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53"/>
  </p:notesMasterIdLst>
  <p:handoutMasterIdLst>
    <p:handoutMasterId r:id="rId54"/>
  </p:handoutMasterIdLst>
  <p:sldIdLst>
    <p:sldId id="295" r:id="rId2"/>
    <p:sldId id="257" r:id="rId3"/>
    <p:sldId id="325" r:id="rId4"/>
    <p:sldId id="299" r:id="rId5"/>
    <p:sldId id="300" r:id="rId6"/>
    <p:sldId id="294" r:id="rId7"/>
    <p:sldId id="296" r:id="rId8"/>
    <p:sldId id="297" r:id="rId9"/>
    <p:sldId id="259" r:id="rId10"/>
    <p:sldId id="260" r:id="rId11"/>
    <p:sldId id="262" r:id="rId12"/>
    <p:sldId id="263" r:id="rId13"/>
    <p:sldId id="264" r:id="rId14"/>
    <p:sldId id="265" r:id="rId15"/>
    <p:sldId id="266" r:id="rId16"/>
    <p:sldId id="268" r:id="rId17"/>
    <p:sldId id="269" r:id="rId18"/>
    <p:sldId id="271" r:id="rId19"/>
    <p:sldId id="272" r:id="rId20"/>
    <p:sldId id="301" r:id="rId21"/>
    <p:sldId id="302" r:id="rId22"/>
    <p:sldId id="303" r:id="rId23"/>
    <p:sldId id="304" r:id="rId24"/>
    <p:sldId id="305" r:id="rId25"/>
    <p:sldId id="306" r:id="rId26"/>
    <p:sldId id="307" r:id="rId27"/>
    <p:sldId id="308" r:id="rId28"/>
    <p:sldId id="309" r:id="rId29"/>
    <p:sldId id="310" r:id="rId30"/>
    <p:sldId id="311" r:id="rId31"/>
    <p:sldId id="312" r:id="rId32"/>
    <p:sldId id="313" r:id="rId33"/>
    <p:sldId id="314" r:id="rId34"/>
    <p:sldId id="316" r:id="rId35"/>
    <p:sldId id="317" r:id="rId36"/>
    <p:sldId id="321" r:id="rId37"/>
    <p:sldId id="320" r:id="rId38"/>
    <p:sldId id="318" r:id="rId39"/>
    <p:sldId id="319" r:id="rId40"/>
    <p:sldId id="322" r:id="rId41"/>
    <p:sldId id="323" r:id="rId42"/>
    <p:sldId id="324" r:id="rId43"/>
    <p:sldId id="276" r:id="rId44"/>
    <p:sldId id="284" r:id="rId45"/>
    <p:sldId id="283" r:id="rId46"/>
    <p:sldId id="278" r:id="rId47"/>
    <p:sldId id="279" r:id="rId48"/>
    <p:sldId id="298" r:id="rId49"/>
    <p:sldId id="292" r:id="rId50"/>
    <p:sldId id="326" r:id="rId51"/>
    <p:sldId id="280" r:id="rId52"/>
  </p:sldIdLst>
  <p:sldSz cx="12192000" cy="6858000"/>
  <p:notesSz cx="6794500" cy="984885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5A80"/>
    <a:srgbClr val="0E1428"/>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5FEF4B-A21B-4E5D-925B-29549EFE8456}" v="2025" dt="2026-01-22T17:22:04.65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6" autoAdjust="0"/>
    <p:restoredTop sz="82338" autoAdjust="0"/>
  </p:normalViewPr>
  <p:slideViewPr>
    <p:cSldViewPr showGuides="1">
      <p:cViewPr varScale="1">
        <p:scale>
          <a:sx n="68" d="100"/>
          <a:sy n="68" d="100"/>
        </p:scale>
        <p:origin x="557" y="53"/>
      </p:cViewPr>
      <p:guideLst>
        <p:guide orient="horz" pos="2160"/>
        <p:guide pos="3840"/>
      </p:guideLst>
    </p:cSldViewPr>
  </p:slideViewPr>
  <p:outlineViewPr>
    <p:cViewPr>
      <p:scale>
        <a:sx n="33" d="100"/>
        <a:sy n="33" d="100"/>
      </p:scale>
      <p:origin x="0" y="-20652"/>
    </p:cViewPr>
  </p:outlineViewPr>
  <p:notesTextViewPr>
    <p:cViewPr>
      <p:scale>
        <a:sx n="3" d="2"/>
        <a:sy n="3" d="2"/>
      </p:scale>
      <p:origin x="0" y="-5"/>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han, Anik" userId="54262fd3-4634-4131-bb90-0ce55e74faae" providerId="ADAL" clId="{C0F49EE8-FEF8-4BC1-ADB9-FA445C22D03E}"/>
    <pc:docChg chg="custSel delSld modSld modMainMaster">
      <pc:chgData name="Trahan, Anik" userId="54262fd3-4634-4131-bb90-0ce55e74faae" providerId="ADAL" clId="{C0F49EE8-FEF8-4BC1-ADB9-FA445C22D03E}" dt="2026-01-17T16:32:41.723" v="79" actId="1076"/>
      <pc:docMkLst>
        <pc:docMk/>
      </pc:docMkLst>
      <pc:sldChg chg="delSp modSp mod modAnim">
        <pc:chgData name="Trahan, Anik" userId="54262fd3-4634-4131-bb90-0ce55e74faae" providerId="ADAL" clId="{C0F49EE8-FEF8-4BC1-ADB9-FA445C22D03E}" dt="2026-01-17T16:27:23.215" v="46" actId="1076"/>
        <pc:sldMkLst>
          <pc:docMk/>
          <pc:sldMk cId="0" sldId="257"/>
        </pc:sldMkLst>
        <pc:spChg chg="mod">
          <ac:chgData name="Trahan, Anik" userId="54262fd3-4634-4131-bb90-0ce55e74faae" providerId="ADAL" clId="{C0F49EE8-FEF8-4BC1-ADB9-FA445C22D03E}" dt="2026-01-17T16:27:23.215" v="46" actId="1076"/>
          <ac:spMkLst>
            <pc:docMk/>
            <pc:sldMk cId="0" sldId="257"/>
            <ac:spMk id="3074" creationId="{3EFE367F-229D-32BD-09B1-E2247F6ADEA4}"/>
          </ac:spMkLst>
        </pc:spChg>
      </pc:sldChg>
      <pc:sldChg chg="modSp mod">
        <pc:chgData name="Trahan, Anik" userId="54262fd3-4634-4131-bb90-0ce55e74faae" providerId="ADAL" clId="{C0F49EE8-FEF8-4BC1-ADB9-FA445C22D03E}" dt="2026-01-17T16:27:07.044" v="17" actId="27636"/>
        <pc:sldMkLst>
          <pc:docMk/>
          <pc:sldMk cId="0" sldId="259"/>
        </pc:sldMkLst>
        <pc:spChg chg="mod">
          <ac:chgData name="Trahan, Anik" userId="54262fd3-4634-4131-bb90-0ce55e74faae" providerId="ADAL" clId="{C0F49EE8-FEF8-4BC1-ADB9-FA445C22D03E}" dt="2026-01-17T16:27:07.044" v="17" actId="27636"/>
          <ac:spMkLst>
            <pc:docMk/>
            <pc:sldMk cId="0" sldId="259"/>
            <ac:spMk id="5122" creationId="{DAAA01E0-C95A-9B49-F42B-25BA8CF0BDF3}"/>
          </ac:spMkLst>
        </pc:spChg>
      </pc:sldChg>
      <pc:sldChg chg="modSp mod">
        <pc:chgData name="Trahan, Anik" userId="54262fd3-4634-4131-bb90-0ce55e74faae" providerId="ADAL" clId="{C0F49EE8-FEF8-4BC1-ADB9-FA445C22D03E}" dt="2026-01-17T16:27:07.057" v="18" actId="27636"/>
        <pc:sldMkLst>
          <pc:docMk/>
          <pc:sldMk cId="0" sldId="260"/>
        </pc:sldMkLst>
        <pc:spChg chg="mod">
          <ac:chgData name="Trahan, Anik" userId="54262fd3-4634-4131-bb90-0ce55e74faae" providerId="ADAL" clId="{C0F49EE8-FEF8-4BC1-ADB9-FA445C22D03E}" dt="2026-01-17T16:27:07.057" v="18" actId="27636"/>
          <ac:spMkLst>
            <pc:docMk/>
            <pc:sldMk cId="0" sldId="260"/>
            <ac:spMk id="6146" creationId="{684BD42F-440B-58AB-9888-5B9B2C42D1AE}"/>
          </ac:spMkLst>
        </pc:spChg>
        <pc:spChg chg="mod">
          <ac:chgData name="Trahan, Anik" userId="54262fd3-4634-4131-bb90-0ce55e74faae" providerId="ADAL" clId="{C0F49EE8-FEF8-4BC1-ADB9-FA445C22D03E}" dt="2026-01-17T16:27:06.921" v="9"/>
          <ac:spMkLst>
            <pc:docMk/>
            <pc:sldMk cId="0" sldId="260"/>
            <ac:spMk id="6147" creationId="{C5F854C2-C251-B66D-1CBF-0FA93BE3F729}"/>
          </ac:spMkLst>
        </pc:spChg>
      </pc:sldChg>
      <pc:sldChg chg="modSp mod">
        <pc:chgData name="Trahan, Anik" userId="54262fd3-4634-4131-bb90-0ce55e74faae" providerId="ADAL" clId="{C0F49EE8-FEF8-4BC1-ADB9-FA445C22D03E}" dt="2026-01-17T16:27:07.065" v="19" actId="27636"/>
        <pc:sldMkLst>
          <pc:docMk/>
          <pc:sldMk cId="0" sldId="262"/>
        </pc:sldMkLst>
        <pc:spChg chg="mod">
          <ac:chgData name="Trahan, Anik" userId="54262fd3-4634-4131-bb90-0ce55e74faae" providerId="ADAL" clId="{C0F49EE8-FEF8-4BC1-ADB9-FA445C22D03E}" dt="2026-01-17T16:27:07.065" v="19" actId="27636"/>
          <ac:spMkLst>
            <pc:docMk/>
            <pc:sldMk cId="0" sldId="262"/>
            <ac:spMk id="8194" creationId="{5DCE184B-B93C-D0D3-63EB-9BE4B93DB031}"/>
          </ac:spMkLst>
        </pc:spChg>
        <pc:spChg chg="mod">
          <ac:chgData name="Trahan, Anik" userId="54262fd3-4634-4131-bb90-0ce55e74faae" providerId="ADAL" clId="{C0F49EE8-FEF8-4BC1-ADB9-FA445C22D03E}" dt="2026-01-17T16:27:06.921" v="9"/>
          <ac:spMkLst>
            <pc:docMk/>
            <pc:sldMk cId="0" sldId="262"/>
            <ac:spMk id="8195" creationId="{117531F4-BFD0-A8AC-D084-468997F970EC}"/>
          </ac:spMkLst>
        </pc:spChg>
      </pc:sldChg>
      <pc:sldChg chg="modSp mod">
        <pc:chgData name="Trahan, Anik" userId="54262fd3-4634-4131-bb90-0ce55e74faae" providerId="ADAL" clId="{C0F49EE8-FEF8-4BC1-ADB9-FA445C22D03E}" dt="2026-01-17T16:27:07.068" v="20" actId="27636"/>
        <pc:sldMkLst>
          <pc:docMk/>
          <pc:sldMk cId="0" sldId="263"/>
        </pc:sldMkLst>
        <pc:spChg chg="mod">
          <ac:chgData name="Trahan, Anik" userId="54262fd3-4634-4131-bb90-0ce55e74faae" providerId="ADAL" clId="{C0F49EE8-FEF8-4BC1-ADB9-FA445C22D03E}" dt="2026-01-17T16:27:07.068" v="20" actId="27636"/>
          <ac:spMkLst>
            <pc:docMk/>
            <pc:sldMk cId="0" sldId="263"/>
            <ac:spMk id="9218" creationId="{31187AC8-7F63-6C5E-A8E5-3979A47AE2D0}"/>
          </ac:spMkLst>
        </pc:spChg>
      </pc:sldChg>
      <pc:sldChg chg="modSp mod">
        <pc:chgData name="Trahan, Anik" userId="54262fd3-4634-4131-bb90-0ce55e74faae" providerId="ADAL" clId="{C0F49EE8-FEF8-4BC1-ADB9-FA445C22D03E}" dt="2026-01-17T16:27:07.072" v="21" actId="27636"/>
        <pc:sldMkLst>
          <pc:docMk/>
          <pc:sldMk cId="0" sldId="264"/>
        </pc:sldMkLst>
        <pc:spChg chg="mod">
          <ac:chgData name="Trahan, Anik" userId="54262fd3-4634-4131-bb90-0ce55e74faae" providerId="ADAL" clId="{C0F49EE8-FEF8-4BC1-ADB9-FA445C22D03E}" dt="2026-01-17T16:27:07.072" v="21" actId="27636"/>
          <ac:spMkLst>
            <pc:docMk/>
            <pc:sldMk cId="0" sldId="264"/>
            <ac:spMk id="10242" creationId="{2CC84B31-8349-B948-6D2E-4035DF8B334E}"/>
          </ac:spMkLst>
        </pc:spChg>
      </pc:sldChg>
      <pc:sldChg chg="modSp mod">
        <pc:chgData name="Trahan, Anik" userId="54262fd3-4634-4131-bb90-0ce55e74faae" providerId="ADAL" clId="{C0F49EE8-FEF8-4BC1-ADB9-FA445C22D03E}" dt="2026-01-17T16:27:07.083" v="22" actId="27636"/>
        <pc:sldMkLst>
          <pc:docMk/>
          <pc:sldMk cId="0" sldId="265"/>
        </pc:sldMkLst>
        <pc:spChg chg="mod">
          <ac:chgData name="Trahan, Anik" userId="54262fd3-4634-4131-bb90-0ce55e74faae" providerId="ADAL" clId="{C0F49EE8-FEF8-4BC1-ADB9-FA445C22D03E}" dt="2026-01-17T16:27:07.083" v="22" actId="27636"/>
          <ac:spMkLst>
            <pc:docMk/>
            <pc:sldMk cId="0" sldId="265"/>
            <ac:spMk id="11266" creationId="{7739D619-1539-18A6-B011-6175F6DAA7E0}"/>
          </ac:spMkLst>
        </pc:spChg>
      </pc:sldChg>
      <pc:sldChg chg="modSp mod">
        <pc:chgData name="Trahan, Anik" userId="54262fd3-4634-4131-bb90-0ce55e74faae" providerId="ADAL" clId="{C0F49EE8-FEF8-4BC1-ADB9-FA445C22D03E}" dt="2026-01-17T16:27:07.089" v="23" actId="27636"/>
        <pc:sldMkLst>
          <pc:docMk/>
          <pc:sldMk cId="0" sldId="266"/>
        </pc:sldMkLst>
        <pc:spChg chg="mod">
          <ac:chgData name="Trahan, Anik" userId="54262fd3-4634-4131-bb90-0ce55e74faae" providerId="ADAL" clId="{C0F49EE8-FEF8-4BC1-ADB9-FA445C22D03E}" dt="2026-01-17T16:27:07.089" v="23" actId="27636"/>
          <ac:spMkLst>
            <pc:docMk/>
            <pc:sldMk cId="0" sldId="266"/>
            <ac:spMk id="12290" creationId="{DA82E7E6-53AE-309D-668B-7A2458D4B556}"/>
          </ac:spMkLst>
        </pc:spChg>
      </pc:sldChg>
      <pc:sldChg chg="modSp mod">
        <pc:chgData name="Trahan, Anik" userId="54262fd3-4634-4131-bb90-0ce55e74faae" providerId="ADAL" clId="{C0F49EE8-FEF8-4BC1-ADB9-FA445C22D03E}" dt="2026-01-17T16:27:07.099" v="25" actId="27636"/>
        <pc:sldMkLst>
          <pc:docMk/>
          <pc:sldMk cId="0" sldId="268"/>
        </pc:sldMkLst>
        <pc:spChg chg="mod">
          <ac:chgData name="Trahan, Anik" userId="54262fd3-4634-4131-bb90-0ce55e74faae" providerId="ADAL" clId="{C0F49EE8-FEF8-4BC1-ADB9-FA445C22D03E}" dt="2026-01-17T16:27:07.099" v="25" actId="27636"/>
          <ac:spMkLst>
            <pc:docMk/>
            <pc:sldMk cId="0" sldId="268"/>
            <ac:spMk id="14338" creationId="{A7D8483F-B3D3-80F3-91C7-7F1977070D74}"/>
          </ac:spMkLst>
        </pc:spChg>
        <pc:spChg chg="mod">
          <ac:chgData name="Trahan, Anik" userId="54262fd3-4634-4131-bb90-0ce55e74faae" providerId="ADAL" clId="{C0F49EE8-FEF8-4BC1-ADB9-FA445C22D03E}" dt="2026-01-17T16:27:07.097" v="24" actId="27636"/>
          <ac:spMkLst>
            <pc:docMk/>
            <pc:sldMk cId="0" sldId="268"/>
            <ac:spMk id="14339" creationId="{F7AFAC46-43B1-CF0D-D5C8-E9E29A3A5C1D}"/>
          </ac:spMkLst>
        </pc:spChg>
      </pc:sldChg>
      <pc:sldChg chg="modSp mod">
        <pc:chgData name="Trahan, Anik" userId="54262fd3-4634-4131-bb90-0ce55e74faae" providerId="ADAL" clId="{C0F49EE8-FEF8-4BC1-ADB9-FA445C22D03E}" dt="2026-01-17T16:27:07.102" v="26" actId="27636"/>
        <pc:sldMkLst>
          <pc:docMk/>
          <pc:sldMk cId="0" sldId="269"/>
        </pc:sldMkLst>
        <pc:spChg chg="mod">
          <ac:chgData name="Trahan, Anik" userId="54262fd3-4634-4131-bb90-0ce55e74faae" providerId="ADAL" clId="{C0F49EE8-FEF8-4BC1-ADB9-FA445C22D03E}" dt="2026-01-17T16:27:07.102" v="26" actId="27636"/>
          <ac:spMkLst>
            <pc:docMk/>
            <pc:sldMk cId="0" sldId="269"/>
            <ac:spMk id="15362" creationId="{ED8482F9-155F-B6C4-EBB2-197746A56BC4}"/>
          </ac:spMkLst>
        </pc:spChg>
      </pc:sldChg>
      <pc:sldChg chg="modSp mod">
        <pc:chgData name="Trahan, Anik" userId="54262fd3-4634-4131-bb90-0ce55e74faae" providerId="ADAL" clId="{C0F49EE8-FEF8-4BC1-ADB9-FA445C22D03E}" dt="2026-01-17T16:27:07.109" v="27" actId="27636"/>
        <pc:sldMkLst>
          <pc:docMk/>
          <pc:sldMk cId="0" sldId="271"/>
        </pc:sldMkLst>
        <pc:spChg chg="mod">
          <ac:chgData name="Trahan, Anik" userId="54262fd3-4634-4131-bb90-0ce55e74faae" providerId="ADAL" clId="{C0F49EE8-FEF8-4BC1-ADB9-FA445C22D03E}" dt="2026-01-17T16:27:07.109" v="27" actId="27636"/>
          <ac:spMkLst>
            <pc:docMk/>
            <pc:sldMk cId="0" sldId="271"/>
            <ac:spMk id="17410" creationId="{FE29B0AF-DD19-0B1D-9BF7-B326C1B11F45}"/>
          </ac:spMkLst>
        </pc:spChg>
      </pc:sldChg>
      <pc:sldChg chg="modSp mod">
        <pc:chgData name="Trahan, Anik" userId="54262fd3-4634-4131-bb90-0ce55e74faae" providerId="ADAL" clId="{C0F49EE8-FEF8-4BC1-ADB9-FA445C22D03E}" dt="2026-01-17T16:29:40.924" v="63" actId="1076"/>
        <pc:sldMkLst>
          <pc:docMk/>
          <pc:sldMk cId="0" sldId="272"/>
        </pc:sldMkLst>
        <pc:spChg chg="mod">
          <ac:chgData name="Trahan, Anik" userId="54262fd3-4634-4131-bb90-0ce55e74faae" providerId="ADAL" clId="{C0F49EE8-FEF8-4BC1-ADB9-FA445C22D03E}" dt="2026-01-17T16:27:07.112" v="28" actId="27636"/>
          <ac:spMkLst>
            <pc:docMk/>
            <pc:sldMk cId="0" sldId="272"/>
            <ac:spMk id="18434" creationId="{4287E2D2-17D3-1A6A-E847-939A49720C05}"/>
          </ac:spMkLst>
        </pc:spChg>
      </pc:sldChg>
      <pc:sldChg chg="modSp mod">
        <pc:chgData name="Trahan, Anik" userId="54262fd3-4634-4131-bb90-0ce55e74faae" providerId="ADAL" clId="{C0F49EE8-FEF8-4BC1-ADB9-FA445C22D03E}" dt="2026-01-17T16:31:05.424" v="71" actId="1076"/>
        <pc:sldMkLst>
          <pc:docMk/>
          <pc:sldMk cId="0" sldId="276"/>
        </pc:sldMkLst>
        <pc:spChg chg="mod">
          <ac:chgData name="Trahan, Anik" userId="54262fd3-4634-4131-bb90-0ce55e74faae" providerId="ADAL" clId="{C0F49EE8-FEF8-4BC1-ADB9-FA445C22D03E}" dt="2026-01-17T16:31:05.424" v="71" actId="1076"/>
          <ac:spMkLst>
            <pc:docMk/>
            <pc:sldMk cId="0" sldId="276"/>
            <ac:spMk id="22530" creationId="{8E4FA251-219E-9F37-34DB-C811DF46E495}"/>
          </ac:spMkLst>
        </pc:spChg>
        <pc:spChg chg="mod">
          <ac:chgData name="Trahan, Anik" userId="54262fd3-4634-4131-bb90-0ce55e74faae" providerId="ADAL" clId="{C0F49EE8-FEF8-4BC1-ADB9-FA445C22D03E}" dt="2026-01-17T16:30:58.072" v="70" actId="14100"/>
          <ac:spMkLst>
            <pc:docMk/>
            <pc:sldMk cId="0" sldId="276"/>
            <ac:spMk id="22531" creationId="{6B44021F-5387-8CB1-CAB1-3851CE2E46F1}"/>
          </ac:spMkLst>
        </pc:spChg>
      </pc:sldChg>
      <pc:sldChg chg="modSp mod">
        <pc:chgData name="Trahan, Anik" userId="54262fd3-4634-4131-bb90-0ce55e74faae" providerId="ADAL" clId="{C0F49EE8-FEF8-4BC1-ADB9-FA445C22D03E}" dt="2026-01-17T16:27:07.207" v="37" actId="27636"/>
        <pc:sldMkLst>
          <pc:docMk/>
          <pc:sldMk cId="0" sldId="278"/>
        </pc:sldMkLst>
        <pc:spChg chg="mod">
          <ac:chgData name="Trahan, Anik" userId="54262fd3-4634-4131-bb90-0ce55e74faae" providerId="ADAL" clId="{C0F49EE8-FEF8-4BC1-ADB9-FA445C22D03E}" dt="2026-01-17T16:27:07.207" v="37" actId="27636"/>
          <ac:spMkLst>
            <pc:docMk/>
            <pc:sldMk cId="0" sldId="278"/>
            <ac:spMk id="24578" creationId="{CFF336A0-03B3-C16F-D094-40EF9FEF6637}"/>
          </ac:spMkLst>
        </pc:spChg>
      </pc:sldChg>
      <pc:sldChg chg="modSp mod">
        <pc:chgData name="Trahan, Anik" userId="54262fd3-4634-4131-bb90-0ce55e74faae" providerId="ADAL" clId="{C0F49EE8-FEF8-4BC1-ADB9-FA445C22D03E}" dt="2026-01-17T16:32:41.723" v="79" actId="1076"/>
        <pc:sldMkLst>
          <pc:docMk/>
          <pc:sldMk cId="0" sldId="279"/>
        </pc:sldMkLst>
        <pc:spChg chg="mod">
          <ac:chgData name="Trahan, Anik" userId="54262fd3-4634-4131-bb90-0ce55e74faae" providerId="ADAL" clId="{C0F49EE8-FEF8-4BC1-ADB9-FA445C22D03E}" dt="2026-01-17T16:32:41.723" v="79" actId="1076"/>
          <ac:spMkLst>
            <pc:docMk/>
            <pc:sldMk cId="0" sldId="279"/>
            <ac:spMk id="26626" creationId="{549509BF-86EB-59E4-F611-4934BC98CB38}"/>
          </ac:spMkLst>
        </pc:spChg>
        <pc:spChg chg="mod">
          <ac:chgData name="Trahan, Anik" userId="54262fd3-4634-4131-bb90-0ce55e74faae" providerId="ADAL" clId="{C0F49EE8-FEF8-4BC1-ADB9-FA445C22D03E}" dt="2026-01-17T16:27:07.225" v="38" actId="27636"/>
          <ac:spMkLst>
            <pc:docMk/>
            <pc:sldMk cId="0" sldId="279"/>
            <ac:spMk id="26627" creationId="{9616112E-4A34-1242-9045-6611677B8F63}"/>
          </ac:spMkLst>
        </pc:spChg>
      </pc:sldChg>
      <pc:sldChg chg="modSp mod">
        <pc:chgData name="Trahan, Anik" userId="54262fd3-4634-4131-bb90-0ce55e74faae" providerId="ADAL" clId="{C0F49EE8-FEF8-4BC1-ADB9-FA445C22D03E}" dt="2026-01-17T16:27:49.987" v="49" actId="14100"/>
        <pc:sldMkLst>
          <pc:docMk/>
          <pc:sldMk cId="0" sldId="280"/>
        </pc:sldMkLst>
        <pc:spChg chg="mod">
          <ac:chgData name="Trahan, Anik" userId="54262fd3-4634-4131-bb90-0ce55e74faae" providerId="ADAL" clId="{C0F49EE8-FEF8-4BC1-ADB9-FA445C22D03E}" dt="2026-01-17T16:27:07.240" v="41" actId="27636"/>
          <ac:spMkLst>
            <pc:docMk/>
            <pc:sldMk cId="0" sldId="280"/>
            <ac:spMk id="27650" creationId="{BBB5403B-2AC7-F075-DB35-96D2F876B534}"/>
          </ac:spMkLst>
        </pc:spChg>
        <pc:spChg chg="mod">
          <ac:chgData name="Trahan, Anik" userId="54262fd3-4634-4131-bb90-0ce55e74faae" providerId="ADAL" clId="{C0F49EE8-FEF8-4BC1-ADB9-FA445C22D03E}" dt="2026-01-17T16:27:49.987" v="49" actId="14100"/>
          <ac:spMkLst>
            <pc:docMk/>
            <pc:sldMk cId="0" sldId="280"/>
            <ac:spMk id="27651" creationId="{0854BACF-397D-1ACC-8BEA-29DD3DF2F3AF}"/>
          </ac:spMkLst>
        </pc:spChg>
      </pc:sldChg>
      <pc:sldChg chg="modSp mod">
        <pc:chgData name="Trahan, Anik" userId="54262fd3-4634-4131-bb90-0ce55e74faae" providerId="ADAL" clId="{C0F49EE8-FEF8-4BC1-ADB9-FA445C22D03E}" dt="2026-01-17T16:31:40.489" v="76" actId="14100"/>
        <pc:sldMkLst>
          <pc:docMk/>
          <pc:sldMk cId="0" sldId="283"/>
        </pc:sldMkLst>
        <pc:spChg chg="mod">
          <ac:chgData name="Trahan, Anik" userId="54262fd3-4634-4131-bb90-0ce55e74faae" providerId="ADAL" clId="{C0F49EE8-FEF8-4BC1-ADB9-FA445C22D03E}" dt="2026-01-17T16:31:36.523" v="75" actId="1076"/>
          <ac:spMkLst>
            <pc:docMk/>
            <pc:sldMk cId="0" sldId="283"/>
            <ac:spMk id="41986" creationId="{5DBF17C6-52C7-0780-4792-3717BBA72AA2}"/>
          </ac:spMkLst>
        </pc:spChg>
        <pc:spChg chg="mod">
          <ac:chgData name="Trahan, Anik" userId="54262fd3-4634-4131-bb90-0ce55e74faae" providerId="ADAL" clId="{C0F49EE8-FEF8-4BC1-ADB9-FA445C22D03E}" dt="2026-01-17T16:31:40.489" v="76" actId="14100"/>
          <ac:spMkLst>
            <pc:docMk/>
            <pc:sldMk cId="0" sldId="283"/>
            <ac:spMk id="41987" creationId="{1D2F2160-045C-B019-4039-A2D121AF6610}"/>
          </ac:spMkLst>
        </pc:spChg>
      </pc:sldChg>
      <pc:sldChg chg="modSp mod">
        <pc:chgData name="Trahan, Anik" userId="54262fd3-4634-4131-bb90-0ce55e74faae" providerId="ADAL" clId="{C0F49EE8-FEF8-4BC1-ADB9-FA445C22D03E}" dt="2026-01-17T16:31:27.512" v="74" actId="6549"/>
        <pc:sldMkLst>
          <pc:docMk/>
          <pc:sldMk cId="0" sldId="284"/>
        </pc:sldMkLst>
        <pc:spChg chg="mod">
          <ac:chgData name="Trahan, Anik" userId="54262fd3-4634-4131-bb90-0ce55e74faae" providerId="ADAL" clId="{C0F49EE8-FEF8-4BC1-ADB9-FA445C22D03E}" dt="2026-01-17T16:31:18.786" v="72" actId="1076"/>
          <ac:spMkLst>
            <pc:docMk/>
            <pc:sldMk cId="0" sldId="284"/>
            <ac:spMk id="43010" creationId="{EEBEBFB5-B060-3B6A-88C6-413F1F341F0A}"/>
          </ac:spMkLst>
        </pc:spChg>
        <pc:spChg chg="mod">
          <ac:chgData name="Trahan, Anik" userId="54262fd3-4634-4131-bb90-0ce55e74faae" providerId="ADAL" clId="{C0F49EE8-FEF8-4BC1-ADB9-FA445C22D03E}" dt="2026-01-17T16:31:27.512" v="74" actId="6549"/>
          <ac:spMkLst>
            <pc:docMk/>
            <pc:sldMk cId="0" sldId="284"/>
            <ac:spMk id="43011" creationId="{B4E5612F-4671-C79E-D17F-C36831327EAE}"/>
          </ac:spMkLst>
        </pc:spChg>
      </pc:sldChg>
      <pc:sldChg chg="modSp mod">
        <pc:chgData name="Trahan, Anik" userId="54262fd3-4634-4131-bb90-0ce55e74faae" providerId="ADAL" clId="{C0F49EE8-FEF8-4BC1-ADB9-FA445C22D03E}" dt="2026-01-17T16:27:07.233" v="40" actId="27636"/>
        <pc:sldMkLst>
          <pc:docMk/>
          <pc:sldMk cId="0" sldId="292"/>
        </pc:sldMkLst>
        <pc:spChg chg="mod">
          <ac:chgData name="Trahan, Anik" userId="54262fd3-4634-4131-bb90-0ce55e74faae" providerId="ADAL" clId="{C0F49EE8-FEF8-4BC1-ADB9-FA445C22D03E}" dt="2026-01-17T16:27:07.233" v="40" actId="27636"/>
          <ac:spMkLst>
            <pc:docMk/>
            <pc:sldMk cId="0" sldId="292"/>
            <ac:spMk id="55298" creationId="{6EE84257-6723-4C48-BBF6-7E351EEF1A31}"/>
          </ac:spMkLst>
        </pc:spChg>
      </pc:sldChg>
      <pc:sldChg chg="modSp mod">
        <pc:chgData name="Trahan, Anik" userId="54262fd3-4634-4131-bb90-0ce55e74faae" providerId="ADAL" clId="{C0F49EE8-FEF8-4BC1-ADB9-FA445C22D03E}" dt="2026-01-17T16:27:07.041" v="16" actId="27636"/>
        <pc:sldMkLst>
          <pc:docMk/>
          <pc:sldMk cId="0" sldId="294"/>
        </pc:sldMkLst>
        <pc:spChg chg="mod">
          <ac:chgData name="Trahan, Anik" userId="54262fd3-4634-4131-bb90-0ce55e74faae" providerId="ADAL" clId="{C0F49EE8-FEF8-4BC1-ADB9-FA445C22D03E}" dt="2026-01-17T16:27:07.041" v="16" actId="27636"/>
          <ac:spMkLst>
            <pc:docMk/>
            <pc:sldMk cId="0" sldId="294"/>
            <ac:spMk id="99330" creationId="{B8B46BE3-70A0-FA24-E808-A88BDE6432CA}"/>
          </ac:spMkLst>
        </pc:spChg>
      </pc:sldChg>
      <pc:sldMasterChg chg="modAnim">
        <pc:chgData name="Trahan, Anik" userId="54262fd3-4634-4131-bb90-0ce55e74faae" providerId="ADAL" clId="{C0F49EE8-FEF8-4BC1-ADB9-FA445C22D03E}" dt="2026-01-17T16:27:06.921" v="9"/>
        <pc:sldMasterMkLst>
          <pc:docMk/>
          <pc:sldMasterMk cId="3439545791" sldId="2147483687"/>
        </pc:sldMasterMkLst>
      </pc:sldMasterChg>
    </pc:docChg>
  </pc:docChgLst>
  <pc:docChgLst>
    <pc:chgData name="Trahan, Anik" userId="54262fd3-4634-4131-bb90-0ce55e74faae" providerId="ADAL" clId="{AED00EBC-4CE5-4B89-AB8B-4D58E09B2AB6}"/>
    <pc:docChg chg="undo custSel addSld delSld modSld sldOrd modMainMaster">
      <pc:chgData name="Trahan, Anik" userId="54262fd3-4634-4131-bb90-0ce55e74faae" providerId="ADAL" clId="{AED00EBC-4CE5-4B89-AB8B-4D58E09B2AB6}" dt="2026-01-22T17:50:33.768" v="5451" actId="20577"/>
      <pc:docMkLst>
        <pc:docMk/>
      </pc:docMkLst>
      <pc:sldChg chg="addSp modSp mod modTransition modAnim">
        <pc:chgData name="Trahan, Anik" userId="54262fd3-4634-4131-bb90-0ce55e74faae" providerId="ADAL" clId="{AED00EBC-4CE5-4B89-AB8B-4D58E09B2AB6}" dt="2026-01-22T17:04:34.040" v="5257" actId="113"/>
        <pc:sldMkLst>
          <pc:docMk/>
          <pc:sldMk cId="0" sldId="257"/>
        </pc:sldMkLst>
        <pc:spChg chg="add mod">
          <ac:chgData name="Trahan, Anik" userId="54262fd3-4634-4131-bb90-0ce55e74faae" providerId="ADAL" clId="{AED00EBC-4CE5-4B89-AB8B-4D58E09B2AB6}" dt="2026-01-19T01:00:54.248" v="737" actId="14100"/>
          <ac:spMkLst>
            <pc:docMk/>
            <pc:sldMk cId="0" sldId="257"/>
            <ac:spMk id="2" creationId="{F90EED2F-F3BA-A773-E943-AD5E8F622B12}"/>
          </ac:spMkLst>
        </pc:spChg>
        <pc:spChg chg="add mod">
          <ac:chgData name="Trahan, Anik" userId="54262fd3-4634-4131-bb90-0ce55e74faae" providerId="ADAL" clId="{AED00EBC-4CE5-4B89-AB8B-4D58E09B2AB6}" dt="2026-01-19T01:00:54.248" v="737" actId="14100"/>
          <ac:spMkLst>
            <pc:docMk/>
            <pc:sldMk cId="0" sldId="257"/>
            <ac:spMk id="3" creationId="{75DA5252-6567-25FA-0308-32F2DA6D06C7}"/>
          </ac:spMkLst>
        </pc:spChg>
        <pc:spChg chg="mod modVis">
          <ac:chgData name="Trahan, Anik" userId="54262fd3-4634-4131-bb90-0ce55e74faae" providerId="ADAL" clId="{AED00EBC-4CE5-4B89-AB8B-4D58E09B2AB6}" dt="2026-01-18T19:30:19.634" v="700" actId="14429"/>
          <ac:spMkLst>
            <pc:docMk/>
            <pc:sldMk cId="0" sldId="257"/>
            <ac:spMk id="3074" creationId="{3EFE367F-229D-32BD-09B1-E2247F6ADEA4}"/>
          </ac:spMkLst>
        </pc:spChg>
        <pc:spChg chg="mod modVis">
          <ac:chgData name="Trahan, Anik" userId="54262fd3-4634-4131-bb90-0ce55e74faae" providerId="ADAL" clId="{AED00EBC-4CE5-4B89-AB8B-4D58E09B2AB6}" dt="2026-01-22T17:04:34.040" v="5257" actId="113"/>
          <ac:spMkLst>
            <pc:docMk/>
            <pc:sldMk cId="0" sldId="257"/>
            <ac:spMk id="3075" creationId="{89E1C79E-A879-CBAA-8C3E-91E4BA3AEBDD}"/>
          </ac:spMkLst>
        </pc:spChg>
      </pc:sldChg>
      <pc:sldChg chg="addSp delSp modSp mod modTransition modNotesTx">
        <pc:chgData name="Trahan, Anik" userId="54262fd3-4634-4131-bb90-0ce55e74faae" providerId="ADAL" clId="{AED00EBC-4CE5-4B89-AB8B-4D58E09B2AB6}" dt="2026-01-22T02:09:33.404" v="4932" actId="20577"/>
        <pc:sldMkLst>
          <pc:docMk/>
          <pc:sldMk cId="0" sldId="259"/>
        </pc:sldMkLst>
        <pc:spChg chg="add mod">
          <ac:chgData name="Trahan, Anik" userId="54262fd3-4634-4131-bb90-0ce55e74faae" providerId="ADAL" clId="{AED00EBC-4CE5-4B89-AB8B-4D58E09B2AB6}" dt="2026-01-19T00:59:53.349" v="718" actId="14100"/>
          <ac:spMkLst>
            <pc:docMk/>
            <pc:sldMk cId="0" sldId="259"/>
            <ac:spMk id="4" creationId="{0D3347FE-34BA-2C1A-D037-691BEEED133F}"/>
          </ac:spMkLst>
        </pc:spChg>
        <pc:spChg chg="add mod">
          <ac:chgData name="Trahan, Anik" userId="54262fd3-4634-4131-bb90-0ce55e74faae" providerId="ADAL" clId="{AED00EBC-4CE5-4B89-AB8B-4D58E09B2AB6}" dt="2026-01-19T00:59:56.633" v="719" actId="14100"/>
          <ac:spMkLst>
            <pc:docMk/>
            <pc:sldMk cId="0" sldId="259"/>
            <ac:spMk id="5" creationId="{64A80DC3-9442-1E93-7F46-0E853E9A4A88}"/>
          </ac:spMkLst>
        </pc:spChg>
        <pc:picChg chg="add mod ord">
          <ac:chgData name="Trahan, Anik" userId="54262fd3-4634-4131-bb90-0ce55e74faae" providerId="ADAL" clId="{AED00EBC-4CE5-4B89-AB8B-4D58E09B2AB6}" dt="2026-01-19T12:52:04.808" v="1568" actId="13244"/>
          <ac:picMkLst>
            <pc:docMk/>
            <pc:sldMk cId="0" sldId="259"/>
            <ac:picMk id="7" creationId="{F1E4F419-0D70-FEDE-ECD6-832425FE140C}"/>
          </ac:picMkLst>
        </pc:picChg>
      </pc:sldChg>
      <pc:sldChg chg="addSp modSp mod modTransition">
        <pc:chgData name="Trahan, Anik" userId="54262fd3-4634-4131-bb90-0ce55e74faae" providerId="ADAL" clId="{AED00EBC-4CE5-4B89-AB8B-4D58E09B2AB6}" dt="2026-01-22T17:20:31.139" v="5435" actId="120"/>
        <pc:sldMkLst>
          <pc:docMk/>
          <pc:sldMk cId="0" sldId="260"/>
        </pc:sldMkLst>
        <pc:spChg chg="add mod">
          <ac:chgData name="Trahan, Anik" userId="54262fd3-4634-4131-bb90-0ce55e74faae" providerId="ADAL" clId="{AED00EBC-4CE5-4B89-AB8B-4D58E09B2AB6}" dt="2026-01-19T00:59:28.274" v="716" actId="962"/>
          <ac:spMkLst>
            <pc:docMk/>
            <pc:sldMk cId="0" sldId="260"/>
            <ac:spMk id="21" creationId="{00000000-0000-0000-0000-000000000000}"/>
          </ac:spMkLst>
        </pc:spChg>
        <pc:spChg chg="add mod">
          <ac:chgData name="Trahan, Anik" userId="54262fd3-4634-4131-bb90-0ce55e74faae" providerId="ADAL" clId="{AED00EBC-4CE5-4B89-AB8B-4D58E09B2AB6}" dt="2026-01-19T00:59:11.591" v="715" actId="962"/>
          <ac:spMkLst>
            <pc:docMk/>
            <pc:sldMk cId="0" sldId="260"/>
            <ac:spMk id="22" creationId="{00000000-0000-0000-0000-000000000000}"/>
          </ac:spMkLst>
        </pc:spChg>
        <pc:spChg chg="mod modVis">
          <ac:chgData name="Trahan, Anik" userId="54262fd3-4634-4131-bb90-0ce55e74faae" providerId="ADAL" clId="{AED00EBC-4CE5-4B89-AB8B-4D58E09B2AB6}" dt="2026-01-22T17:20:31.139" v="5435" actId="120"/>
          <ac:spMkLst>
            <pc:docMk/>
            <pc:sldMk cId="0" sldId="260"/>
            <ac:spMk id="6147" creationId="{C5F854C2-C251-B66D-1CBF-0FA93BE3F729}"/>
          </ac:spMkLst>
        </pc:spChg>
      </pc:sldChg>
      <pc:sldChg chg="addSp modSp mod modTransition">
        <pc:chgData name="Trahan, Anik" userId="54262fd3-4634-4131-bb90-0ce55e74faae" providerId="ADAL" clId="{AED00EBC-4CE5-4B89-AB8B-4D58E09B2AB6}" dt="2026-01-19T01:01:59.477" v="742"/>
        <pc:sldMkLst>
          <pc:docMk/>
          <pc:sldMk cId="0" sldId="262"/>
        </pc:sldMkLst>
        <pc:spChg chg="add mod">
          <ac:chgData name="Trahan, Anik" userId="54262fd3-4634-4131-bb90-0ce55e74faae" providerId="ADAL" clId="{AED00EBC-4CE5-4B89-AB8B-4D58E09B2AB6}" dt="2026-01-19T01:01:59.477" v="742"/>
          <ac:spMkLst>
            <pc:docMk/>
            <pc:sldMk cId="0" sldId="262"/>
            <ac:spMk id="2" creationId="{5C90C8F7-B38D-D2B1-0AA0-C3F2C8F46F08}"/>
          </ac:spMkLst>
        </pc:spChg>
        <pc:spChg chg="add mod">
          <ac:chgData name="Trahan, Anik" userId="54262fd3-4634-4131-bb90-0ce55e74faae" providerId="ADAL" clId="{AED00EBC-4CE5-4B89-AB8B-4D58E09B2AB6}" dt="2026-01-19T01:01:59.477" v="742"/>
          <ac:spMkLst>
            <pc:docMk/>
            <pc:sldMk cId="0" sldId="262"/>
            <ac:spMk id="3" creationId="{C7C3D783-C90F-E911-79B4-1F3AA0342D2D}"/>
          </ac:spMkLst>
        </pc:spChg>
        <pc:spChg chg="mod">
          <ac:chgData name="Trahan, Anik" userId="54262fd3-4634-4131-bb90-0ce55e74faae" providerId="ADAL" clId="{AED00EBC-4CE5-4B89-AB8B-4D58E09B2AB6}" dt="2026-01-18T17:59:52.943" v="576" actId="20577"/>
          <ac:spMkLst>
            <pc:docMk/>
            <pc:sldMk cId="0" sldId="262"/>
            <ac:spMk id="8195" creationId="{117531F4-BFD0-A8AC-D084-468997F970EC}"/>
          </ac:spMkLst>
        </pc:spChg>
      </pc:sldChg>
      <pc:sldChg chg="addSp delSp modSp mod modTransition delAnim modAnim">
        <pc:chgData name="Trahan, Anik" userId="54262fd3-4634-4131-bb90-0ce55e74faae" providerId="ADAL" clId="{AED00EBC-4CE5-4B89-AB8B-4D58E09B2AB6}" dt="2026-01-21T15:06:39.148" v="4563" actId="1076"/>
        <pc:sldMkLst>
          <pc:docMk/>
          <pc:sldMk cId="0" sldId="263"/>
        </pc:sldMkLst>
        <pc:spChg chg="add mod">
          <ac:chgData name="Trahan, Anik" userId="54262fd3-4634-4131-bb90-0ce55e74faae" providerId="ADAL" clId="{AED00EBC-4CE5-4B89-AB8B-4D58E09B2AB6}" dt="2026-01-21T15:06:39.148" v="4563" actId="1076"/>
          <ac:spMkLst>
            <pc:docMk/>
            <pc:sldMk cId="0" sldId="263"/>
            <ac:spMk id="4" creationId="{7702761A-859A-F2B3-FE9D-6C2054B1615B}"/>
          </ac:spMkLst>
        </pc:spChg>
        <pc:spChg chg="add mod">
          <ac:chgData name="Trahan, Anik" userId="54262fd3-4634-4131-bb90-0ce55e74faae" providerId="ADAL" clId="{AED00EBC-4CE5-4B89-AB8B-4D58E09B2AB6}" dt="2026-01-19T01:02:02.301" v="743"/>
          <ac:spMkLst>
            <pc:docMk/>
            <pc:sldMk cId="0" sldId="263"/>
            <ac:spMk id="5" creationId="{521403A7-D4A3-22B6-1857-AD50BAD02EF0}"/>
          </ac:spMkLst>
        </pc:spChg>
        <pc:spChg chg="mod">
          <ac:chgData name="Trahan, Anik" userId="54262fd3-4634-4131-bb90-0ce55e74faae" providerId="ADAL" clId="{AED00EBC-4CE5-4B89-AB8B-4D58E09B2AB6}" dt="2026-01-18T18:01:00.170" v="591" actId="1076"/>
          <ac:spMkLst>
            <pc:docMk/>
            <pc:sldMk cId="0" sldId="263"/>
            <ac:spMk id="9218" creationId="{31187AC8-7F63-6C5E-A8E5-3979A47AE2D0}"/>
          </ac:spMkLst>
        </pc:spChg>
        <pc:spChg chg="mod">
          <ac:chgData name="Trahan, Anik" userId="54262fd3-4634-4131-bb90-0ce55e74faae" providerId="ADAL" clId="{AED00EBC-4CE5-4B89-AB8B-4D58E09B2AB6}" dt="2026-01-18T18:00:40.699" v="587" actId="27636"/>
          <ac:spMkLst>
            <pc:docMk/>
            <pc:sldMk cId="0" sldId="263"/>
            <ac:spMk id="9219" creationId="{38D62D22-1A3B-D72B-4AE5-5B13371658A6}"/>
          </ac:spMkLst>
        </pc:spChg>
        <pc:spChg chg="add mod">
          <ac:chgData name="Trahan, Anik" userId="54262fd3-4634-4131-bb90-0ce55e74faae" providerId="ADAL" clId="{AED00EBC-4CE5-4B89-AB8B-4D58E09B2AB6}" dt="2026-01-18T18:00:33.615" v="585" actId="1076"/>
          <ac:spMkLst>
            <pc:docMk/>
            <pc:sldMk cId="0" sldId="263"/>
            <ac:spMk id="104450" creationId="{46355E58-A43C-7AEF-D517-797C3BC52EFC}"/>
          </ac:spMkLst>
        </pc:spChg>
      </pc:sldChg>
      <pc:sldChg chg="addSp delSp modSp mod modTransition modAnim">
        <pc:chgData name="Trahan, Anik" userId="54262fd3-4634-4131-bb90-0ce55e74faae" providerId="ADAL" clId="{AED00EBC-4CE5-4B89-AB8B-4D58E09B2AB6}" dt="2026-01-22T17:22:12.032" v="5449" actId="1076"/>
        <pc:sldMkLst>
          <pc:docMk/>
          <pc:sldMk cId="0" sldId="264"/>
        </pc:sldMkLst>
        <pc:spChg chg="add mod">
          <ac:chgData name="Trahan, Anik" userId="54262fd3-4634-4131-bb90-0ce55e74faae" providerId="ADAL" clId="{AED00EBC-4CE5-4B89-AB8B-4D58E09B2AB6}" dt="2026-01-21T18:38:07.394" v="4647" actId="1076"/>
          <ac:spMkLst>
            <pc:docMk/>
            <pc:sldMk cId="0" sldId="264"/>
            <ac:spMk id="3" creationId="{549660E3-3265-0E84-FAAC-C6E22EA9B38B}"/>
          </ac:spMkLst>
        </pc:spChg>
        <pc:spChg chg="add mod">
          <ac:chgData name="Trahan, Anik" userId="54262fd3-4634-4131-bb90-0ce55e74faae" providerId="ADAL" clId="{AED00EBC-4CE5-4B89-AB8B-4D58E09B2AB6}" dt="2026-01-19T01:02:03.914" v="744"/>
          <ac:spMkLst>
            <pc:docMk/>
            <pc:sldMk cId="0" sldId="264"/>
            <ac:spMk id="4" creationId="{696F86DA-B92A-7851-561F-88B1AE2E6C68}"/>
          </ac:spMkLst>
        </pc:spChg>
        <pc:spChg chg="mod">
          <ac:chgData name="Trahan, Anik" userId="54262fd3-4634-4131-bb90-0ce55e74faae" providerId="ADAL" clId="{AED00EBC-4CE5-4B89-AB8B-4D58E09B2AB6}" dt="2026-01-18T18:01:07.958" v="592" actId="1076"/>
          <ac:spMkLst>
            <pc:docMk/>
            <pc:sldMk cId="0" sldId="264"/>
            <ac:spMk id="10242" creationId="{2CC84B31-8349-B948-6D2E-4035DF8B334E}"/>
          </ac:spMkLst>
        </pc:spChg>
        <pc:spChg chg="mod">
          <ac:chgData name="Trahan, Anik" userId="54262fd3-4634-4131-bb90-0ce55e74faae" providerId="ADAL" clId="{AED00EBC-4CE5-4B89-AB8B-4D58E09B2AB6}" dt="2026-01-22T17:22:12.032" v="5449" actId="1076"/>
          <ac:spMkLst>
            <pc:docMk/>
            <pc:sldMk cId="0" sldId="264"/>
            <ac:spMk id="10243" creationId="{8D617A8A-C3EB-7F5B-8E17-917880585780}"/>
          </ac:spMkLst>
        </pc:spChg>
        <pc:picChg chg="add mod">
          <ac:chgData name="Trahan, Anik" userId="54262fd3-4634-4131-bb90-0ce55e74faae" providerId="ADAL" clId="{AED00EBC-4CE5-4B89-AB8B-4D58E09B2AB6}" dt="2026-01-18T19:29:20.922" v="696" actId="14100"/>
          <ac:picMkLst>
            <pc:docMk/>
            <pc:sldMk cId="0" sldId="264"/>
            <ac:picMk id="2" creationId="{F0627AE5-033B-7E4C-D1FD-D5F22C4FFB30}"/>
          </ac:picMkLst>
        </pc:picChg>
      </pc:sldChg>
      <pc:sldChg chg="addSp delSp modSp mod modTransition modAnim">
        <pc:chgData name="Trahan, Anik" userId="54262fd3-4634-4131-bb90-0ce55e74faae" providerId="ADAL" clId="{AED00EBC-4CE5-4B89-AB8B-4D58E09B2AB6}" dt="2026-01-19T17:29:36.559" v="1571" actId="14100"/>
        <pc:sldMkLst>
          <pc:docMk/>
          <pc:sldMk cId="0" sldId="265"/>
        </pc:sldMkLst>
        <pc:spChg chg="add mod">
          <ac:chgData name="Trahan, Anik" userId="54262fd3-4634-4131-bb90-0ce55e74faae" providerId="ADAL" clId="{AED00EBC-4CE5-4B89-AB8B-4D58E09B2AB6}" dt="2026-01-18T19:20:37.755" v="634" actId="20577"/>
          <ac:spMkLst>
            <pc:docMk/>
            <pc:sldMk cId="0" sldId="265"/>
            <ac:spMk id="4" creationId="{06475096-D746-8977-24DD-1AF1D1E6F79A}"/>
          </ac:spMkLst>
        </pc:spChg>
        <pc:spChg chg="add mod">
          <ac:chgData name="Trahan, Anik" userId="54262fd3-4634-4131-bb90-0ce55e74faae" providerId="ADAL" clId="{AED00EBC-4CE5-4B89-AB8B-4D58E09B2AB6}" dt="2026-01-19T01:02:05.302" v="745"/>
          <ac:spMkLst>
            <pc:docMk/>
            <pc:sldMk cId="0" sldId="265"/>
            <ac:spMk id="5" creationId="{D118C61F-FFF3-5947-7F46-3551D1C9FB64}"/>
          </ac:spMkLst>
        </pc:spChg>
        <pc:spChg chg="add mod">
          <ac:chgData name="Trahan, Anik" userId="54262fd3-4634-4131-bb90-0ce55e74faae" providerId="ADAL" clId="{AED00EBC-4CE5-4B89-AB8B-4D58E09B2AB6}" dt="2026-01-19T01:02:05.302" v="745"/>
          <ac:spMkLst>
            <pc:docMk/>
            <pc:sldMk cId="0" sldId="265"/>
            <ac:spMk id="6" creationId="{07135D81-E075-1C5F-B872-E5AACA570E5F}"/>
          </ac:spMkLst>
        </pc:spChg>
        <pc:spChg chg="mod">
          <ac:chgData name="Trahan, Anik" userId="54262fd3-4634-4131-bb90-0ce55e74faae" providerId="ADAL" clId="{AED00EBC-4CE5-4B89-AB8B-4D58E09B2AB6}" dt="2026-01-19T17:29:36.559" v="1571" actId="14100"/>
          <ac:spMkLst>
            <pc:docMk/>
            <pc:sldMk cId="0" sldId="265"/>
            <ac:spMk id="11266" creationId="{7739D619-1539-18A6-B011-6175F6DAA7E0}"/>
          </ac:spMkLst>
        </pc:spChg>
        <pc:spChg chg="mod">
          <ac:chgData name="Trahan, Anik" userId="54262fd3-4634-4131-bb90-0ce55e74faae" providerId="ADAL" clId="{AED00EBC-4CE5-4B89-AB8B-4D58E09B2AB6}" dt="2026-01-18T19:21:43.151" v="643" actId="1076"/>
          <ac:spMkLst>
            <pc:docMk/>
            <pc:sldMk cId="0" sldId="265"/>
            <ac:spMk id="11267" creationId="{4D0BEBBA-2621-6C38-A7E0-366390537BF3}"/>
          </ac:spMkLst>
        </pc:spChg>
        <pc:picChg chg="add mod modCrop">
          <ac:chgData name="Trahan, Anik" userId="54262fd3-4634-4131-bb90-0ce55e74faae" providerId="ADAL" clId="{AED00EBC-4CE5-4B89-AB8B-4D58E09B2AB6}" dt="2026-01-18T19:19:15.797" v="608" actId="732"/>
          <ac:picMkLst>
            <pc:docMk/>
            <pc:sldMk cId="0" sldId="265"/>
            <ac:picMk id="3" creationId="{AF705011-70B1-07E5-8C47-16F6EA937227}"/>
          </ac:picMkLst>
        </pc:picChg>
      </pc:sldChg>
      <pc:sldChg chg="addSp delSp modSp mod modTransition modAnim">
        <pc:chgData name="Trahan, Anik" userId="54262fd3-4634-4131-bb90-0ce55e74faae" providerId="ADAL" clId="{AED00EBC-4CE5-4B89-AB8B-4D58E09B2AB6}" dt="2026-01-21T18:51:44.457" v="4831" actId="20577"/>
        <pc:sldMkLst>
          <pc:docMk/>
          <pc:sldMk cId="0" sldId="266"/>
        </pc:sldMkLst>
        <pc:spChg chg="add mod">
          <ac:chgData name="Trahan, Anik" userId="54262fd3-4634-4131-bb90-0ce55e74faae" providerId="ADAL" clId="{AED00EBC-4CE5-4B89-AB8B-4D58E09B2AB6}" dt="2026-01-19T01:02:09.225" v="747" actId="1076"/>
          <ac:spMkLst>
            <pc:docMk/>
            <pc:sldMk cId="0" sldId="266"/>
            <ac:spMk id="2" creationId="{02B68D62-419F-625A-A295-2C0F48EA146B}"/>
          </ac:spMkLst>
        </pc:spChg>
        <pc:spChg chg="add mod">
          <ac:chgData name="Trahan, Anik" userId="54262fd3-4634-4131-bb90-0ce55e74faae" providerId="ADAL" clId="{AED00EBC-4CE5-4B89-AB8B-4D58E09B2AB6}" dt="2026-01-19T01:02:09.225" v="747" actId="1076"/>
          <ac:spMkLst>
            <pc:docMk/>
            <pc:sldMk cId="0" sldId="266"/>
            <ac:spMk id="3" creationId="{E698720F-09E3-86E9-A8AE-AD0860438A9D}"/>
          </ac:spMkLst>
        </pc:spChg>
        <pc:spChg chg="add mod">
          <ac:chgData name="Trahan, Anik" userId="54262fd3-4634-4131-bb90-0ce55e74faae" providerId="ADAL" clId="{AED00EBC-4CE5-4B89-AB8B-4D58E09B2AB6}" dt="2026-01-21T18:51:44.457" v="4831" actId="20577"/>
          <ac:spMkLst>
            <pc:docMk/>
            <pc:sldMk cId="0" sldId="266"/>
            <ac:spMk id="5" creationId="{82352C8F-CE78-E0DA-E55F-2B9CCD9FDA05}"/>
          </ac:spMkLst>
        </pc:spChg>
        <pc:spChg chg="mod">
          <ac:chgData name="Trahan, Anik" userId="54262fd3-4634-4131-bb90-0ce55e74faae" providerId="ADAL" clId="{AED00EBC-4CE5-4B89-AB8B-4D58E09B2AB6}" dt="2026-01-18T19:22:06.681" v="645" actId="1076"/>
          <ac:spMkLst>
            <pc:docMk/>
            <pc:sldMk cId="0" sldId="266"/>
            <ac:spMk id="12290" creationId="{DA82E7E6-53AE-309D-668B-7A2458D4B556}"/>
          </ac:spMkLst>
        </pc:spChg>
        <pc:spChg chg="mod">
          <ac:chgData name="Trahan, Anik" userId="54262fd3-4634-4131-bb90-0ce55e74faae" providerId="ADAL" clId="{AED00EBC-4CE5-4B89-AB8B-4D58E09B2AB6}" dt="2026-01-21T18:51:18.440" v="4821" actId="1076"/>
          <ac:spMkLst>
            <pc:docMk/>
            <pc:sldMk cId="0" sldId="266"/>
            <ac:spMk id="12291" creationId="{D061EA4C-E266-8F80-3ABF-75116B17960C}"/>
          </ac:spMkLst>
        </pc:spChg>
        <pc:spChg chg="del mod">
          <ac:chgData name="Trahan, Anik" userId="54262fd3-4634-4131-bb90-0ce55e74faae" providerId="ADAL" clId="{AED00EBC-4CE5-4B89-AB8B-4D58E09B2AB6}" dt="2026-01-21T18:45:48.601" v="4693" actId="478"/>
          <ac:spMkLst>
            <pc:docMk/>
            <pc:sldMk cId="0" sldId="266"/>
            <ac:spMk id="12293" creationId="{ED4F8384-C137-33A0-4DA9-0C4F5655263F}"/>
          </ac:spMkLst>
        </pc:spChg>
        <pc:picChg chg="add mod">
          <ac:chgData name="Trahan, Anik" userId="54262fd3-4634-4131-bb90-0ce55e74faae" providerId="ADAL" clId="{AED00EBC-4CE5-4B89-AB8B-4D58E09B2AB6}" dt="2026-01-21T18:45:55.611" v="4694"/>
          <ac:picMkLst>
            <pc:docMk/>
            <pc:sldMk cId="0" sldId="266"/>
            <ac:picMk id="4" creationId="{D8908589-BF9F-B9D5-84CF-8006BDB440E6}"/>
          </ac:picMkLst>
        </pc:picChg>
      </pc:sldChg>
      <pc:sldChg chg="addSp modSp mod modTransition">
        <pc:chgData name="Trahan, Anik" userId="54262fd3-4634-4131-bb90-0ce55e74faae" providerId="ADAL" clId="{AED00EBC-4CE5-4B89-AB8B-4D58E09B2AB6}" dt="2026-01-22T02:12:23.348" v="4943" actId="255"/>
        <pc:sldMkLst>
          <pc:docMk/>
          <pc:sldMk cId="0" sldId="268"/>
        </pc:sldMkLst>
        <pc:spChg chg="add mod">
          <ac:chgData name="Trahan, Anik" userId="54262fd3-4634-4131-bb90-0ce55e74faae" providerId="ADAL" clId="{AED00EBC-4CE5-4B89-AB8B-4D58E09B2AB6}" dt="2026-01-19T01:02:13.005" v="749" actId="1076"/>
          <ac:spMkLst>
            <pc:docMk/>
            <pc:sldMk cId="0" sldId="268"/>
            <ac:spMk id="2" creationId="{0E9EF638-D407-7D99-242C-BF03F7811E78}"/>
          </ac:spMkLst>
        </pc:spChg>
        <pc:spChg chg="add mod">
          <ac:chgData name="Trahan, Anik" userId="54262fd3-4634-4131-bb90-0ce55e74faae" providerId="ADAL" clId="{AED00EBC-4CE5-4B89-AB8B-4D58E09B2AB6}" dt="2026-01-19T01:02:13.005" v="749" actId="1076"/>
          <ac:spMkLst>
            <pc:docMk/>
            <pc:sldMk cId="0" sldId="268"/>
            <ac:spMk id="3" creationId="{DE9DB7F7-F6A6-DFF8-6B93-5468FA65E0C1}"/>
          </ac:spMkLst>
        </pc:spChg>
        <pc:spChg chg="mod">
          <ac:chgData name="Trahan, Anik" userId="54262fd3-4634-4131-bb90-0ce55e74faae" providerId="ADAL" clId="{AED00EBC-4CE5-4B89-AB8B-4D58E09B2AB6}" dt="2026-01-19T17:29:48.289" v="1572" actId="20577"/>
          <ac:spMkLst>
            <pc:docMk/>
            <pc:sldMk cId="0" sldId="268"/>
            <ac:spMk id="14338" creationId="{A7D8483F-B3D3-80F3-91C7-7F1977070D74}"/>
          </ac:spMkLst>
        </pc:spChg>
        <pc:spChg chg="mod">
          <ac:chgData name="Trahan, Anik" userId="54262fd3-4634-4131-bb90-0ce55e74faae" providerId="ADAL" clId="{AED00EBC-4CE5-4B89-AB8B-4D58E09B2AB6}" dt="2026-01-22T02:12:23.348" v="4943" actId="255"/>
          <ac:spMkLst>
            <pc:docMk/>
            <pc:sldMk cId="0" sldId="268"/>
            <ac:spMk id="14339" creationId="{F7AFAC46-43B1-CF0D-D5C8-E9E29A3A5C1D}"/>
          </ac:spMkLst>
        </pc:spChg>
      </pc:sldChg>
      <pc:sldChg chg="addSp delSp modSp mod modTransition modAnim">
        <pc:chgData name="Trahan, Anik" userId="54262fd3-4634-4131-bb90-0ce55e74faae" providerId="ADAL" clId="{AED00EBC-4CE5-4B89-AB8B-4D58E09B2AB6}" dt="2026-01-22T17:50:33.768" v="5451" actId="20577"/>
        <pc:sldMkLst>
          <pc:docMk/>
          <pc:sldMk cId="0" sldId="269"/>
        </pc:sldMkLst>
        <pc:spChg chg="add mod">
          <ac:chgData name="Trahan, Anik" userId="54262fd3-4634-4131-bb90-0ce55e74faae" providerId="ADAL" clId="{AED00EBC-4CE5-4B89-AB8B-4D58E09B2AB6}" dt="2026-01-18T19:23:57.048" v="657" actId="208"/>
          <ac:spMkLst>
            <pc:docMk/>
            <pc:sldMk cId="0" sldId="269"/>
            <ac:spMk id="4" creationId="{BCB26FFF-A317-284B-FE42-895914EB2D54}"/>
          </ac:spMkLst>
        </pc:spChg>
        <pc:spChg chg="add mod">
          <ac:chgData name="Trahan, Anik" userId="54262fd3-4634-4131-bb90-0ce55e74faae" providerId="ADAL" clId="{AED00EBC-4CE5-4B89-AB8B-4D58E09B2AB6}" dt="2026-01-22T17:50:33.768" v="5451" actId="20577"/>
          <ac:spMkLst>
            <pc:docMk/>
            <pc:sldMk cId="0" sldId="269"/>
            <ac:spMk id="5" creationId="{EAD3355F-6B33-0002-0664-ABE59560ABBC}"/>
          </ac:spMkLst>
        </pc:spChg>
        <pc:spChg chg="add mod">
          <ac:chgData name="Trahan, Anik" userId="54262fd3-4634-4131-bb90-0ce55e74faae" providerId="ADAL" clId="{AED00EBC-4CE5-4B89-AB8B-4D58E09B2AB6}" dt="2026-01-19T01:02:16.949" v="751" actId="1076"/>
          <ac:spMkLst>
            <pc:docMk/>
            <pc:sldMk cId="0" sldId="269"/>
            <ac:spMk id="6" creationId="{72F4FE81-2C93-CBEE-05F7-A1657CC2B29E}"/>
          </ac:spMkLst>
        </pc:spChg>
        <pc:spChg chg="add mod">
          <ac:chgData name="Trahan, Anik" userId="54262fd3-4634-4131-bb90-0ce55e74faae" providerId="ADAL" clId="{AED00EBC-4CE5-4B89-AB8B-4D58E09B2AB6}" dt="2026-01-19T01:02:16.949" v="751" actId="1076"/>
          <ac:spMkLst>
            <pc:docMk/>
            <pc:sldMk cId="0" sldId="269"/>
            <ac:spMk id="7" creationId="{420FBF9E-FD8D-F3F5-3901-9F4AE6E3ED26}"/>
          </ac:spMkLst>
        </pc:spChg>
        <pc:spChg chg="mod">
          <ac:chgData name="Trahan, Anik" userId="54262fd3-4634-4131-bb90-0ce55e74faae" providerId="ADAL" clId="{AED00EBC-4CE5-4B89-AB8B-4D58E09B2AB6}" dt="2026-01-19T17:29:54.426" v="1573" actId="20577"/>
          <ac:spMkLst>
            <pc:docMk/>
            <pc:sldMk cId="0" sldId="269"/>
            <ac:spMk id="15362" creationId="{ED8482F9-155F-B6C4-EBB2-197746A56BC4}"/>
          </ac:spMkLst>
        </pc:spChg>
        <pc:spChg chg="mod">
          <ac:chgData name="Trahan, Anik" userId="54262fd3-4634-4131-bb90-0ce55e74faae" providerId="ADAL" clId="{AED00EBC-4CE5-4B89-AB8B-4D58E09B2AB6}" dt="2026-01-18T19:22:30.324" v="647"/>
          <ac:spMkLst>
            <pc:docMk/>
            <pc:sldMk cId="0" sldId="269"/>
            <ac:spMk id="15363" creationId="{D62871BE-7A2C-3A95-E21C-5819BB360FF5}"/>
          </ac:spMkLst>
        </pc:spChg>
        <pc:picChg chg="add mod modCrop">
          <ac:chgData name="Trahan, Anik" userId="54262fd3-4634-4131-bb90-0ce55e74faae" providerId="ADAL" clId="{AED00EBC-4CE5-4B89-AB8B-4D58E09B2AB6}" dt="2026-01-18T19:23:28.186" v="653" actId="732"/>
          <ac:picMkLst>
            <pc:docMk/>
            <pc:sldMk cId="0" sldId="269"/>
            <ac:picMk id="3" creationId="{95630012-EA06-1714-3167-E0F12A90BDED}"/>
          </ac:picMkLst>
        </pc:picChg>
      </pc:sldChg>
      <pc:sldChg chg="addSp delSp modSp mod modTransition modAnim">
        <pc:chgData name="Trahan, Anik" userId="54262fd3-4634-4131-bb90-0ce55e74faae" providerId="ADAL" clId="{AED00EBC-4CE5-4B89-AB8B-4D58E09B2AB6}" dt="2026-01-21T14:50:37.913" v="4450" actId="255"/>
        <pc:sldMkLst>
          <pc:docMk/>
          <pc:sldMk cId="0" sldId="271"/>
        </pc:sldMkLst>
        <pc:spChg chg="add mod">
          <ac:chgData name="Trahan, Anik" userId="54262fd3-4634-4131-bb90-0ce55e74faae" providerId="ADAL" clId="{AED00EBC-4CE5-4B89-AB8B-4D58E09B2AB6}" dt="2026-01-19T01:02:20.167" v="752"/>
          <ac:spMkLst>
            <pc:docMk/>
            <pc:sldMk cId="0" sldId="271"/>
            <ac:spMk id="2" creationId="{B96E5A56-E904-C0FE-09B9-FD9600009100}"/>
          </ac:spMkLst>
        </pc:spChg>
        <pc:spChg chg="add mod">
          <ac:chgData name="Trahan, Anik" userId="54262fd3-4634-4131-bb90-0ce55e74faae" providerId="ADAL" clId="{AED00EBC-4CE5-4B89-AB8B-4D58E09B2AB6}" dt="2026-01-19T01:02:20.167" v="752"/>
          <ac:spMkLst>
            <pc:docMk/>
            <pc:sldMk cId="0" sldId="271"/>
            <ac:spMk id="3" creationId="{4C18677B-E47C-292B-4534-BED0042CBFE7}"/>
          </ac:spMkLst>
        </pc:spChg>
        <pc:spChg chg="mod">
          <ac:chgData name="Trahan, Anik" userId="54262fd3-4634-4131-bb90-0ce55e74faae" providerId="ADAL" clId="{AED00EBC-4CE5-4B89-AB8B-4D58E09B2AB6}" dt="2026-01-21T14:49:45.912" v="4444" actId="14100"/>
          <ac:spMkLst>
            <pc:docMk/>
            <pc:sldMk cId="0" sldId="271"/>
            <ac:spMk id="17410" creationId="{FE29B0AF-DD19-0B1D-9BF7-B326C1B11F45}"/>
          </ac:spMkLst>
        </pc:spChg>
        <pc:spChg chg="mod">
          <ac:chgData name="Trahan, Anik" userId="54262fd3-4634-4131-bb90-0ce55e74faae" providerId="ADAL" clId="{AED00EBC-4CE5-4B89-AB8B-4D58E09B2AB6}" dt="2026-01-21T14:50:37.913" v="4450" actId="255"/>
          <ac:spMkLst>
            <pc:docMk/>
            <pc:sldMk cId="0" sldId="271"/>
            <ac:spMk id="17411" creationId="{AD65266A-DCF1-50A6-C6FA-F90FFDEDE489}"/>
          </ac:spMkLst>
        </pc:spChg>
        <pc:picChg chg="add mod">
          <ac:chgData name="Trahan, Anik" userId="54262fd3-4634-4131-bb90-0ce55e74faae" providerId="ADAL" clId="{AED00EBC-4CE5-4B89-AB8B-4D58E09B2AB6}" dt="2026-01-21T14:50:11.342" v="4448" actId="14100"/>
          <ac:picMkLst>
            <pc:docMk/>
            <pc:sldMk cId="0" sldId="271"/>
            <ac:picMk id="5" creationId="{3DA9F313-F8C9-B44C-53C6-2505CB3A0B75}"/>
          </ac:picMkLst>
        </pc:picChg>
      </pc:sldChg>
      <pc:sldChg chg="addSp delSp modSp mod modTransition modAnim">
        <pc:chgData name="Trahan, Anik" userId="54262fd3-4634-4131-bb90-0ce55e74faae" providerId="ADAL" clId="{AED00EBC-4CE5-4B89-AB8B-4D58E09B2AB6}" dt="2026-01-21T14:51:08.509" v="4457" actId="1076"/>
        <pc:sldMkLst>
          <pc:docMk/>
          <pc:sldMk cId="0" sldId="272"/>
        </pc:sldMkLst>
        <pc:spChg chg="add mod">
          <ac:chgData name="Trahan, Anik" userId="54262fd3-4634-4131-bb90-0ce55e74faae" providerId="ADAL" clId="{AED00EBC-4CE5-4B89-AB8B-4D58E09B2AB6}" dt="2026-01-19T12:17:49.150" v="1123" actId="1076"/>
          <ac:spMkLst>
            <pc:docMk/>
            <pc:sldMk cId="0" sldId="272"/>
            <ac:spMk id="2" creationId="{B61E3C50-0CC7-9B64-AA37-FEA6D2EE6440}"/>
          </ac:spMkLst>
        </pc:spChg>
        <pc:spChg chg="add mod">
          <ac:chgData name="Trahan, Anik" userId="54262fd3-4634-4131-bb90-0ce55e74faae" providerId="ADAL" clId="{AED00EBC-4CE5-4B89-AB8B-4D58E09B2AB6}" dt="2026-01-19T12:17:52.531" v="1124" actId="1076"/>
          <ac:spMkLst>
            <pc:docMk/>
            <pc:sldMk cId="0" sldId="272"/>
            <ac:spMk id="3" creationId="{2123BDA1-A690-5176-AFE1-61EC4D908B68}"/>
          </ac:spMkLst>
        </pc:spChg>
        <pc:spChg chg="mod">
          <ac:chgData name="Trahan, Anik" userId="54262fd3-4634-4131-bb90-0ce55e74faae" providerId="ADAL" clId="{AED00EBC-4CE5-4B89-AB8B-4D58E09B2AB6}" dt="2026-01-21T14:50:56.816" v="4454" actId="1076"/>
          <ac:spMkLst>
            <pc:docMk/>
            <pc:sldMk cId="0" sldId="272"/>
            <ac:spMk id="18434" creationId="{4287E2D2-17D3-1A6A-E847-939A49720C05}"/>
          </ac:spMkLst>
        </pc:spChg>
        <pc:spChg chg="mod">
          <ac:chgData name="Trahan, Anik" userId="54262fd3-4634-4131-bb90-0ce55e74faae" providerId="ADAL" clId="{AED00EBC-4CE5-4B89-AB8B-4D58E09B2AB6}" dt="2026-01-21T14:51:02.479" v="4455" actId="1076"/>
          <ac:spMkLst>
            <pc:docMk/>
            <pc:sldMk cId="0" sldId="272"/>
            <ac:spMk id="18435" creationId="{06A7A3E6-EA27-EBFD-7E6C-80FC164B8552}"/>
          </ac:spMkLst>
        </pc:spChg>
        <pc:picChg chg="add mod">
          <ac:chgData name="Trahan, Anik" userId="54262fd3-4634-4131-bb90-0ce55e74faae" providerId="ADAL" clId="{AED00EBC-4CE5-4B89-AB8B-4D58E09B2AB6}" dt="2026-01-21T14:51:08.509" v="4457" actId="1076"/>
          <ac:picMkLst>
            <pc:docMk/>
            <pc:sldMk cId="0" sldId="272"/>
            <ac:picMk id="5" creationId="{53B4CDCF-0F20-5787-BC57-D9FCED6421BB}"/>
          </ac:picMkLst>
        </pc:picChg>
      </pc:sldChg>
      <pc:sldChg chg="addSp modSp mod modTransition modAnim">
        <pc:chgData name="Trahan, Anik" userId="54262fd3-4634-4131-bb90-0ce55e74faae" providerId="ADAL" clId="{AED00EBC-4CE5-4B89-AB8B-4D58E09B2AB6}" dt="2026-01-22T16:39:17.627" v="5053"/>
        <pc:sldMkLst>
          <pc:docMk/>
          <pc:sldMk cId="0" sldId="276"/>
        </pc:sldMkLst>
        <pc:spChg chg="add mod">
          <ac:chgData name="Trahan, Anik" userId="54262fd3-4634-4131-bb90-0ce55e74faae" providerId="ADAL" clId="{AED00EBC-4CE5-4B89-AB8B-4D58E09B2AB6}" dt="2026-01-19T12:19:20.496" v="1127" actId="1076"/>
          <ac:spMkLst>
            <pc:docMk/>
            <pc:sldMk cId="0" sldId="276"/>
            <ac:spMk id="2" creationId="{A98526EF-06ED-A465-EC37-683F4022A180}"/>
          </ac:spMkLst>
        </pc:spChg>
        <pc:spChg chg="add mod">
          <ac:chgData name="Trahan, Anik" userId="54262fd3-4634-4131-bb90-0ce55e74faae" providerId="ADAL" clId="{AED00EBC-4CE5-4B89-AB8B-4D58E09B2AB6}" dt="2026-01-19T01:03:08.595" v="764"/>
          <ac:spMkLst>
            <pc:docMk/>
            <pc:sldMk cId="0" sldId="276"/>
            <ac:spMk id="3" creationId="{F9E365D8-13CE-6285-6741-B8F8B65A1D9A}"/>
          </ac:spMkLst>
        </pc:spChg>
        <pc:spChg chg="mod">
          <ac:chgData name="Trahan, Anik" userId="54262fd3-4634-4131-bb90-0ce55e74faae" providerId="ADAL" clId="{AED00EBC-4CE5-4B89-AB8B-4D58E09B2AB6}" dt="2026-01-22T16:39:03.371" v="5049" actId="14100"/>
          <ac:spMkLst>
            <pc:docMk/>
            <pc:sldMk cId="0" sldId="276"/>
            <ac:spMk id="22531" creationId="{6B44021F-5387-8CB1-CAB1-3851CE2E46F1}"/>
          </ac:spMkLst>
        </pc:spChg>
        <pc:picChg chg="add mod ord">
          <ac:chgData name="Trahan, Anik" userId="54262fd3-4634-4131-bb90-0ce55e74faae" providerId="ADAL" clId="{AED00EBC-4CE5-4B89-AB8B-4D58E09B2AB6}" dt="2026-01-22T16:39:10.835" v="5052" actId="13244"/>
          <ac:picMkLst>
            <pc:docMk/>
            <pc:sldMk cId="0" sldId="276"/>
            <ac:picMk id="5" creationId="{D4FDDFC5-1D41-EE49-96F0-BFE065635552}"/>
          </ac:picMkLst>
        </pc:picChg>
      </pc:sldChg>
      <pc:sldChg chg="addSp modSp mod modTransition">
        <pc:chgData name="Trahan, Anik" userId="54262fd3-4634-4131-bb90-0ce55e74faae" providerId="ADAL" clId="{AED00EBC-4CE5-4B89-AB8B-4D58E09B2AB6}" dt="2026-01-21T14:58:01.440" v="4488" actId="1076"/>
        <pc:sldMkLst>
          <pc:docMk/>
          <pc:sldMk cId="0" sldId="278"/>
        </pc:sldMkLst>
        <pc:spChg chg="add mod">
          <ac:chgData name="Trahan, Anik" userId="54262fd3-4634-4131-bb90-0ce55e74faae" providerId="ADAL" clId="{AED00EBC-4CE5-4B89-AB8B-4D58E09B2AB6}" dt="2026-01-19T01:03:15.395" v="767"/>
          <ac:spMkLst>
            <pc:docMk/>
            <pc:sldMk cId="0" sldId="278"/>
            <ac:spMk id="2" creationId="{D63ABF45-4C27-CC41-5501-A2614C80F680}"/>
          </ac:spMkLst>
        </pc:spChg>
        <pc:spChg chg="add mod">
          <ac:chgData name="Trahan, Anik" userId="54262fd3-4634-4131-bb90-0ce55e74faae" providerId="ADAL" clId="{AED00EBC-4CE5-4B89-AB8B-4D58E09B2AB6}" dt="2026-01-19T01:03:15.395" v="767"/>
          <ac:spMkLst>
            <pc:docMk/>
            <pc:sldMk cId="0" sldId="278"/>
            <ac:spMk id="3" creationId="{80FF95C3-2B32-CF7C-B15A-D8F42234AD6E}"/>
          </ac:spMkLst>
        </pc:spChg>
        <pc:spChg chg="mod">
          <ac:chgData name="Trahan, Anik" userId="54262fd3-4634-4131-bb90-0ce55e74faae" providerId="ADAL" clId="{AED00EBC-4CE5-4B89-AB8B-4D58E09B2AB6}" dt="2026-01-19T02:38:50.585" v="798"/>
          <ac:spMkLst>
            <pc:docMk/>
            <pc:sldMk cId="0" sldId="278"/>
            <ac:spMk id="24578" creationId="{CFF336A0-03B3-C16F-D094-40EF9FEF6637}"/>
          </ac:spMkLst>
        </pc:spChg>
        <pc:spChg chg="mod">
          <ac:chgData name="Trahan, Anik" userId="54262fd3-4634-4131-bb90-0ce55e74faae" providerId="ADAL" clId="{AED00EBC-4CE5-4B89-AB8B-4D58E09B2AB6}" dt="2026-01-21T14:58:01.440" v="4488" actId="1076"/>
          <ac:spMkLst>
            <pc:docMk/>
            <pc:sldMk cId="0" sldId="278"/>
            <ac:spMk id="24579" creationId="{1A98C01A-EE83-B34E-5BE4-8762589E5A85}"/>
          </ac:spMkLst>
        </pc:spChg>
        <pc:spChg chg="mod">
          <ac:chgData name="Trahan, Anik" userId="54262fd3-4634-4131-bb90-0ce55e74faae" providerId="ADAL" clId="{AED00EBC-4CE5-4B89-AB8B-4D58E09B2AB6}" dt="2026-01-21T14:57:56.871" v="4487" actId="1076"/>
          <ac:spMkLst>
            <pc:docMk/>
            <pc:sldMk cId="0" sldId="278"/>
            <ac:spMk id="24580" creationId="{8F6C33E5-B4E9-9CD8-5E6D-9AEA2F99DB87}"/>
          </ac:spMkLst>
        </pc:spChg>
      </pc:sldChg>
      <pc:sldChg chg="addSp modSp modTransition">
        <pc:chgData name="Trahan, Anik" userId="54262fd3-4634-4131-bb90-0ce55e74faae" providerId="ADAL" clId="{AED00EBC-4CE5-4B89-AB8B-4D58E09B2AB6}" dt="2026-01-19T02:38:11.879" v="795" actId="14100"/>
        <pc:sldMkLst>
          <pc:docMk/>
          <pc:sldMk cId="0" sldId="279"/>
        </pc:sldMkLst>
        <pc:spChg chg="add mod">
          <ac:chgData name="Trahan, Anik" userId="54262fd3-4634-4131-bb90-0ce55e74faae" providerId="ADAL" clId="{AED00EBC-4CE5-4B89-AB8B-4D58E09B2AB6}" dt="2026-01-19T01:03:18.477" v="768"/>
          <ac:spMkLst>
            <pc:docMk/>
            <pc:sldMk cId="0" sldId="279"/>
            <ac:spMk id="2" creationId="{B3D43A0B-4C31-022D-A4AE-B5F6BCA19F69}"/>
          </ac:spMkLst>
        </pc:spChg>
        <pc:spChg chg="add mod">
          <ac:chgData name="Trahan, Anik" userId="54262fd3-4634-4131-bb90-0ce55e74faae" providerId="ADAL" clId="{AED00EBC-4CE5-4B89-AB8B-4D58E09B2AB6}" dt="2026-01-19T01:03:18.477" v="768"/>
          <ac:spMkLst>
            <pc:docMk/>
            <pc:sldMk cId="0" sldId="279"/>
            <ac:spMk id="3" creationId="{7D638A2B-52C0-36A5-B733-E293B0D97DC7}"/>
          </ac:spMkLst>
        </pc:spChg>
        <pc:spChg chg="add mod">
          <ac:chgData name="Trahan, Anik" userId="54262fd3-4634-4131-bb90-0ce55e74faae" providerId="ADAL" clId="{AED00EBC-4CE5-4B89-AB8B-4D58E09B2AB6}" dt="2026-01-19T02:37:26.084" v="792" actId="1076"/>
          <ac:spMkLst>
            <pc:docMk/>
            <pc:sldMk cId="0" sldId="279"/>
            <ac:spMk id="4" creationId="{3C8FE023-35F1-0F6A-DAEA-35423C25ADEB}"/>
          </ac:spMkLst>
        </pc:spChg>
        <pc:spChg chg="mod">
          <ac:chgData name="Trahan, Anik" userId="54262fd3-4634-4131-bb90-0ce55e74faae" providerId="ADAL" clId="{AED00EBC-4CE5-4B89-AB8B-4D58E09B2AB6}" dt="2026-01-19T02:38:11.879" v="795" actId="14100"/>
          <ac:spMkLst>
            <pc:docMk/>
            <pc:sldMk cId="0" sldId="279"/>
            <ac:spMk id="26627" creationId="{9616112E-4A34-1242-9045-6611677B8F63}"/>
          </ac:spMkLst>
        </pc:spChg>
      </pc:sldChg>
      <pc:sldChg chg="addSp modSp mod modTransition">
        <pc:chgData name="Trahan, Anik" userId="54262fd3-4634-4131-bb90-0ce55e74faae" providerId="ADAL" clId="{AED00EBC-4CE5-4B89-AB8B-4D58E09B2AB6}" dt="2026-01-22T16:48:40.655" v="5164" actId="207"/>
        <pc:sldMkLst>
          <pc:docMk/>
          <pc:sldMk cId="0" sldId="280"/>
        </pc:sldMkLst>
        <pc:spChg chg="add mod">
          <ac:chgData name="Trahan, Anik" userId="54262fd3-4634-4131-bb90-0ce55e74faae" providerId="ADAL" clId="{AED00EBC-4CE5-4B89-AB8B-4D58E09B2AB6}" dt="2026-01-21T15:05:04.175" v="4557" actId="1076"/>
          <ac:spMkLst>
            <pc:docMk/>
            <pc:sldMk cId="0" sldId="280"/>
            <ac:spMk id="2" creationId="{53891758-8077-0C55-9A0A-800388DF4BD7}"/>
          </ac:spMkLst>
        </pc:spChg>
        <pc:spChg chg="add mod">
          <ac:chgData name="Trahan, Anik" userId="54262fd3-4634-4131-bb90-0ce55e74faae" providerId="ADAL" clId="{AED00EBC-4CE5-4B89-AB8B-4D58E09B2AB6}" dt="2026-01-21T15:05:07.031" v="4558" actId="1076"/>
          <ac:spMkLst>
            <pc:docMk/>
            <pc:sldMk cId="0" sldId="280"/>
            <ac:spMk id="3" creationId="{48680EFB-CAA5-D59F-45FE-D3A50C2BBBE7}"/>
          </ac:spMkLst>
        </pc:spChg>
        <pc:spChg chg="mod">
          <ac:chgData name="Trahan, Anik" userId="54262fd3-4634-4131-bb90-0ce55e74faae" providerId="ADAL" clId="{AED00EBC-4CE5-4B89-AB8B-4D58E09B2AB6}" dt="2026-01-22T16:48:40.655" v="5164" actId="207"/>
          <ac:spMkLst>
            <pc:docMk/>
            <pc:sldMk cId="0" sldId="280"/>
            <ac:spMk id="27651" creationId="{0854BACF-397D-1ACC-8BEA-29DD3DF2F3AF}"/>
          </ac:spMkLst>
        </pc:spChg>
      </pc:sldChg>
      <pc:sldChg chg="addSp modSp mod modTransition modAnim">
        <pc:chgData name="Trahan, Anik" userId="54262fd3-4634-4131-bb90-0ce55e74faae" providerId="ADAL" clId="{AED00EBC-4CE5-4B89-AB8B-4D58E09B2AB6}" dt="2026-01-21T14:54:53.789" v="4485" actId="6549"/>
        <pc:sldMkLst>
          <pc:docMk/>
          <pc:sldMk cId="0" sldId="283"/>
        </pc:sldMkLst>
        <pc:spChg chg="add mod">
          <ac:chgData name="Trahan, Anik" userId="54262fd3-4634-4131-bb90-0ce55e74faae" providerId="ADAL" clId="{AED00EBC-4CE5-4B89-AB8B-4D58E09B2AB6}" dt="2026-01-19T01:03:12.479" v="766"/>
          <ac:spMkLst>
            <pc:docMk/>
            <pc:sldMk cId="0" sldId="283"/>
            <ac:spMk id="2" creationId="{2D3884E3-EB3B-E716-01D1-04CFAA8982BD}"/>
          </ac:spMkLst>
        </pc:spChg>
        <pc:spChg chg="add mod">
          <ac:chgData name="Trahan, Anik" userId="54262fd3-4634-4131-bb90-0ce55e74faae" providerId="ADAL" clId="{AED00EBC-4CE5-4B89-AB8B-4D58E09B2AB6}" dt="2026-01-19T01:03:12.479" v="766"/>
          <ac:spMkLst>
            <pc:docMk/>
            <pc:sldMk cId="0" sldId="283"/>
            <ac:spMk id="3" creationId="{D937D143-0CAD-AEDE-2379-E0DB39F7BC28}"/>
          </ac:spMkLst>
        </pc:spChg>
        <pc:spChg chg="mod">
          <ac:chgData name="Trahan, Anik" userId="54262fd3-4634-4131-bb90-0ce55e74faae" providerId="ADAL" clId="{AED00EBC-4CE5-4B89-AB8B-4D58E09B2AB6}" dt="2026-01-21T14:54:53.789" v="4485" actId="6549"/>
          <ac:spMkLst>
            <pc:docMk/>
            <pc:sldMk cId="0" sldId="283"/>
            <ac:spMk id="41987" creationId="{1D2F2160-045C-B019-4039-A2D121AF6610}"/>
          </ac:spMkLst>
        </pc:spChg>
      </pc:sldChg>
      <pc:sldChg chg="addSp modSp modTransition">
        <pc:chgData name="Trahan, Anik" userId="54262fd3-4634-4131-bb90-0ce55e74faae" providerId="ADAL" clId="{AED00EBC-4CE5-4B89-AB8B-4D58E09B2AB6}" dt="2026-01-21T14:54:12.576" v="4479"/>
        <pc:sldMkLst>
          <pc:docMk/>
          <pc:sldMk cId="0" sldId="284"/>
        </pc:sldMkLst>
        <pc:spChg chg="add mod">
          <ac:chgData name="Trahan, Anik" userId="54262fd3-4634-4131-bb90-0ce55e74faae" providerId="ADAL" clId="{AED00EBC-4CE5-4B89-AB8B-4D58E09B2AB6}" dt="2026-01-19T01:03:10.434" v="765"/>
          <ac:spMkLst>
            <pc:docMk/>
            <pc:sldMk cId="0" sldId="284"/>
            <ac:spMk id="2" creationId="{28565742-78C8-EC95-021D-84C58EA40990}"/>
          </ac:spMkLst>
        </pc:spChg>
        <pc:spChg chg="add mod">
          <ac:chgData name="Trahan, Anik" userId="54262fd3-4634-4131-bb90-0ce55e74faae" providerId="ADAL" clId="{AED00EBC-4CE5-4B89-AB8B-4D58E09B2AB6}" dt="2026-01-19T01:03:10.434" v="765"/>
          <ac:spMkLst>
            <pc:docMk/>
            <pc:sldMk cId="0" sldId="284"/>
            <ac:spMk id="3" creationId="{8174C3D3-29EA-57E8-CDB8-72835897FAFD}"/>
          </ac:spMkLst>
        </pc:spChg>
        <pc:spChg chg="mod">
          <ac:chgData name="Trahan, Anik" userId="54262fd3-4634-4131-bb90-0ce55e74faae" providerId="ADAL" clId="{AED00EBC-4CE5-4B89-AB8B-4D58E09B2AB6}" dt="2026-01-21T14:54:12.576" v="4479"/>
          <ac:spMkLst>
            <pc:docMk/>
            <pc:sldMk cId="0" sldId="284"/>
            <ac:spMk id="43011" creationId="{B4E5612F-4671-C79E-D17F-C36831327EAE}"/>
          </ac:spMkLst>
        </pc:spChg>
      </pc:sldChg>
      <pc:sldChg chg="addSp delSp modSp add del mod modTransition delAnim modAnim">
        <pc:chgData name="Trahan, Anik" userId="54262fd3-4634-4131-bb90-0ce55e74faae" providerId="ADAL" clId="{AED00EBC-4CE5-4B89-AB8B-4D58E09B2AB6}" dt="2026-01-22T16:50:18.892" v="5169" actId="21"/>
        <pc:sldMkLst>
          <pc:docMk/>
          <pc:sldMk cId="0" sldId="292"/>
        </pc:sldMkLst>
        <pc:spChg chg="add mod">
          <ac:chgData name="Trahan, Anik" userId="54262fd3-4634-4131-bb90-0ce55e74faae" providerId="ADAL" clId="{AED00EBC-4CE5-4B89-AB8B-4D58E09B2AB6}" dt="2026-01-21T15:03:18.952" v="4534" actId="1076"/>
          <ac:spMkLst>
            <pc:docMk/>
            <pc:sldMk cId="0" sldId="292"/>
            <ac:spMk id="2" creationId="{60D8C463-8B6C-D5F1-4056-EA0874F8735C}"/>
          </ac:spMkLst>
        </pc:spChg>
        <pc:spChg chg="add mod">
          <ac:chgData name="Trahan, Anik" userId="54262fd3-4634-4131-bb90-0ce55e74faae" providerId="ADAL" clId="{AED00EBC-4CE5-4B89-AB8B-4D58E09B2AB6}" dt="2026-01-21T15:04:08.188" v="4555" actId="1076"/>
          <ac:spMkLst>
            <pc:docMk/>
            <pc:sldMk cId="0" sldId="292"/>
            <ac:spMk id="3" creationId="{AA9D6CCF-05DB-F82A-18AF-B8FAF6B8094E}"/>
          </ac:spMkLst>
        </pc:spChg>
        <pc:spChg chg="add mod">
          <ac:chgData name="Trahan, Anik" userId="54262fd3-4634-4131-bb90-0ce55e74faae" providerId="ADAL" clId="{AED00EBC-4CE5-4B89-AB8B-4D58E09B2AB6}" dt="2026-01-22T16:46:44.017" v="5147" actId="1076"/>
          <ac:spMkLst>
            <pc:docMk/>
            <pc:sldMk cId="0" sldId="292"/>
            <ac:spMk id="4" creationId="{0C9BD93C-6267-54A5-B1B4-446CC2C85780}"/>
          </ac:spMkLst>
        </pc:spChg>
        <pc:spChg chg="add mod">
          <ac:chgData name="Trahan, Anik" userId="54262fd3-4634-4131-bb90-0ce55e74faae" providerId="ADAL" clId="{AED00EBC-4CE5-4B89-AB8B-4D58E09B2AB6}" dt="2026-01-22T16:46:58.971" v="5149" actId="465"/>
          <ac:spMkLst>
            <pc:docMk/>
            <pc:sldMk cId="0" sldId="292"/>
            <ac:spMk id="8" creationId="{0F0C6F23-D956-79D9-D963-CBC84C8C7AB7}"/>
          </ac:spMkLst>
        </pc:spChg>
        <pc:spChg chg="add mod">
          <ac:chgData name="Trahan, Anik" userId="54262fd3-4634-4131-bb90-0ce55e74faae" providerId="ADAL" clId="{AED00EBC-4CE5-4B89-AB8B-4D58E09B2AB6}" dt="2026-01-22T16:46:58.971" v="5149" actId="465"/>
          <ac:spMkLst>
            <pc:docMk/>
            <pc:sldMk cId="0" sldId="292"/>
            <ac:spMk id="10" creationId="{B20B9D66-0134-6B2A-83C6-25ACD2D1E477}"/>
          </ac:spMkLst>
        </pc:spChg>
        <pc:spChg chg="add mod">
          <ac:chgData name="Trahan, Anik" userId="54262fd3-4634-4131-bb90-0ce55e74faae" providerId="ADAL" clId="{AED00EBC-4CE5-4B89-AB8B-4D58E09B2AB6}" dt="2026-01-22T16:46:30.648" v="5144" actId="1076"/>
          <ac:spMkLst>
            <pc:docMk/>
            <pc:sldMk cId="0" sldId="292"/>
            <ac:spMk id="11" creationId="{7771932D-2165-FD65-4DD2-C9634BB226D6}"/>
          </ac:spMkLst>
        </pc:spChg>
        <pc:spChg chg="add mod">
          <ac:chgData name="Trahan, Anik" userId="54262fd3-4634-4131-bb90-0ce55e74faae" providerId="ADAL" clId="{AED00EBC-4CE5-4B89-AB8B-4D58E09B2AB6}" dt="2026-01-22T16:46:25.486" v="5143" actId="5793"/>
          <ac:spMkLst>
            <pc:docMk/>
            <pc:sldMk cId="0" sldId="292"/>
            <ac:spMk id="3075" creationId="{9C1C2D16-34CD-24BB-FC80-CABD0E27BC58}"/>
          </ac:spMkLst>
        </pc:spChg>
        <pc:picChg chg="add del mod">
          <ac:chgData name="Trahan, Anik" userId="54262fd3-4634-4131-bb90-0ce55e74faae" providerId="ADAL" clId="{AED00EBC-4CE5-4B89-AB8B-4D58E09B2AB6}" dt="2026-01-22T16:43:22.053" v="5080" actId="478"/>
          <ac:picMkLst>
            <pc:docMk/>
            <pc:sldMk cId="0" sldId="292"/>
            <ac:picMk id="6" creationId="{CC13D809-B806-873A-70C7-9ACAAA896D3F}"/>
          </ac:picMkLst>
        </pc:picChg>
        <pc:picChg chg="add del mod">
          <ac:chgData name="Trahan, Anik" userId="54262fd3-4634-4131-bb90-0ce55e74faae" providerId="ADAL" clId="{AED00EBC-4CE5-4B89-AB8B-4D58E09B2AB6}" dt="2026-01-22T16:43:45.099" v="5092" actId="478"/>
          <ac:picMkLst>
            <pc:docMk/>
            <pc:sldMk cId="0" sldId="292"/>
            <ac:picMk id="7" creationId="{71CA8D1D-E078-5600-502E-EB515D3EEB41}"/>
          </ac:picMkLst>
        </pc:picChg>
        <pc:picChg chg="add del mod">
          <ac:chgData name="Trahan, Anik" userId="54262fd3-4634-4131-bb90-0ce55e74faae" providerId="ADAL" clId="{AED00EBC-4CE5-4B89-AB8B-4D58E09B2AB6}" dt="2026-01-22T16:47:21.137" v="5153" actId="478"/>
          <ac:picMkLst>
            <pc:docMk/>
            <pc:sldMk cId="0" sldId="292"/>
            <ac:picMk id="9" creationId="{00E69583-ADFE-3B7E-7CE8-BB9149B68CEC}"/>
          </ac:picMkLst>
        </pc:picChg>
        <pc:picChg chg="add del mod">
          <ac:chgData name="Trahan, Anik" userId="54262fd3-4634-4131-bb90-0ce55e74faae" providerId="ADAL" clId="{AED00EBC-4CE5-4B89-AB8B-4D58E09B2AB6}" dt="2026-01-22T16:50:18.892" v="5169" actId="21"/>
          <ac:picMkLst>
            <pc:docMk/>
            <pc:sldMk cId="0" sldId="292"/>
            <ac:picMk id="1026" creationId="{08B7CAAA-B703-C402-10C3-D20113C9CAE7}"/>
          </ac:picMkLst>
        </pc:picChg>
      </pc:sldChg>
      <pc:sldChg chg="addSp delSp modSp mod modTransition delAnim modAnim">
        <pc:chgData name="Trahan, Anik" userId="54262fd3-4634-4131-bb90-0ce55e74faae" providerId="ADAL" clId="{AED00EBC-4CE5-4B89-AB8B-4D58E09B2AB6}" dt="2026-01-22T16:13:49.128" v="4990"/>
        <pc:sldMkLst>
          <pc:docMk/>
          <pc:sldMk cId="0" sldId="294"/>
        </pc:sldMkLst>
        <pc:spChg chg="add mod">
          <ac:chgData name="Trahan, Anik" userId="54262fd3-4634-4131-bb90-0ce55e74faae" providerId="ADAL" clId="{AED00EBC-4CE5-4B89-AB8B-4D58E09B2AB6}" dt="2026-01-19T01:00:36.576" v="731" actId="1076"/>
          <ac:spMkLst>
            <pc:docMk/>
            <pc:sldMk cId="0" sldId="294"/>
            <ac:spMk id="10" creationId="{BED0A9AE-6D50-7279-BFDD-1FC83D86F67F}"/>
          </ac:spMkLst>
        </pc:spChg>
        <pc:spChg chg="add mod">
          <ac:chgData name="Trahan, Anik" userId="54262fd3-4634-4131-bb90-0ce55e74faae" providerId="ADAL" clId="{AED00EBC-4CE5-4B89-AB8B-4D58E09B2AB6}" dt="2026-01-19T01:00:36.576" v="731" actId="1076"/>
          <ac:spMkLst>
            <pc:docMk/>
            <pc:sldMk cId="0" sldId="294"/>
            <ac:spMk id="11" creationId="{AEC8A2DB-5223-29C6-2065-F38E931D17DE}"/>
          </ac:spMkLst>
        </pc:spChg>
        <pc:spChg chg="mod">
          <ac:chgData name="Trahan, Anik" userId="54262fd3-4634-4131-bb90-0ce55e74faae" providerId="ADAL" clId="{AED00EBC-4CE5-4B89-AB8B-4D58E09B2AB6}" dt="2026-01-18T17:41:22.476" v="81" actId="14100"/>
          <ac:spMkLst>
            <pc:docMk/>
            <pc:sldMk cId="0" sldId="294"/>
            <ac:spMk id="99330" creationId="{B8B46BE3-70A0-FA24-E808-A88BDE6432CA}"/>
          </ac:spMkLst>
        </pc:spChg>
        <pc:spChg chg="mod">
          <ac:chgData name="Trahan, Anik" userId="54262fd3-4634-4131-bb90-0ce55e74faae" providerId="ADAL" clId="{AED00EBC-4CE5-4B89-AB8B-4D58E09B2AB6}" dt="2026-01-18T17:43:17.608" v="117" actId="1076"/>
          <ac:spMkLst>
            <pc:docMk/>
            <pc:sldMk cId="0" sldId="294"/>
            <ac:spMk id="99332" creationId="{033E8263-0E29-2ADC-0A1D-28EF99418CA0}"/>
          </ac:spMkLst>
        </pc:spChg>
        <pc:spChg chg="add mod">
          <ac:chgData name="Trahan, Anik" userId="54262fd3-4634-4131-bb90-0ce55e74faae" providerId="ADAL" clId="{AED00EBC-4CE5-4B89-AB8B-4D58E09B2AB6}" dt="2026-01-22T02:07:54.119" v="4878" actId="27636"/>
          <ac:spMkLst>
            <pc:docMk/>
            <pc:sldMk cId="0" sldId="294"/>
            <ac:spMk id="99334" creationId="{A66A304D-C6E3-0EF6-5CDE-DA3C5A880CE0}"/>
          </ac:spMkLst>
        </pc:spChg>
        <pc:spChg chg="add mod">
          <ac:chgData name="Trahan, Anik" userId="54262fd3-4634-4131-bb90-0ce55e74faae" providerId="ADAL" clId="{AED00EBC-4CE5-4B89-AB8B-4D58E09B2AB6}" dt="2026-01-19T12:07:42.228" v="1101" actId="1076"/>
          <ac:spMkLst>
            <pc:docMk/>
            <pc:sldMk cId="0" sldId="294"/>
            <ac:spMk id="99336" creationId="{47ADBBF7-749E-DED2-97A4-34948D01E160}"/>
          </ac:spMkLst>
        </pc:spChg>
        <pc:spChg chg="add mod">
          <ac:chgData name="Trahan, Anik" userId="54262fd3-4634-4131-bb90-0ce55e74faae" providerId="ADAL" clId="{AED00EBC-4CE5-4B89-AB8B-4D58E09B2AB6}" dt="2026-01-19T12:07:45.773" v="1102" actId="1076"/>
          <ac:spMkLst>
            <pc:docMk/>
            <pc:sldMk cId="0" sldId="294"/>
            <ac:spMk id="99338" creationId="{27BF0303-1054-1A74-F583-9FAB8295B6E2}"/>
          </ac:spMkLst>
        </pc:spChg>
        <pc:spChg chg="add mod">
          <ac:chgData name="Trahan, Anik" userId="54262fd3-4634-4131-bb90-0ce55e74faae" providerId="ADAL" clId="{AED00EBC-4CE5-4B89-AB8B-4D58E09B2AB6}" dt="2026-01-19T12:07:52.386" v="1103" actId="14100"/>
          <ac:spMkLst>
            <pc:docMk/>
            <pc:sldMk cId="0" sldId="294"/>
            <ac:spMk id="99340" creationId="{2FE3AA21-FAEA-4CE1-4849-9D78418DA06B}"/>
          </ac:spMkLst>
        </pc:spChg>
        <pc:picChg chg="add mod">
          <ac:chgData name="Trahan, Anik" userId="54262fd3-4634-4131-bb90-0ce55e74faae" providerId="ADAL" clId="{AED00EBC-4CE5-4B89-AB8B-4D58E09B2AB6}" dt="2026-01-22T16:13:46.127" v="4989" actId="1076"/>
          <ac:picMkLst>
            <pc:docMk/>
            <pc:sldMk cId="0" sldId="294"/>
            <ac:picMk id="3" creationId="{775F3825-5361-0057-9A89-3A68FF18BC88}"/>
          </ac:picMkLst>
        </pc:picChg>
      </pc:sldChg>
      <pc:sldChg chg="addSp modSp new mod modAnim">
        <pc:chgData name="Trahan, Anik" userId="54262fd3-4634-4131-bb90-0ce55e74faae" providerId="ADAL" clId="{AED00EBC-4CE5-4B89-AB8B-4D58E09B2AB6}" dt="2026-01-22T16:11:34.335" v="4985" actId="1076"/>
        <pc:sldMkLst>
          <pc:docMk/>
          <pc:sldMk cId="806260600" sldId="295"/>
        </pc:sldMkLst>
        <pc:spChg chg="mod">
          <ac:chgData name="Trahan, Anik" userId="54262fd3-4634-4131-bb90-0ce55e74faae" providerId="ADAL" clId="{AED00EBC-4CE5-4B89-AB8B-4D58E09B2AB6}" dt="2026-01-21T14:42:20.091" v="4246" actId="14100"/>
          <ac:spMkLst>
            <pc:docMk/>
            <pc:sldMk cId="806260600" sldId="295"/>
            <ac:spMk id="2" creationId="{2DD4399A-EDEF-1CA2-8BAD-591301BE3A8B}"/>
          </ac:spMkLst>
        </pc:spChg>
        <pc:spChg chg="mod ord">
          <ac:chgData name="Trahan, Anik" userId="54262fd3-4634-4131-bb90-0ce55e74faae" providerId="ADAL" clId="{AED00EBC-4CE5-4B89-AB8B-4D58E09B2AB6}" dt="2026-01-20T17:22:09.938" v="4240" actId="113"/>
          <ac:spMkLst>
            <pc:docMk/>
            <pc:sldMk cId="806260600" sldId="295"/>
            <ac:spMk id="3" creationId="{C7A0A258-5573-C9B8-4F46-1D2905DAA066}"/>
          </ac:spMkLst>
        </pc:spChg>
        <pc:spChg chg="add mod">
          <ac:chgData name="Trahan, Anik" userId="54262fd3-4634-4131-bb90-0ce55e74faae" providerId="ADAL" clId="{AED00EBC-4CE5-4B89-AB8B-4D58E09B2AB6}" dt="2026-01-20T17:20:49.327" v="4232" actId="1076"/>
          <ac:spMkLst>
            <pc:docMk/>
            <pc:sldMk cId="806260600" sldId="295"/>
            <ac:spMk id="4" creationId="{611487C7-1045-A2A7-D2DD-88B28FF60193}"/>
          </ac:spMkLst>
        </pc:spChg>
        <pc:spChg chg="add mod">
          <ac:chgData name="Trahan, Anik" userId="54262fd3-4634-4131-bb90-0ce55e74faae" providerId="ADAL" clId="{AED00EBC-4CE5-4B89-AB8B-4D58E09B2AB6}" dt="2026-01-22T16:11:34.335" v="4985" actId="1076"/>
          <ac:spMkLst>
            <pc:docMk/>
            <pc:sldMk cId="806260600" sldId="295"/>
            <ac:spMk id="5" creationId="{74949D34-49AD-3F6A-3B97-6B370F0059B0}"/>
          </ac:spMkLst>
        </pc:spChg>
        <pc:spChg chg="add mod">
          <ac:chgData name="Trahan, Anik" userId="54262fd3-4634-4131-bb90-0ce55e74faae" providerId="ADAL" clId="{AED00EBC-4CE5-4B89-AB8B-4D58E09B2AB6}" dt="2026-01-21T15:05:22.612" v="4559" actId="1076"/>
          <ac:spMkLst>
            <pc:docMk/>
            <pc:sldMk cId="806260600" sldId="295"/>
            <ac:spMk id="6" creationId="{AD8B9F8A-C2B8-1F19-44E3-10282481D631}"/>
          </ac:spMkLst>
        </pc:spChg>
      </pc:sldChg>
      <pc:sldChg chg="addSp delSp modSp add mod modTransition modAnim modNotesTx">
        <pc:chgData name="Trahan, Anik" userId="54262fd3-4634-4131-bb90-0ce55e74faae" providerId="ADAL" clId="{AED00EBC-4CE5-4B89-AB8B-4D58E09B2AB6}" dt="2026-01-22T02:08:34.827" v="4879" actId="1076"/>
        <pc:sldMkLst>
          <pc:docMk/>
          <pc:sldMk cId="1265793224" sldId="296"/>
        </pc:sldMkLst>
        <pc:spChg chg="add mod">
          <ac:chgData name="Trahan, Anik" userId="54262fd3-4634-4131-bb90-0ce55e74faae" providerId="ADAL" clId="{AED00EBC-4CE5-4B89-AB8B-4D58E09B2AB6}" dt="2026-01-18T17:48:23.945" v="251" actId="14100"/>
          <ac:spMkLst>
            <pc:docMk/>
            <pc:sldMk cId="1265793224" sldId="296"/>
            <ac:spMk id="2" creationId="{AE622140-9BBD-1ECB-1E1E-154823308085}"/>
          </ac:spMkLst>
        </pc:spChg>
        <pc:spChg chg="add mod">
          <ac:chgData name="Trahan, Anik" userId="54262fd3-4634-4131-bb90-0ce55e74faae" providerId="ADAL" clId="{AED00EBC-4CE5-4B89-AB8B-4D58E09B2AB6}" dt="2026-01-19T01:00:23.857" v="727" actId="1076"/>
          <ac:spMkLst>
            <pc:docMk/>
            <pc:sldMk cId="1265793224" sldId="296"/>
            <ac:spMk id="4" creationId="{32D98EE7-3E0B-0944-E5AE-0DD4926B3683}"/>
          </ac:spMkLst>
        </pc:spChg>
        <pc:spChg chg="add mod">
          <ac:chgData name="Trahan, Anik" userId="54262fd3-4634-4131-bb90-0ce55e74faae" providerId="ADAL" clId="{AED00EBC-4CE5-4B89-AB8B-4D58E09B2AB6}" dt="2026-01-22T02:08:34.827" v="4879" actId="1076"/>
          <ac:spMkLst>
            <pc:docMk/>
            <pc:sldMk cId="1265793224" sldId="296"/>
            <ac:spMk id="5" creationId="{EB434518-01D0-9133-CE4F-E1D3DB1CB8DD}"/>
          </ac:spMkLst>
        </pc:spChg>
        <pc:spChg chg="mod">
          <ac:chgData name="Trahan, Anik" userId="54262fd3-4634-4131-bb90-0ce55e74faae" providerId="ADAL" clId="{AED00EBC-4CE5-4B89-AB8B-4D58E09B2AB6}" dt="2026-01-18T17:45:14.165" v="128" actId="20577"/>
          <ac:spMkLst>
            <pc:docMk/>
            <pc:sldMk cId="1265793224" sldId="296"/>
            <ac:spMk id="99330" creationId="{BE742FE4-62AA-BB55-C27B-3630F38CE387}"/>
          </ac:spMkLst>
        </pc:spChg>
        <pc:graphicFrameChg chg="add mod modGraphic">
          <ac:chgData name="Trahan, Anik" userId="54262fd3-4634-4131-bb90-0ce55e74faae" providerId="ADAL" clId="{AED00EBC-4CE5-4B89-AB8B-4D58E09B2AB6}" dt="2026-01-18T17:52:27.408" v="374" actId="14100"/>
          <ac:graphicFrameMkLst>
            <pc:docMk/>
            <pc:sldMk cId="1265793224" sldId="296"/>
            <ac:graphicFrameMk id="3" creationId="{D04A60E8-35E3-5920-25D9-18398C40B024}"/>
          </ac:graphicFrameMkLst>
        </pc:graphicFrameChg>
      </pc:sldChg>
      <pc:sldChg chg="addSp delSp modSp add mod modTransition">
        <pc:chgData name="Trahan, Anik" userId="54262fd3-4634-4131-bb90-0ce55e74faae" providerId="ADAL" clId="{AED00EBC-4CE5-4B89-AB8B-4D58E09B2AB6}" dt="2026-01-19T02:36:16.409" v="783" actId="114"/>
        <pc:sldMkLst>
          <pc:docMk/>
          <pc:sldMk cId="2867904080" sldId="297"/>
        </pc:sldMkLst>
        <pc:spChg chg="mod">
          <ac:chgData name="Trahan, Anik" userId="54262fd3-4634-4131-bb90-0ce55e74faae" providerId="ADAL" clId="{AED00EBC-4CE5-4B89-AB8B-4D58E09B2AB6}" dt="2026-01-19T02:36:16.409" v="783" actId="114"/>
          <ac:spMkLst>
            <pc:docMk/>
            <pc:sldMk cId="2867904080" sldId="297"/>
            <ac:spMk id="2" creationId="{73981F9D-C531-F0C2-7621-EF1CE75E7D4B}"/>
          </ac:spMkLst>
        </pc:spChg>
        <pc:spChg chg="add mod">
          <ac:chgData name="Trahan, Anik" userId="54262fd3-4634-4131-bb90-0ce55e74faae" providerId="ADAL" clId="{AED00EBC-4CE5-4B89-AB8B-4D58E09B2AB6}" dt="2026-01-19T01:00:06.731" v="722" actId="14100"/>
          <ac:spMkLst>
            <pc:docMk/>
            <pc:sldMk cId="2867904080" sldId="297"/>
            <ac:spMk id="4" creationId="{B3BF009C-4D58-966F-EA99-50F69573617F}"/>
          </ac:spMkLst>
        </pc:spChg>
        <pc:spChg chg="add mod">
          <ac:chgData name="Trahan, Anik" userId="54262fd3-4634-4131-bb90-0ce55e74faae" providerId="ADAL" clId="{AED00EBC-4CE5-4B89-AB8B-4D58E09B2AB6}" dt="2026-01-19T01:00:06.731" v="722" actId="14100"/>
          <ac:spMkLst>
            <pc:docMk/>
            <pc:sldMk cId="2867904080" sldId="297"/>
            <ac:spMk id="5" creationId="{FC446DA9-3DA7-A917-F3C8-1BDCAA371159}"/>
          </ac:spMkLst>
        </pc:spChg>
      </pc:sldChg>
      <pc:sldChg chg="addSp modSp add mod ord modAnim">
        <pc:chgData name="Trahan, Anik" userId="54262fd3-4634-4131-bb90-0ce55e74faae" providerId="ADAL" clId="{AED00EBC-4CE5-4B89-AB8B-4D58E09B2AB6}" dt="2026-01-22T16:41:28.912" v="5062"/>
        <pc:sldMkLst>
          <pc:docMk/>
          <pc:sldMk cId="2433920359" sldId="298"/>
        </pc:sldMkLst>
        <pc:spChg chg="add mod">
          <ac:chgData name="Trahan, Anik" userId="54262fd3-4634-4131-bb90-0ce55e74faae" providerId="ADAL" clId="{AED00EBC-4CE5-4B89-AB8B-4D58E09B2AB6}" dt="2026-01-22T16:41:03.347" v="5055" actId="1076"/>
          <ac:spMkLst>
            <pc:docMk/>
            <pc:sldMk cId="2433920359" sldId="298"/>
            <ac:spMk id="4" creationId="{BC3934D0-739B-79E5-26B0-05F7AB01CD89}"/>
          </ac:spMkLst>
        </pc:spChg>
        <pc:spChg chg="mod">
          <ac:chgData name="Trahan, Anik" userId="54262fd3-4634-4131-bb90-0ce55e74faae" providerId="ADAL" clId="{AED00EBC-4CE5-4B89-AB8B-4D58E09B2AB6}" dt="2026-01-19T02:39:46.467" v="807" actId="20577"/>
          <ac:spMkLst>
            <pc:docMk/>
            <pc:sldMk cId="2433920359" sldId="298"/>
            <ac:spMk id="24578" creationId="{07C9CB0F-019D-1A17-9AAC-D2BC8F61512D}"/>
          </ac:spMkLst>
        </pc:spChg>
        <pc:spChg chg="mod">
          <ac:chgData name="Trahan, Anik" userId="54262fd3-4634-4131-bb90-0ce55e74faae" providerId="ADAL" clId="{AED00EBC-4CE5-4B89-AB8B-4D58E09B2AB6}" dt="2026-01-19T02:52:23.168" v="1041" actId="20577"/>
          <ac:spMkLst>
            <pc:docMk/>
            <pc:sldMk cId="2433920359" sldId="298"/>
            <ac:spMk id="24579" creationId="{BBD581B2-BEB7-5DA2-41AB-CC6D25A5B591}"/>
          </ac:spMkLst>
        </pc:spChg>
        <pc:spChg chg="mod">
          <ac:chgData name="Trahan, Anik" userId="54262fd3-4634-4131-bb90-0ce55e74faae" providerId="ADAL" clId="{AED00EBC-4CE5-4B89-AB8B-4D58E09B2AB6}" dt="2026-01-19T02:53:51.554" v="1055" actId="20577"/>
          <ac:spMkLst>
            <pc:docMk/>
            <pc:sldMk cId="2433920359" sldId="298"/>
            <ac:spMk id="24580" creationId="{4354E6DC-C436-AEBD-D0FE-C99FD6964F93}"/>
          </ac:spMkLst>
        </pc:spChg>
        <pc:picChg chg="add mod">
          <ac:chgData name="Trahan, Anik" userId="54262fd3-4634-4131-bb90-0ce55e74faae" providerId="ADAL" clId="{AED00EBC-4CE5-4B89-AB8B-4D58E09B2AB6}" dt="2026-01-22T16:41:23.689" v="5061" actId="1076"/>
          <ac:picMkLst>
            <pc:docMk/>
            <pc:sldMk cId="2433920359" sldId="298"/>
            <ac:picMk id="6" creationId="{94752C1A-9116-64B8-6551-6EF1AD797F3A}"/>
          </ac:picMkLst>
        </pc:picChg>
      </pc:sldChg>
      <pc:sldChg chg="addSp delSp modSp add mod ord modTransition modAnim modNotesTx">
        <pc:chgData name="Trahan, Anik" userId="54262fd3-4634-4131-bb90-0ce55e74faae" providerId="ADAL" clId="{AED00EBC-4CE5-4B89-AB8B-4D58E09B2AB6}" dt="2026-01-22T17:13:06.597" v="5425" actId="207"/>
        <pc:sldMkLst>
          <pc:docMk/>
          <pc:sldMk cId="2040455210" sldId="299"/>
        </pc:sldMkLst>
        <pc:spChg chg="mod">
          <ac:chgData name="Trahan, Anik" userId="54262fd3-4634-4131-bb90-0ce55e74faae" providerId="ADAL" clId="{AED00EBC-4CE5-4B89-AB8B-4D58E09B2AB6}" dt="2026-01-22T17:12:04.185" v="5397" actId="1076"/>
          <ac:spMkLst>
            <pc:docMk/>
            <pc:sldMk cId="2040455210" sldId="299"/>
            <ac:spMk id="2" creationId="{2A7FFBDD-436C-25F1-F2B3-B21CEC49492C}"/>
          </ac:spMkLst>
        </pc:spChg>
        <pc:spChg chg="mod">
          <ac:chgData name="Trahan, Anik" userId="54262fd3-4634-4131-bb90-0ce55e74faae" providerId="ADAL" clId="{AED00EBC-4CE5-4B89-AB8B-4D58E09B2AB6}" dt="2026-01-19T12:39:58.442" v="1184" actId="1076"/>
          <ac:spMkLst>
            <pc:docMk/>
            <pc:sldMk cId="2040455210" sldId="299"/>
            <ac:spMk id="4" creationId="{779E3C11-7F8E-7983-B324-6BC7D49E046F}"/>
          </ac:spMkLst>
        </pc:spChg>
        <pc:spChg chg="mod">
          <ac:chgData name="Trahan, Anik" userId="54262fd3-4634-4131-bb90-0ce55e74faae" providerId="ADAL" clId="{AED00EBC-4CE5-4B89-AB8B-4D58E09B2AB6}" dt="2026-01-22T17:11:58.273" v="5394" actId="14100"/>
          <ac:spMkLst>
            <pc:docMk/>
            <pc:sldMk cId="2040455210" sldId="299"/>
            <ac:spMk id="26626" creationId="{708BBA56-D33B-AFBD-162D-0F66EE2D62EB}"/>
          </ac:spMkLst>
        </pc:spChg>
        <pc:spChg chg="mod">
          <ac:chgData name="Trahan, Anik" userId="54262fd3-4634-4131-bb90-0ce55e74faae" providerId="ADAL" clId="{AED00EBC-4CE5-4B89-AB8B-4D58E09B2AB6}" dt="2026-01-22T17:13:06.597" v="5425" actId="207"/>
          <ac:spMkLst>
            <pc:docMk/>
            <pc:sldMk cId="2040455210" sldId="299"/>
            <ac:spMk id="26627" creationId="{459D68A8-69AE-53B3-93AD-A8B095116832}"/>
          </ac:spMkLst>
        </pc:spChg>
        <pc:picChg chg="add del mod ord modCrop">
          <ac:chgData name="Trahan, Anik" userId="54262fd3-4634-4131-bb90-0ce55e74faae" providerId="ADAL" clId="{AED00EBC-4CE5-4B89-AB8B-4D58E09B2AB6}" dt="2026-01-22T17:05:28.104" v="5258" actId="478"/>
          <ac:picMkLst>
            <pc:docMk/>
            <pc:sldMk cId="2040455210" sldId="299"/>
            <ac:picMk id="6" creationId="{0FA0D9D0-3424-3F2C-79A3-80C65AC7CFB9}"/>
          </ac:picMkLst>
        </pc:picChg>
        <pc:picChg chg="add mod">
          <ac:chgData name="Trahan, Anik" userId="54262fd3-4634-4131-bb90-0ce55e74faae" providerId="ADAL" clId="{AED00EBC-4CE5-4B89-AB8B-4D58E09B2AB6}" dt="2026-01-22T17:11:54.603" v="5393" actId="1076"/>
          <ac:picMkLst>
            <pc:docMk/>
            <pc:sldMk cId="2040455210" sldId="299"/>
            <ac:picMk id="7" creationId="{5C8DB50F-D2F4-0DD6-7ADE-41333EEFE2EC}"/>
          </ac:picMkLst>
        </pc:picChg>
      </pc:sldChg>
      <pc:sldChg chg="addSp modSp new mod">
        <pc:chgData name="Trahan, Anik" userId="54262fd3-4634-4131-bb90-0ce55e74faae" providerId="ADAL" clId="{AED00EBC-4CE5-4B89-AB8B-4D58E09B2AB6}" dt="2026-01-21T15:06:04.510" v="4562" actId="1076"/>
        <pc:sldMkLst>
          <pc:docMk/>
          <pc:sldMk cId="3177117638" sldId="300"/>
        </pc:sldMkLst>
        <pc:spChg chg="add mod">
          <ac:chgData name="Trahan, Anik" userId="54262fd3-4634-4131-bb90-0ce55e74faae" providerId="ADAL" clId="{AED00EBC-4CE5-4B89-AB8B-4D58E09B2AB6}" dt="2026-01-21T15:06:01.526" v="4561" actId="1076"/>
          <ac:spMkLst>
            <pc:docMk/>
            <pc:sldMk cId="3177117638" sldId="300"/>
            <ac:spMk id="2" creationId="{178353CF-3E75-3648-D647-2F0ED3E6D30E}"/>
          </ac:spMkLst>
        </pc:spChg>
        <pc:spChg chg="add mod">
          <ac:chgData name="Trahan, Anik" userId="54262fd3-4634-4131-bb90-0ce55e74faae" providerId="ADAL" clId="{AED00EBC-4CE5-4B89-AB8B-4D58E09B2AB6}" dt="2026-01-21T15:06:04.510" v="4562" actId="1076"/>
          <ac:spMkLst>
            <pc:docMk/>
            <pc:sldMk cId="3177117638" sldId="300"/>
            <ac:spMk id="4" creationId="{443D27E7-7E0E-C877-FAEA-71F708FC23EB}"/>
          </ac:spMkLst>
        </pc:spChg>
        <pc:picChg chg="add mod">
          <ac:chgData name="Trahan, Anik" userId="54262fd3-4634-4131-bb90-0ce55e74faae" providerId="ADAL" clId="{AED00EBC-4CE5-4B89-AB8B-4D58E09B2AB6}" dt="2026-01-19T12:49:53.791" v="1553" actId="14100"/>
          <ac:picMkLst>
            <pc:docMk/>
            <pc:sldMk cId="3177117638" sldId="300"/>
            <ac:picMk id="3" creationId="{D799BBD1-8BBE-98C8-8B76-7BCAE26D1E59}"/>
          </ac:picMkLst>
        </pc:picChg>
      </pc:sldChg>
      <pc:sldChg chg="addSp delSp modSp add mod delAnim modAnim">
        <pc:chgData name="Trahan, Anik" userId="54262fd3-4634-4131-bb90-0ce55e74faae" providerId="ADAL" clId="{AED00EBC-4CE5-4B89-AB8B-4D58E09B2AB6}" dt="2026-01-19T17:39:22.299" v="1629" actId="962"/>
        <pc:sldMkLst>
          <pc:docMk/>
          <pc:sldMk cId="2064743727" sldId="301"/>
        </pc:sldMkLst>
        <pc:spChg chg="add mod">
          <ac:chgData name="Trahan, Anik" userId="54262fd3-4634-4131-bb90-0ce55e74faae" providerId="ADAL" clId="{AED00EBC-4CE5-4B89-AB8B-4D58E09B2AB6}" dt="2026-01-19T17:38:11.859" v="1623" actId="767"/>
          <ac:spMkLst>
            <pc:docMk/>
            <pc:sldMk cId="2064743727" sldId="301"/>
            <ac:spMk id="10" creationId="{C8F9C8BA-597B-5013-F984-BF60AF97F91E}"/>
          </ac:spMkLst>
        </pc:spChg>
        <pc:spChg chg="add mod">
          <ac:chgData name="Trahan, Anik" userId="54262fd3-4634-4131-bb90-0ce55e74faae" providerId="ADAL" clId="{AED00EBC-4CE5-4B89-AB8B-4D58E09B2AB6}" dt="2026-01-19T17:38:12.917" v="1624"/>
          <ac:spMkLst>
            <pc:docMk/>
            <pc:sldMk cId="2064743727" sldId="301"/>
            <ac:spMk id="11" creationId="{CA3F7863-26D7-D90E-1CCE-6C12B093CB46}"/>
          </ac:spMkLst>
        </pc:spChg>
        <pc:picChg chg="add mod">
          <ac:chgData name="Trahan, Anik" userId="54262fd3-4634-4131-bb90-0ce55e74faae" providerId="ADAL" clId="{AED00EBC-4CE5-4B89-AB8B-4D58E09B2AB6}" dt="2026-01-19T17:39:18.077" v="1628" actId="962"/>
          <ac:picMkLst>
            <pc:docMk/>
            <pc:sldMk cId="2064743727" sldId="301"/>
            <ac:picMk id="5" creationId="{A9DA4EDF-03AC-0EB1-E865-C1521530F7BF}"/>
          </ac:picMkLst>
        </pc:picChg>
        <pc:picChg chg="add mod">
          <ac:chgData name="Trahan, Anik" userId="54262fd3-4634-4131-bb90-0ce55e74faae" providerId="ADAL" clId="{AED00EBC-4CE5-4B89-AB8B-4D58E09B2AB6}" dt="2026-01-19T17:39:22.299" v="1629" actId="962"/>
          <ac:picMkLst>
            <pc:docMk/>
            <pc:sldMk cId="2064743727" sldId="301"/>
            <ac:picMk id="7" creationId="{767A65E2-2683-55D1-62D4-CD1A31025FD3}"/>
          </ac:picMkLst>
        </pc:picChg>
      </pc:sldChg>
      <pc:sldChg chg="addSp modSp add mod modAnim">
        <pc:chgData name="Trahan, Anik" userId="54262fd3-4634-4131-bb90-0ce55e74faae" providerId="ADAL" clId="{AED00EBC-4CE5-4B89-AB8B-4D58E09B2AB6}" dt="2026-01-22T16:35:33.278" v="5035" actId="1076"/>
        <pc:sldMkLst>
          <pc:docMk/>
          <pc:sldMk cId="666942274" sldId="302"/>
        </pc:sldMkLst>
        <pc:spChg chg="mod">
          <ac:chgData name="Trahan, Anik" userId="54262fd3-4634-4131-bb90-0ce55e74faae" providerId="ADAL" clId="{AED00EBC-4CE5-4B89-AB8B-4D58E09B2AB6}" dt="2026-01-22T16:35:29.732" v="5034" actId="1076"/>
          <ac:spMkLst>
            <pc:docMk/>
            <pc:sldMk cId="666942274" sldId="302"/>
            <ac:spMk id="19459" creationId="{11EC225C-D07D-070D-E8CE-E920E9E8C07F}"/>
          </ac:spMkLst>
        </pc:spChg>
        <pc:picChg chg="mod">
          <ac:chgData name="Trahan, Anik" userId="54262fd3-4634-4131-bb90-0ce55e74faae" providerId="ADAL" clId="{AED00EBC-4CE5-4B89-AB8B-4D58E09B2AB6}" dt="2026-01-19T17:38:57.214" v="1626" actId="962"/>
          <ac:picMkLst>
            <pc:docMk/>
            <pc:sldMk cId="666942274" sldId="302"/>
            <ac:picMk id="5" creationId="{5D192C17-87B1-6ECA-D51F-0FA4E1265975}"/>
          </ac:picMkLst>
        </pc:picChg>
        <pc:picChg chg="add mod">
          <ac:chgData name="Trahan, Anik" userId="54262fd3-4634-4131-bb90-0ce55e74faae" providerId="ADAL" clId="{AED00EBC-4CE5-4B89-AB8B-4D58E09B2AB6}" dt="2026-01-19T17:40:39.470" v="1640" actId="1076"/>
          <ac:picMkLst>
            <pc:docMk/>
            <pc:sldMk cId="666942274" sldId="302"/>
            <ac:picMk id="6" creationId="{4724CC9E-86A6-AE53-468E-6A3B34F854A0}"/>
          </ac:picMkLst>
        </pc:picChg>
        <pc:picChg chg="mod">
          <ac:chgData name="Trahan, Anik" userId="54262fd3-4634-4131-bb90-0ce55e74faae" providerId="ADAL" clId="{AED00EBC-4CE5-4B89-AB8B-4D58E09B2AB6}" dt="2026-01-22T16:35:33.278" v="5035" actId="1076"/>
          <ac:picMkLst>
            <pc:docMk/>
            <pc:sldMk cId="666942274" sldId="302"/>
            <ac:picMk id="7" creationId="{F0185A61-EDEF-59E4-EE37-F0366A84C653}"/>
          </ac:picMkLst>
        </pc:picChg>
        <pc:picChg chg="add mod ord modCrop">
          <ac:chgData name="Trahan, Anik" userId="54262fd3-4634-4131-bb90-0ce55e74faae" providerId="ADAL" clId="{AED00EBC-4CE5-4B89-AB8B-4D58E09B2AB6}" dt="2026-01-22T16:35:21.087" v="5033" actId="732"/>
          <ac:picMkLst>
            <pc:docMk/>
            <pc:sldMk cId="666942274" sldId="302"/>
            <ac:picMk id="8" creationId="{1BEF1A0B-E3BD-A9A7-1881-A176348A1815}"/>
          </ac:picMkLst>
        </pc:picChg>
      </pc:sldChg>
      <pc:sldChg chg="addSp delSp modSp add mod modAnim">
        <pc:chgData name="Trahan, Anik" userId="54262fd3-4634-4131-bb90-0ce55e74faae" providerId="ADAL" clId="{AED00EBC-4CE5-4B89-AB8B-4D58E09B2AB6}" dt="2026-01-22T02:13:39.374" v="4947" actId="688"/>
        <pc:sldMkLst>
          <pc:docMk/>
          <pc:sldMk cId="1359939213" sldId="303"/>
        </pc:sldMkLst>
        <pc:spChg chg="mod">
          <ac:chgData name="Trahan, Anik" userId="54262fd3-4634-4131-bb90-0ce55e74faae" providerId="ADAL" clId="{AED00EBC-4CE5-4B89-AB8B-4D58E09B2AB6}" dt="2026-01-22T02:13:39.374" v="4947" actId="688"/>
          <ac:spMkLst>
            <pc:docMk/>
            <pc:sldMk cId="1359939213" sldId="303"/>
            <ac:spMk id="3" creationId="{7461EE02-9688-BFCD-3D56-58AE14E7534E}"/>
          </ac:spMkLst>
        </pc:spChg>
        <pc:spChg chg="mod">
          <ac:chgData name="Trahan, Anik" userId="54262fd3-4634-4131-bb90-0ce55e74faae" providerId="ADAL" clId="{AED00EBC-4CE5-4B89-AB8B-4D58E09B2AB6}" dt="2026-01-19T17:41:46.950" v="1653" actId="20577"/>
          <ac:spMkLst>
            <pc:docMk/>
            <pc:sldMk cId="1359939213" sldId="303"/>
            <ac:spMk id="19459" creationId="{939FB779-8148-1E16-F5F9-B65EB1AA1814}"/>
          </ac:spMkLst>
        </pc:spChg>
        <pc:picChg chg="add del mod">
          <ac:chgData name="Trahan, Anik" userId="54262fd3-4634-4131-bb90-0ce55e74faae" providerId="ADAL" clId="{AED00EBC-4CE5-4B89-AB8B-4D58E09B2AB6}" dt="2026-01-21T18:40:14.146" v="4677" actId="478"/>
          <ac:picMkLst>
            <pc:docMk/>
            <pc:sldMk cId="1359939213" sldId="303"/>
            <ac:picMk id="5" creationId="{7D141FA8-EEF0-3B7F-FA91-9D705895764D}"/>
          </ac:picMkLst>
        </pc:picChg>
        <pc:picChg chg="mod">
          <ac:chgData name="Trahan, Anik" userId="54262fd3-4634-4131-bb90-0ce55e74faae" providerId="ADAL" clId="{AED00EBC-4CE5-4B89-AB8B-4D58E09B2AB6}" dt="2026-01-22T02:13:37.172" v="4946" actId="1076"/>
          <ac:picMkLst>
            <pc:docMk/>
            <pc:sldMk cId="1359939213" sldId="303"/>
            <ac:picMk id="6" creationId="{DCA1C4FD-CAF5-FEBF-89F7-2ACBA8626B53}"/>
          </ac:picMkLst>
        </pc:picChg>
        <pc:picChg chg="mod">
          <ac:chgData name="Trahan, Anik" userId="54262fd3-4634-4131-bb90-0ce55e74faae" providerId="ADAL" clId="{AED00EBC-4CE5-4B89-AB8B-4D58E09B2AB6}" dt="2026-01-19T17:41:36.315" v="1650" actId="1076"/>
          <ac:picMkLst>
            <pc:docMk/>
            <pc:sldMk cId="1359939213" sldId="303"/>
            <ac:picMk id="7" creationId="{C1B7E9BA-64B5-5A2D-7E26-1E3166C3C6AD}"/>
          </ac:picMkLst>
        </pc:picChg>
        <pc:picChg chg="add del mod">
          <ac:chgData name="Trahan, Anik" userId="54262fd3-4634-4131-bb90-0ce55e74faae" providerId="ADAL" clId="{AED00EBC-4CE5-4B89-AB8B-4D58E09B2AB6}" dt="2026-01-21T18:38:38.650" v="4648" actId="478"/>
          <ac:picMkLst>
            <pc:docMk/>
            <pc:sldMk cId="1359939213" sldId="303"/>
            <ac:picMk id="8" creationId="{DE8269C7-20B5-7742-1F97-CDD8C32D169D}"/>
          </ac:picMkLst>
        </pc:picChg>
        <pc:picChg chg="add mod">
          <ac:chgData name="Trahan, Anik" userId="54262fd3-4634-4131-bb90-0ce55e74faae" providerId="ADAL" clId="{AED00EBC-4CE5-4B89-AB8B-4D58E09B2AB6}" dt="2026-01-21T18:40:27.587" v="4681" actId="1076"/>
          <ac:picMkLst>
            <pc:docMk/>
            <pc:sldMk cId="1359939213" sldId="303"/>
            <ac:picMk id="10" creationId="{1EABCC66-E76F-88DF-CDF8-20D58DF90E2B}"/>
          </ac:picMkLst>
        </pc:picChg>
      </pc:sldChg>
      <pc:sldChg chg="addSp delSp modSp add mod modAnim">
        <pc:chgData name="Trahan, Anik" userId="54262fd3-4634-4131-bb90-0ce55e74faae" providerId="ADAL" clId="{AED00EBC-4CE5-4B89-AB8B-4D58E09B2AB6}" dt="2026-01-22T02:14:13.996" v="4970" actId="20577"/>
        <pc:sldMkLst>
          <pc:docMk/>
          <pc:sldMk cId="1120436643" sldId="304"/>
        </pc:sldMkLst>
        <pc:spChg chg="mod">
          <ac:chgData name="Trahan, Anik" userId="54262fd3-4634-4131-bb90-0ce55e74faae" providerId="ADAL" clId="{AED00EBC-4CE5-4B89-AB8B-4D58E09B2AB6}" dt="2026-01-22T02:14:13.996" v="4970" actId="20577"/>
          <ac:spMkLst>
            <pc:docMk/>
            <pc:sldMk cId="1120436643" sldId="304"/>
            <ac:spMk id="19459" creationId="{5D419C4B-54D9-D949-FE49-FA95DA1BEA56}"/>
          </ac:spMkLst>
        </pc:spChg>
        <pc:picChg chg="add del mod">
          <ac:chgData name="Trahan, Anik" userId="54262fd3-4634-4131-bb90-0ce55e74faae" providerId="ADAL" clId="{AED00EBC-4CE5-4B89-AB8B-4D58E09B2AB6}" dt="2026-01-21T18:39:42.674" v="4667" actId="478"/>
          <ac:picMkLst>
            <pc:docMk/>
            <pc:sldMk cId="1120436643" sldId="304"/>
            <ac:picMk id="4" creationId="{919D18AA-1FF8-8DC4-CA17-D3B4DE4E4CBB}"/>
          </ac:picMkLst>
        </pc:picChg>
        <pc:picChg chg="add mod">
          <ac:chgData name="Trahan, Anik" userId="54262fd3-4634-4131-bb90-0ce55e74faae" providerId="ADAL" clId="{AED00EBC-4CE5-4B89-AB8B-4D58E09B2AB6}" dt="2026-01-19T17:47:27.441" v="1791" actId="1076"/>
          <ac:picMkLst>
            <pc:docMk/>
            <pc:sldMk cId="1120436643" sldId="304"/>
            <ac:picMk id="5" creationId="{AFF41CB7-6DA0-D1AA-7D93-564DC3796C9A}"/>
          </ac:picMkLst>
        </pc:picChg>
        <pc:picChg chg="mod">
          <ac:chgData name="Trahan, Anik" userId="54262fd3-4634-4131-bb90-0ce55e74faae" providerId="ADAL" clId="{AED00EBC-4CE5-4B89-AB8B-4D58E09B2AB6}" dt="2026-01-19T17:42:43.248" v="1666" actId="1076"/>
          <ac:picMkLst>
            <pc:docMk/>
            <pc:sldMk cId="1120436643" sldId="304"/>
            <ac:picMk id="6" creationId="{57583FCB-E5AF-7506-6438-3A84CE2FE42E}"/>
          </ac:picMkLst>
        </pc:picChg>
        <pc:picChg chg="add mod">
          <ac:chgData name="Trahan, Anik" userId="54262fd3-4634-4131-bb90-0ce55e74faae" providerId="ADAL" clId="{AED00EBC-4CE5-4B89-AB8B-4D58E09B2AB6}" dt="2026-01-21T18:40:36.145" v="4684" actId="1076"/>
          <ac:picMkLst>
            <pc:docMk/>
            <pc:sldMk cId="1120436643" sldId="304"/>
            <ac:picMk id="7" creationId="{1DC059B5-DF1E-97DB-075C-F129CCD6FFCF}"/>
          </ac:picMkLst>
        </pc:picChg>
        <pc:picChg chg="del mod">
          <ac:chgData name="Trahan, Anik" userId="54262fd3-4634-4131-bb90-0ce55e74faae" providerId="ADAL" clId="{AED00EBC-4CE5-4B89-AB8B-4D58E09B2AB6}" dt="2026-01-21T18:38:55.237" v="4655" actId="478"/>
          <ac:picMkLst>
            <pc:docMk/>
            <pc:sldMk cId="1120436643" sldId="304"/>
            <ac:picMk id="8" creationId="{24B32AF4-6BD5-D437-D055-2E0E0375D3CF}"/>
          </ac:picMkLst>
        </pc:picChg>
      </pc:sldChg>
      <pc:sldChg chg="addSp delSp modSp add mod modAnim">
        <pc:chgData name="Trahan, Anik" userId="54262fd3-4634-4131-bb90-0ce55e74faae" providerId="ADAL" clId="{AED00EBC-4CE5-4B89-AB8B-4D58E09B2AB6}" dt="2026-01-22T16:34:57.951" v="5032" actId="1076"/>
        <pc:sldMkLst>
          <pc:docMk/>
          <pc:sldMk cId="3358436325" sldId="305"/>
        </pc:sldMkLst>
        <pc:spChg chg="mod">
          <ac:chgData name="Trahan, Anik" userId="54262fd3-4634-4131-bb90-0ce55e74faae" providerId="ADAL" clId="{AED00EBC-4CE5-4B89-AB8B-4D58E09B2AB6}" dt="2026-01-22T16:34:54.807" v="5031" actId="14100"/>
          <ac:spMkLst>
            <pc:docMk/>
            <pc:sldMk cId="3358436325" sldId="305"/>
            <ac:spMk id="19459" creationId="{5E613A0A-3AD4-6CA4-5C3F-CBB8A0F0AB17}"/>
          </ac:spMkLst>
        </pc:spChg>
        <pc:picChg chg="add del mod">
          <ac:chgData name="Trahan, Anik" userId="54262fd3-4634-4131-bb90-0ce55e74faae" providerId="ADAL" clId="{AED00EBC-4CE5-4B89-AB8B-4D58E09B2AB6}" dt="2026-01-21T18:40:39.717" v="4685" actId="478"/>
          <ac:picMkLst>
            <pc:docMk/>
            <pc:sldMk cId="3358436325" sldId="305"/>
            <ac:picMk id="4" creationId="{ACCE8F15-FB96-07FD-12EA-C3532B5BEB01}"/>
          </ac:picMkLst>
        </pc:picChg>
        <pc:picChg chg="mod">
          <ac:chgData name="Trahan, Anik" userId="54262fd3-4634-4131-bb90-0ce55e74faae" providerId="ADAL" clId="{AED00EBC-4CE5-4B89-AB8B-4D58E09B2AB6}" dt="2026-01-22T16:34:57.951" v="5032" actId="1076"/>
          <ac:picMkLst>
            <pc:docMk/>
            <pc:sldMk cId="3358436325" sldId="305"/>
            <ac:picMk id="5" creationId="{843FA414-EAE0-B56D-E368-7EC3E788CDC5}"/>
          </ac:picMkLst>
        </pc:picChg>
        <pc:picChg chg="add mod">
          <ac:chgData name="Trahan, Anik" userId="54262fd3-4634-4131-bb90-0ce55e74faae" providerId="ADAL" clId="{AED00EBC-4CE5-4B89-AB8B-4D58E09B2AB6}" dt="2026-01-21T18:40:42.730" v="4687" actId="1076"/>
          <ac:picMkLst>
            <pc:docMk/>
            <pc:sldMk cId="3358436325" sldId="305"/>
            <ac:picMk id="6" creationId="{30E3BD6B-052F-B082-6B54-6277F62915D4}"/>
          </ac:picMkLst>
        </pc:picChg>
        <pc:picChg chg="add mod ord modCrop">
          <ac:chgData name="Trahan, Anik" userId="54262fd3-4634-4131-bb90-0ce55e74faae" providerId="ADAL" clId="{AED00EBC-4CE5-4B89-AB8B-4D58E09B2AB6}" dt="2026-01-22T16:34:47.767" v="5030" actId="732"/>
          <ac:picMkLst>
            <pc:docMk/>
            <pc:sldMk cId="3358436325" sldId="305"/>
            <ac:picMk id="7" creationId="{3A6ED68A-E131-1CEC-6F2C-BB3F7948C2F0}"/>
          </ac:picMkLst>
        </pc:picChg>
        <pc:picChg chg="del mod">
          <ac:chgData name="Trahan, Anik" userId="54262fd3-4634-4131-bb90-0ce55e74faae" providerId="ADAL" clId="{AED00EBC-4CE5-4B89-AB8B-4D58E09B2AB6}" dt="2026-01-21T18:39:07.529" v="4658" actId="478"/>
          <ac:picMkLst>
            <pc:docMk/>
            <pc:sldMk cId="3358436325" sldId="305"/>
            <ac:picMk id="8" creationId="{AF8747FC-371C-A64E-43D1-4934F88335FF}"/>
          </ac:picMkLst>
        </pc:picChg>
        <pc:picChg chg="add mod">
          <ac:chgData name="Trahan, Anik" userId="54262fd3-4634-4131-bb90-0ce55e74faae" providerId="ADAL" clId="{AED00EBC-4CE5-4B89-AB8B-4D58E09B2AB6}" dt="2026-01-21T18:52:49.981" v="4840" actId="1076"/>
          <ac:picMkLst>
            <pc:docMk/>
            <pc:sldMk cId="3358436325" sldId="305"/>
            <ac:picMk id="9" creationId="{9086F9AA-EE8F-2AF2-E302-DD790874AEFC}"/>
          </ac:picMkLst>
        </pc:picChg>
        <pc:picChg chg="add del mod">
          <ac:chgData name="Trahan, Anik" userId="54262fd3-4634-4131-bb90-0ce55e74faae" providerId="ADAL" clId="{AED00EBC-4CE5-4B89-AB8B-4D58E09B2AB6}" dt="2026-01-21T18:52:30.771" v="4832" actId="478"/>
          <ac:picMkLst>
            <pc:docMk/>
            <pc:sldMk cId="3358436325" sldId="305"/>
            <ac:picMk id="10" creationId="{9C8FD284-368A-A8D9-231E-E06CD3255596}"/>
          </ac:picMkLst>
        </pc:picChg>
      </pc:sldChg>
      <pc:sldChg chg="addSp delSp modSp add mod modAnim">
        <pc:chgData name="Trahan, Anik" userId="54262fd3-4634-4131-bb90-0ce55e74faae" providerId="ADAL" clId="{AED00EBC-4CE5-4B89-AB8B-4D58E09B2AB6}" dt="2026-01-22T16:33:42.109" v="5027" actId="1076"/>
        <pc:sldMkLst>
          <pc:docMk/>
          <pc:sldMk cId="1753527815" sldId="306"/>
        </pc:sldMkLst>
        <pc:spChg chg="mod">
          <ac:chgData name="Trahan, Anik" userId="54262fd3-4634-4131-bb90-0ce55e74faae" providerId="ADAL" clId="{AED00EBC-4CE5-4B89-AB8B-4D58E09B2AB6}" dt="2026-01-22T16:33:40.100" v="5026" actId="1076"/>
          <ac:spMkLst>
            <pc:docMk/>
            <pc:sldMk cId="1753527815" sldId="306"/>
            <ac:spMk id="19459" creationId="{5588EA16-29A9-CDC8-1F19-0CE1B47C1D85}"/>
          </ac:spMkLst>
        </pc:spChg>
        <pc:picChg chg="add mod">
          <ac:chgData name="Trahan, Anik" userId="54262fd3-4634-4131-bb90-0ce55e74faae" providerId="ADAL" clId="{AED00EBC-4CE5-4B89-AB8B-4D58E09B2AB6}" dt="2026-01-22T16:33:42.109" v="5027" actId="1076"/>
          <ac:picMkLst>
            <pc:docMk/>
            <pc:sldMk cId="1753527815" sldId="306"/>
            <ac:picMk id="4" creationId="{9938B48B-B4C4-332A-D45F-6692CC44F1A2}"/>
          </ac:picMkLst>
        </pc:picChg>
        <pc:picChg chg="mod">
          <ac:chgData name="Trahan, Anik" userId="54262fd3-4634-4131-bb90-0ce55e74faae" providerId="ADAL" clId="{AED00EBC-4CE5-4B89-AB8B-4D58E09B2AB6}" dt="2026-01-19T18:13:29.648" v="1832" actId="1076"/>
          <ac:picMkLst>
            <pc:docMk/>
            <pc:sldMk cId="1753527815" sldId="306"/>
            <ac:picMk id="5" creationId="{218F55B7-6E65-B387-75DB-F3E0A6FC7B8A}"/>
          </ac:picMkLst>
        </pc:picChg>
        <pc:picChg chg="add mod">
          <ac:chgData name="Trahan, Anik" userId="54262fd3-4634-4131-bb90-0ce55e74faae" providerId="ADAL" clId="{AED00EBC-4CE5-4B89-AB8B-4D58E09B2AB6}" dt="2026-01-19T18:14:30.618" v="1845" actId="1076"/>
          <ac:picMkLst>
            <pc:docMk/>
            <pc:sldMk cId="1753527815" sldId="306"/>
            <ac:picMk id="6" creationId="{25FE1537-18F6-5C5C-F068-9BBE28798386}"/>
          </ac:picMkLst>
        </pc:picChg>
        <pc:picChg chg="add mod ord">
          <ac:chgData name="Trahan, Anik" userId="54262fd3-4634-4131-bb90-0ce55e74faae" providerId="ADAL" clId="{AED00EBC-4CE5-4B89-AB8B-4D58E09B2AB6}" dt="2026-01-22T16:32:37.054" v="5024" actId="13244"/>
          <ac:picMkLst>
            <pc:docMk/>
            <pc:sldMk cId="1753527815" sldId="306"/>
            <ac:picMk id="8" creationId="{52072781-9BAE-4C19-03BE-D3147AEBA43A}"/>
          </ac:picMkLst>
        </pc:picChg>
        <pc:picChg chg="del mod">
          <ac:chgData name="Trahan, Anik" userId="54262fd3-4634-4131-bb90-0ce55e74faae" providerId="ADAL" clId="{AED00EBC-4CE5-4B89-AB8B-4D58E09B2AB6}" dt="2026-01-21T18:47:59.280" v="4723" actId="478"/>
          <ac:picMkLst>
            <pc:docMk/>
            <pc:sldMk cId="1753527815" sldId="306"/>
            <ac:picMk id="10" creationId="{0D349A65-CC79-907C-A9F6-E6D6D8834B96}"/>
          </ac:picMkLst>
        </pc:picChg>
      </pc:sldChg>
      <pc:sldChg chg="addSp delSp modSp add mod modAnim">
        <pc:chgData name="Trahan, Anik" userId="54262fd3-4634-4131-bb90-0ce55e74faae" providerId="ADAL" clId="{AED00EBC-4CE5-4B89-AB8B-4D58E09B2AB6}" dt="2026-01-21T18:53:02.980" v="4845" actId="1076"/>
        <pc:sldMkLst>
          <pc:docMk/>
          <pc:sldMk cId="648177155" sldId="307"/>
        </pc:sldMkLst>
        <pc:spChg chg="mod">
          <ac:chgData name="Trahan, Anik" userId="54262fd3-4634-4131-bb90-0ce55e74faae" providerId="ADAL" clId="{AED00EBC-4CE5-4B89-AB8B-4D58E09B2AB6}" dt="2026-01-19T18:15:15.288" v="1850"/>
          <ac:spMkLst>
            <pc:docMk/>
            <pc:sldMk cId="648177155" sldId="307"/>
            <ac:spMk id="19459" creationId="{11CC47AF-7F57-CE4F-BCA7-CBBC6EBA200F}"/>
          </ac:spMkLst>
        </pc:spChg>
        <pc:picChg chg="add mod">
          <ac:chgData name="Trahan, Anik" userId="54262fd3-4634-4131-bb90-0ce55e74faae" providerId="ADAL" clId="{AED00EBC-4CE5-4B89-AB8B-4D58E09B2AB6}" dt="2026-01-21T18:53:02.980" v="4845" actId="1076"/>
          <ac:picMkLst>
            <pc:docMk/>
            <pc:sldMk cId="648177155" sldId="307"/>
            <ac:picMk id="4" creationId="{F8182D96-BC63-093E-D4F7-2CA66EDEEAC8}"/>
          </ac:picMkLst>
        </pc:picChg>
        <pc:picChg chg="mod">
          <ac:chgData name="Trahan, Anik" userId="54262fd3-4634-4131-bb90-0ce55e74faae" providerId="ADAL" clId="{AED00EBC-4CE5-4B89-AB8B-4D58E09B2AB6}" dt="2026-01-19T18:14:47.696" v="1849" actId="1076"/>
          <ac:picMkLst>
            <pc:docMk/>
            <pc:sldMk cId="648177155" sldId="307"/>
            <ac:picMk id="6" creationId="{75BC3B9E-B301-FB25-8FE3-E149B70AE1B7}"/>
          </ac:picMkLst>
        </pc:picChg>
        <pc:picChg chg="add mod">
          <ac:chgData name="Trahan, Anik" userId="54262fd3-4634-4131-bb90-0ce55e74faae" providerId="ADAL" clId="{AED00EBC-4CE5-4B89-AB8B-4D58E09B2AB6}" dt="2026-01-19T18:16:16.080" v="1859" actId="1076"/>
          <ac:picMkLst>
            <pc:docMk/>
            <pc:sldMk cId="648177155" sldId="307"/>
            <ac:picMk id="7" creationId="{CA7E05A9-4580-B0B5-FE59-5CDCEE11BE73}"/>
          </ac:picMkLst>
        </pc:picChg>
        <pc:picChg chg="del mod">
          <ac:chgData name="Trahan, Anik" userId="54262fd3-4634-4131-bb90-0ce55e74faae" providerId="ADAL" clId="{AED00EBC-4CE5-4B89-AB8B-4D58E09B2AB6}" dt="2026-01-21T18:52:59.762" v="4843" actId="478"/>
          <ac:picMkLst>
            <pc:docMk/>
            <pc:sldMk cId="648177155" sldId="307"/>
            <ac:picMk id="10" creationId="{9AFCD301-DB19-1BCF-7949-FAB6E37D326D}"/>
          </ac:picMkLst>
        </pc:picChg>
      </pc:sldChg>
      <pc:sldChg chg="addSp delSp modSp add mod modAnim">
        <pc:chgData name="Trahan, Anik" userId="54262fd3-4634-4131-bb90-0ce55e74faae" providerId="ADAL" clId="{AED00EBC-4CE5-4B89-AB8B-4D58E09B2AB6}" dt="2026-01-22T16:33:55.953" v="5029"/>
        <pc:sldMkLst>
          <pc:docMk/>
          <pc:sldMk cId="1129332953" sldId="308"/>
        </pc:sldMkLst>
        <pc:spChg chg="mod">
          <ac:chgData name="Trahan, Anik" userId="54262fd3-4634-4131-bb90-0ce55e74faae" providerId="ADAL" clId="{AED00EBC-4CE5-4B89-AB8B-4D58E09B2AB6}" dt="2026-01-22T16:33:55.953" v="5029"/>
          <ac:spMkLst>
            <pc:docMk/>
            <pc:sldMk cId="1129332953" sldId="308"/>
            <ac:spMk id="19459" creationId="{9DCA00F0-0EFF-6E97-4205-4ABC69C05474}"/>
          </ac:spMkLst>
        </pc:spChg>
        <pc:picChg chg="add mod">
          <ac:chgData name="Trahan, Anik" userId="54262fd3-4634-4131-bb90-0ce55e74faae" providerId="ADAL" clId="{AED00EBC-4CE5-4B89-AB8B-4D58E09B2AB6}" dt="2026-01-19T18:17:54.027" v="1878" actId="1076"/>
          <ac:picMkLst>
            <pc:docMk/>
            <pc:sldMk cId="1129332953" sldId="308"/>
            <ac:picMk id="5" creationId="{3A35EFCA-A412-0F5C-27C7-B839C707F342}"/>
          </ac:picMkLst>
        </pc:picChg>
        <pc:picChg chg="mod">
          <ac:chgData name="Trahan, Anik" userId="54262fd3-4634-4131-bb90-0ce55e74faae" providerId="ADAL" clId="{AED00EBC-4CE5-4B89-AB8B-4D58E09B2AB6}" dt="2026-01-19T18:16:24.687" v="1862" actId="1076"/>
          <ac:picMkLst>
            <pc:docMk/>
            <pc:sldMk cId="1129332953" sldId="308"/>
            <ac:picMk id="6" creationId="{6A2D3989-D3DF-ACCB-0B7E-0A9B0438D84D}"/>
          </ac:picMkLst>
        </pc:picChg>
        <pc:picChg chg="mod">
          <ac:chgData name="Trahan, Anik" userId="54262fd3-4634-4131-bb90-0ce55e74faae" providerId="ADAL" clId="{AED00EBC-4CE5-4B89-AB8B-4D58E09B2AB6}" dt="2026-01-19T18:16:30.207" v="1863" actId="1076"/>
          <ac:picMkLst>
            <pc:docMk/>
            <pc:sldMk cId="1129332953" sldId="308"/>
            <ac:picMk id="7" creationId="{60B971FD-CB9F-A04B-9D5E-B9C464F40606}"/>
          </ac:picMkLst>
        </pc:picChg>
      </pc:sldChg>
      <pc:sldChg chg="addSp delSp modSp add mod modAnim">
        <pc:chgData name="Trahan, Anik" userId="54262fd3-4634-4131-bb90-0ce55e74faae" providerId="ADAL" clId="{AED00EBC-4CE5-4B89-AB8B-4D58E09B2AB6}" dt="2026-01-22T16:36:07.161" v="5039" actId="13244"/>
        <pc:sldMkLst>
          <pc:docMk/>
          <pc:sldMk cId="2364466601" sldId="309"/>
        </pc:sldMkLst>
        <pc:spChg chg="mod">
          <ac:chgData name="Trahan, Anik" userId="54262fd3-4634-4131-bb90-0ce55e74faae" providerId="ADAL" clId="{AED00EBC-4CE5-4B89-AB8B-4D58E09B2AB6}" dt="2026-01-22T16:35:46.062" v="5036" actId="1076"/>
          <ac:spMkLst>
            <pc:docMk/>
            <pc:sldMk cId="2364466601" sldId="309"/>
            <ac:spMk id="19459" creationId="{2905271A-D529-8161-CEE3-ACF985FF76DA}"/>
          </ac:spMkLst>
        </pc:spChg>
        <pc:picChg chg="mod">
          <ac:chgData name="Trahan, Anik" userId="54262fd3-4634-4131-bb90-0ce55e74faae" providerId="ADAL" clId="{AED00EBC-4CE5-4B89-AB8B-4D58E09B2AB6}" dt="2026-01-19T18:18:07.693" v="1882" actId="1076"/>
          <ac:picMkLst>
            <pc:docMk/>
            <pc:sldMk cId="2364466601" sldId="309"/>
            <ac:picMk id="5" creationId="{2AE2B671-64B3-3D8D-7BEB-5CF921137139}"/>
          </ac:picMkLst>
        </pc:picChg>
        <pc:picChg chg="add mod ord">
          <ac:chgData name="Trahan, Anik" userId="54262fd3-4634-4131-bb90-0ce55e74faae" providerId="ADAL" clId="{AED00EBC-4CE5-4B89-AB8B-4D58E09B2AB6}" dt="2026-01-22T16:36:07.161" v="5039" actId="13244"/>
          <ac:picMkLst>
            <pc:docMk/>
            <pc:sldMk cId="2364466601" sldId="309"/>
            <ac:picMk id="6" creationId="{5626958B-9EB1-C8E4-5254-B36FEA49BD72}"/>
          </ac:picMkLst>
        </pc:picChg>
        <pc:picChg chg="mod">
          <ac:chgData name="Trahan, Anik" userId="54262fd3-4634-4131-bb90-0ce55e74faae" providerId="ADAL" clId="{AED00EBC-4CE5-4B89-AB8B-4D58E09B2AB6}" dt="2026-01-19T18:18:02.293" v="1881" actId="1076"/>
          <ac:picMkLst>
            <pc:docMk/>
            <pc:sldMk cId="2364466601" sldId="309"/>
            <ac:picMk id="7" creationId="{EDD0299B-6240-CECB-B6F5-7A6076D7A7A8}"/>
          </ac:picMkLst>
        </pc:picChg>
        <pc:picChg chg="add mod">
          <ac:chgData name="Trahan, Anik" userId="54262fd3-4634-4131-bb90-0ce55e74faae" providerId="ADAL" clId="{AED00EBC-4CE5-4B89-AB8B-4D58E09B2AB6}" dt="2026-01-19T18:19:06.171" v="1894" actId="1076"/>
          <ac:picMkLst>
            <pc:docMk/>
            <pc:sldMk cId="2364466601" sldId="309"/>
            <ac:picMk id="8" creationId="{21294132-A3C8-2F86-92D0-1231DD3F75C8}"/>
          </ac:picMkLst>
        </pc:picChg>
      </pc:sldChg>
      <pc:sldChg chg="addSp delSp modSp add mod modAnim">
        <pc:chgData name="Trahan, Anik" userId="54262fd3-4634-4131-bb90-0ce55e74faae" providerId="ADAL" clId="{AED00EBC-4CE5-4B89-AB8B-4D58E09B2AB6}" dt="2026-01-22T16:37:06.178" v="5044" actId="13244"/>
        <pc:sldMkLst>
          <pc:docMk/>
          <pc:sldMk cId="2834959108" sldId="310"/>
        </pc:sldMkLst>
        <pc:spChg chg="mod">
          <ac:chgData name="Trahan, Anik" userId="54262fd3-4634-4131-bb90-0ce55e74faae" providerId="ADAL" clId="{AED00EBC-4CE5-4B89-AB8B-4D58E09B2AB6}" dt="2026-01-22T16:36:29.965" v="5040" actId="1076"/>
          <ac:spMkLst>
            <pc:docMk/>
            <pc:sldMk cId="2834959108" sldId="310"/>
            <ac:spMk id="19459" creationId="{A881BED1-260E-3A5C-E125-91F52AD18ADA}"/>
          </ac:spMkLst>
        </pc:spChg>
        <pc:picChg chg="mod">
          <ac:chgData name="Trahan, Anik" userId="54262fd3-4634-4131-bb90-0ce55e74faae" providerId="ADAL" clId="{AED00EBC-4CE5-4B89-AB8B-4D58E09B2AB6}" dt="2026-01-19T18:19:13.188" v="1897" actId="1076"/>
          <ac:picMkLst>
            <pc:docMk/>
            <pc:sldMk cId="2834959108" sldId="310"/>
            <ac:picMk id="5" creationId="{DD41A10E-396B-13B9-C916-4B8CE1A12D9D}"/>
          </ac:picMkLst>
        </pc:picChg>
        <pc:picChg chg="add mod ord">
          <ac:chgData name="Trahan, Anik" userId="54262fd3-4634-4131-bb90-0ce55e74faae" providerId="ADAL" clId="{AED00EBC-4CE5-4B89-AB8B-4D58E09B2AB6}" dt="2026-01-22T16:37:06.178" v="5044" actId="13244"/>
          <ac:picMkLst>
            <pc:docMk/>
            <pc:sldMk cId="2834959108" sldId="310"/>
            <ac:picMk id="6" creationId="{EB8C20DF-0E86-95CD-4708-B6549C72C677}"/>
          </ac:picMkLst>
        </pc:picChg>
        <pc:picChg chg="mod">
          <ac:chgData name="Trahan, Anik" userId="54262fd3-4634-4131-bb90-0ce55e74faae" providerId="ADAL" clId="{AED00EBC-4CE5-4B89-AB8B-4D58E09B2AB6}" dt="2026-01-22T16:36:32.757" v="5041" actId="1076"/>
          <ac:picMkLst>
            <pc:docMk/>
            <pc:sldMk cId="2834959108" sldId="310"/>
            <ac:picMk id="8" creationId="{9A1B025B-CAC3-C01A-7562-421606AB2EF6}"/>
          </ac:picMkLst>
        </pc:picChg>
      </pc:sldChg>
      <pc:sldChg chg="addSp modSp add mod ord modTransition">
        <pc:chgData name="Trahan, Anik" userId="54262fd3-4634-4131-bb90-0ce55e74faae" providerId="ADAL" clId="{AED00EBC-4CE5-4B89-AB8B-4D58E09B2AB6}" dt="2026-01-22T02:15:04.267" v="4973"/>
        <pc:sldMkLst>
          <pc:docMk/>
          <pc:sldMk cId="651214597" sldId="311"/>
        </pc:sldMkLst>
        <pc:spChg chg="mod">
          <ac:chgData name="Trahan, Anik" userId="54262fd3-4634-4131-bb90-0ce55e74faae" providerId="ADAL" clId="{AED00EBC-4CE5-4B89-AB8B-4D58E09B2AB6}" dt="2026-01-19T18:20:00.721" v="1913" actId="14100"/>
          <ac:spMkLst>
            <pc:docMk/>
            <pc:sldMk cId="651214597" sldId="311"/>
            <ac:spMk id="2" creationId="{616D4DCE-99E9-EFF7-BD22-B13CBF127A1A}"/>
          </ac:spMkLst>
        </pc:spChg>
        <pc:spChg chg="mod">
          <ac:chgData name="Trahan, Anik" userId="54262fd3-4634-4131-bb90-0ce55e74faae" providerId="ADAL" clId="{AED00EBC-4CE5-4B89-AB8B-4D58E09B2AB6}" dt="2026-01-19T18:20:03.452" v="1914" actId="14100"/>
          <ac:spMkLst>
            <pc:docMk/>
            <pc:sldMk cId="651214597" sldId="311"/>
            <ac:spMk id="3" creationId="{A753B07A-0846-0C35-0FAE-0693400D91C4}"/>
          </ac:spMkLst>
        </pc:spChg>
        <pc:spChg chg="mod">
          <ac:chgData name="Trahan, Anik" userId="54262fd3-4634-4131-bb90-0ce55e74faae" providerId="ADAL" clId="{AED00EBC-4CE5-4B89-AB8B-4D58E09B2AB6}" dt="2026-01-19T18:19:49.025" v="1910" actId="20577"/>
          <ac:spMkLst>
            <pc:docMk/>
            <pc:sldMk cId="651214597" sldId="311"/>
            <ac:spMk id="22530" creationId="{1EA3C011-A15E-264B-DD4A-B7958D1B6187}"/>
          </ac:spMkLst>
        </pc:spChg>
        <pc:spChg chg="mod">
          <ac:chgData name="Trahan, Anik" userId="54262fd3-4634-4131-bb90-0ce55e74faae" providerId="ADAL" clId="{AED00EBC-4CE5-4B89-AB8B-4D58E09B2AB6}" dt="2026-01-19T18:23:47.689" v="2079" actId="255"/>
          <ac:spMkLst>
            <pc:docMk/>
            <pc:sldMk cId="651214597" sldId="311"/>
            <ac:spMk id="22531" creationId="{78961E9B-5302-1F8D-A937-40F59EF4158A}"/>
          </ac:spMkLst>
        </pc:spChg>
        <pc:picChg chg="add mod">
          <ac:chgData name="Trahan, Anik" userId="54262fd3-4634-4131-bb90-0ce55e74faae" providerId="ADAL" clId="{AED00EBC-4CE5-4B89-AB8B-4D58E09B2AB6}" dt="2026-01-19T18:20:22.282" v="1916" actId="1076"/>
          <ac:picMkLst>
            <pc:docMk/>
            <pc:sldMk cId="651214597" sldId="311"/>
            <ac:picMk id="4" creationId="{B88ECC71-876A-3E7A-4780-A41C2C9C43C6}"/>
          </ac:picMkLst>
        </pc:picChg>
      </pc:sldChg>
      <pc:sldChg chg="modSp add mod">
        <pc:chgData name="Trahan, Anik" userId="54262fd3-4634-4131-bb90-0ce55e74faae" providerId="ADAL" clId="{AED00EBC-4CE5-4B89-AB8B-4D58E09B2AB6}" dt="2026-01-21T14:51:31.463" v="4461"/>
        <pc:sldMkLst>
          <pc:docMk/>
          <pc:sldMk cId="3251964697" sldId="312"/>
        </pc:sldMkLst>
        <pc:spChg chg="mod">
          <ac:chgData name="Trahan, Anik" userId="54262fd3-4634-4131-bb90-0ce55e74faae" providerId="ADAL" clId="{AED00EBC-4CE5-4B89-AB8B-4D58E09B2AB6}" dt="2026-01-21T14:51:21.047" v="4458" actId="1076"/>
          <ac:spMkLst>
            <pc:docMk/>
            <pc:sldMk cId="3251964697" sldId="312"/>
            <ac:spMk id="2" creationId="{E433A677-93DC-6513-3A5F-0A951A57C643}"/>
          </ac:spMkLst>
        </pc:spChg>
        <pc:spChg chg="mod">
          <ac:chgData name="Trahan, Anik" userId="54262fd3-4634-4131-bb90-0ce55e74faae" providerId="ADAL" clId="{AED00EBC-4CE5-4B89-AB8B-4D58E09B2AB6}" dt="2026-01-19T18:24:07.845" v="2094" actId="14100"/>
          <ac:spMkLst>
            <pc:docMk/>
            <pc:sldMk cId="3251964697" sldId="312"/>
            <ac:spMk id="22530" creationId="{44320BB0-C699-E813-D187-D04B244221E1}"/>
          </ac:spMkLst>
        </pc:spChg>
        <pc:spChg chg="mod">
          <ac:chgData name="Trahan, Anik" userId="54262fd3-4634-4131-bb90-0ce55e74faae" providerId="ADAL" clId="{AED00EBC-4CE5-4B89-AB8B-4D58E09B2AB6}" dt="2026-01-21T14:51:31.463" v="4461"/>
          <ac:spMkLst>
            <pc:docMk/>
            <pc:sldMk cId="3251964697" sldId="312"/>
            <ac:spMk id="22531" creationId="{9AA273ED-A28F-CBBC-D5E8-81D97152A84A}"/>
          </ac:spMkLst>
        </pc:spChg>
      </pc:sldChg>
      <pc:sldChg chg="addSp modSp add mod modAnim">
        <pc:chgData name="Trahan, Anik" userId="54262fd3-4634-4131-bb90-0ce55e74faae" providerId="ADAL" clId="{AED00EBC-4CE5-4B89-AB8B-4D58E09B2AB6}" dt="2026-01-19T18:33:58.899" v="2579" actId="207"/>
        <pc:sldMkLst>
          <pc:docMk/>
          <pc:sldMk cId="2455137871" sldId="313"/>
        </pc:sldMkLst>
        <pc:spChg chg="add mod">
          <ac:chgData name="Trahan, Anik" userId="54262fd3-4634-4131-bb90-0ce55e74faae" providerId="ADAL" clId="{AED00EBC-4CE5-4B89-AB8B-4D58E09B2AB6}" dt="2026-01-19T18:33:49.014" v="2578" actId="255"/>
          <ac:spMkLst>
            <pc:docMk/>
            <pc:sldMk cId="2455137871" sldId="313"/>
            <ac:spMk id="5" creationId="{C91A5739-C2B0-D276-59BF-976196FF520E}"/>
          </ac:spMkLst>
        </pc:spChg>
        <pc:spChg chg="mod">
          <ac:chgData name="Trahan, Anik" userId="54262fd3-4634-4131-bb90-0ce55e74faae" providerId="ADAL" clId="{AED00EBC-4CE5-4B89-AB8B-4D58E09B2AB6}" dt="2026-01-19T18:30:07.845" v="2366" actId="1076"/>
          <ac:spMkLst>
            <pc:docMk/>
            <pc:sldMk cId="2455137871" sldId="313"/>
            <ac:spMk id="22530" creationId="{496B2D0A-A51C-A071-21C9-2086BE971D24}"/>
          </ac:spMkLst>
        </pc:spChg>
        <pc:spChg chg="mod">
          <ac:chgData name="Trahan, Anik" userId="54262fd3-4634-4131-bb90-0ce55e74faae" providerId="ADAL" clId="{AED00EBC-4CE5-4B89-AB8B-4D58E09B2AB6}" dt="2026-01-19T18:33:58.899" v="2579" actId="207"/>
          <ac:spMkLst>
            <pc:docMk/>
            <pc:sldMk cId="2455137871" sldId="313"/>
            <ac:spMk id="22531" creationId="{16658789-3B2D-FF37-68F9-20089C774E58}"/>
          </ac:spMkLst>
        </pc:spChg>
      </pc:sldChg>
      <pc:sldChg chg="addSp delSp modSp add mod delAnim modAnim">
        <pc:chgData name="Trahan, Anik" userId="54262fd3-4634-4131-bb90-0ce55e74faae" providerId="ADAL" clId="{AED00EBC-4CE5-4B89-AB8B-4D58E09B2AB6}" dt="2026-01-22T16:38:02.836" v="5048"/>
        <pc:sldMkLst>
          <pc:docMk/>
          <pc:sldMk cId="407266430" sldId="314"/>
        </pc:sldMkLst>
        <pc:spChg chg="add mod">
          <ac:chgData name="Trahan, Anik" userId="54262fd3-4634-4131-bb90-0ce55e74faae" providerId="ADAL" clId="{AED00EBC-4CE5-4B89-AB8B-4D58E09B2AB6}" dt="2026-01-19T18:36:24.397" v="2699" actId="207"/>
          <ac:spMkLst>
            <pc:docMk/>
            <pc:sldMk cId="407266430" sldId="314"/>
            <ac:spMk id="8" creationId="{DDB6C72C-DCB2-2160-0D90-F92A1F7F91C3}"/>
          </ac:spMkLst>
        </pc:spChg>
        <pc:spChg chg="mod">
          <ac:chgData name="Trahan, Anik" userId="54262fd3-4634-4131-bb90-0ce55e74faae" providerId="ADAL" clId="{AED00EBC-4CE5-4B89-AB8B-4D58E09B2AB6}" dt="2026-01-19T18:34:13.800" v="2581" actId="6549"/>
          <ac:spMkLst>
            <pc:docMk/>
            <pc:sldMk cId="407266430" sldId="314"/>
            <ac:spMk id="22531" creationId="{221203FB-7D3F-9D9E-17F7-0729B3BF4300}"/>
          </ac:spMkLst>
        </pc:spChg>
        <pc:picChg chg="add mod ord">
          <ac:chgData name="Trahan, Anik" userId="54262fd3-4634-4131-bb90-0ce55e74faae" providerId="ADAL" clId="{AED00EBC-4CE5-4B89-AB8B-4D58E09B2AB6}" dt="2026-01-22T16:37:55.393" v="5047" actId="13244"/>
          <ac:picMkLst>
            <pc:docMk/>
            <pc:sldMk cId="407266430" sldId="314"/>
            <ac:picMk id="6" creationId="{00C26FF7-F49C-B3BF-B962-540BCC61D8D8}"/>
          </ac:picMkLst>
        </pc:picChg>
      </pc:sldChg>
      <pc:sldChg chg="addSp delSp modSp add mod modAnim">
        <pc:chgData name="Trahan, Anik" userId="54262fd3-4634-4131-bb90-0ce55e74faae" providerId="ADAL" clId="{AED00EBC-4CE5-4B89-AB8B-4D58E09B2AB6}" dt="2026-01-19T18:42:16.045" v="2847"/>
        <pc:sldMkLst>
          <pc:docMk/>
          <pc:sldMk cId="4260064402" sldId="316"/>
        </pc:sldMkLst>
        <pc:spChg chg="add mod">
          <ac:chgData name="Trahan, Anik" userId="54262fd3-4634-4131-bb90-0ce55e74faae" providerId="ADAL" clId="{AED00EBC-4CE5-4B89-AB8B-4D58E09B2AB6}" dt="2026-01-19T18:40:51.446" v="2818" actId="962"/>
          <ac:spMkLst>
            <pc:docMk/>
            <pc:sldMk cId="4260064402" sldId="316"/>
            <ac:spMk id="7" creationId="{ED0F596D-2A1F-7154-0AF1-F3969E8BE7F9}"/>
          </ac:spMkLst>
        </pc:spChg>
        <pc:spChg chg="mod ord">
          <ac:chgData name="Trahan, Anik" userId="54262fd3-4634-4131-bb90-0ce55e74faae" providerId="ADAL" clId="{AED00EBC-4CE5-4B89-AB8B-4D58E09B2AB6}" dt="2026-01-19T18:40:47.644" v="2817" actId="962"/>
          <ac:spMkLst>
            <pc:docMk/>
            <pc:sldMk cId="4260064402" sldId="316"/>
            <ac:spMk id="8" creationId="{0DB58C52-E2F8-0479-A26D-B4B940D29868}"/>
          </ac:spMkLst>
        </pc:spChg>
      </pc:sldChg>
      <pc:sldChg chg="modSp add mod modAnim modNotesTx">
        <pc:chgData name="Trahan, Anik" userId="54262fd3-4634-4131-bb90-0ce55e74faae" providerId="ADAL" clId="{AED00EBC-4CE5-4B89-AB8B-4D58E09B2AB6}" dt="2026-01-19T19:13:08.624" v="3347" actId="20577"/>
        <pc:sldMkLst>
          <pc:docMk/>
          <pc:sldMk cId="658072916" sldId="317"/>
        </pc:sldMkLst>
        <pc:spChg chg="mod">
          <ac:chgData name="Trahan, Anik" userId="54262fd3-4634-4131-bb90-0ce55e74faae" providerId="ADAL" clId="{AED00EBC-4CE5-4B89-AB8B-4D58E09B2AB6}" dt="2026-01-19T18:41:26.379" v="2844" actId="1036"/>
          <ac:spMkLst>
            <pc:docMk/>
            <pc:sldMk cId="658072916" sldId="317"/>
            <ac:spMk id="7" creationId="{E163D042-86FC-ED32-2E52-906F7FB18A6A}"/>
          </ac:spMkLst>
        </pc:spChg>
        <pc:spChg chg="mod">
          <ac:chgData name="Trahan, Anik" userId="54262fd3-4634-4131-bb90-0ce55e74faae" providerId="ADAL" clId="{AED00EBC-4CE5-4B89-AB8B-4D58E09B2AB6}" dt="2026-01-19T18:51:42.970" v="3068" actId="1076"/>
          <ac:spMkLst>
            <pc:docMk/>
            <pc:sldMk cId="658072916" sldId="317"/>
            <ac:spMk id="8" creationId="{4353E7CC-FAD2-094C-E2CB-AB33B57D5618}"/>
          </ac:spMkLst>
        </pc:spChg>
      </pc:sldChg>
      <pc:sldChg chg="addSp delSp modSp add mod delAnim modAnim">
        <pc:chgData name="Trahan, Anik" userId="54262fd3-4634-4131-bb90-0ce55e74faae" providerId="ADAL" clId="{AED00EBC-4CE5-4B89-AB8B-4D58E09B2AB6}" dt="2026-01-19T19:59:40.177" v="3716"/>
        <pc:sldMkLst>
          <pc:docMk/>
          <pc:sldMk cId="650998921" sldId="318"/>
        </pc:sldMkLst>
        <pc:spChg chg="add mod">
          <ac:chgData name="Trahan, Anik" userId="54262fd3-4634-4131-bb90-0ce55e74faae" providerId="ADAL" clId="{AED00EBC-4CE5-4B89-AB8B-4D58E09B2AB6}" dt="2026-01-19T19:59:16.473" v="3712" actId="1076"/>
          <ac:spMkLst>
            <pc:docMk/>
            <pc:sldMk cId="650998921" sldId="318"/>
            <ac:spMk id="6" creationId="{97EBA4E7-E85A-DA7A-BE4C-C08FAF85F47D}"/>
          </ac:spMkLst>
        </pc:spChg>
        <pc:spChg chg="mod">
          <ac:chgData name="Trahan, Anik" userId="54262fd3-4634-4131-bb90-0ce55e74faae" providerId="ADAL" clId="{AED00EBC-4CE5-4B89-AB8B-4D58E09B2AB6}" dt="2026-01-19T19:04:59.083" v="3224" actId="2711"/>
          <ac:spMkLst>
            <pc:docMk/>
            <pc:sldMk cId="650998921" sldId="318"/>
            <ac:spMk id="8" creationId="{A001A1E0-E27E-B1B8-FD31-A38EBE763DC0}"/>
          </ac:spMkLst>
        </pc:spChg>
      </pc:sldChg>
      <pc:sldChg chg="addSp modSp add mod modAnim">
        <pc:chgData name="Trahan, Anik" userId="54262fd3-4634-4131-bb90-0ce55e74faae" providerId="ADAL" clId="{AED00EBC-4CE5-4B89-AB8B-4D58E09B2AB6}" dt="2026-01-21T14:53:11.867" v="4466" actId="14100"/>
        <pc:sldMkLst>
          <pc:docMk/>
          <pc:sldMk cId="72589268" sldId="319"/>
        </pc:sldMkLst>
        <pc:spChg chg="add mod">
          <ac:chgData name="Trahan, Anik" userId="54262fd3-4634-4131-bb90-0ce55e74faae" providerId="ADAL" clId="{AED00EBC-4CE5-4B89-AB8B-4D58E09B2AB6}" dt="2026-01-21T14:53:06.910" v="4465" actId="14100"/>
          <ac:spMkLst>
            <pc:docMk/>
            <pc:sldMk cId="72589268" sldId="319"/>
            <ac:spMk id="5" creationId="{F3B55928-6147-A478-248E-240FB5F51F48}"/>
          </ac:spMkLst>
        </pc:spChg>
        <pc:spChg chg="mod">
          <ac:chgData name="Trahan, Anik" userId="54262fd3-4634-4131-bb90-0ce55e74faae" providerId="ADAL" clId="{AED00EBC-4CE5-4B89-AB8B-4D58E09B2AB6}" dt="2026-01-21T14:53:11.867" v="4466" actId="14100"/>
          <ac:spMkLst>
            <pc:docMk/>
            <pc:sldMk cId="72589268" sldId="319"/>
            <ac:spMk id="8" creationId="{3562F0F8-7DEC-38C3-FE6D-DBB8510F3D9A}"/>
          </ac:spMkLst>
        </pc:spChg>
      </pc:sldChg>
      <pc:sldChg chg="addSp delSp modSp add mod modAnim">
        <pc:chgData name="Trahan, Anik" userId="54262fd3-4634-4131-bb90-0ce55e74faae" providerId="ADAL" clId="{AED00EBC-4CE5-4B89-AB8B-4D58E09B2AB6}" dt="2026-01-19T19:08:00.874" v="3322" actId="20577"/>
        <pc:sldMkLst>
          <pc:docMk/>
          <pc:sldMk cId="3458039651" sldId="320"/>
        </pc:sldMkLst>
        <pc:spChg chg="add mod">
          <ac:chgData name="Trahan, Anik" userId="54262fd3-4634-4131-bb90-0ce55e74faae" providerId="ADAL" clId="{AED00EBC-4CE5-4B89-AB8B-4D58E09B2AB6}" dt="2026-01-19T18:58:13.711" v="3161" actId="14100"/>
          <ac:spMkLst>
            <pc:docMk/>
            <pc:sldMk cId="3458039651" sldId="320"/>
            <ac:spMk id="6" creationId="{BD6CC40F-CB08-1550-C43E-A7295AE986E8}"/>
          </ac:spMkLst>
        </pc:spChg>
        <pc:spChg chg="add mod">
          <ac:chgData name="Trahan, Anik" userId="54262fd3-4634-4131-bb90-0ce55e74faae" providerId="ADAL" clId="{AED00EBC-4CE5-4B89-AB8B-4D58E09B2AB6}" dt="2026-01-19T18:59:56.638" v="3183" actId="1076"/>
          <ac:spMkLst>
            <pc:docMk/>
            <pc:sldMk cId="3458039651" sldId="320"/>
            <ac:spMk id="11" creationId="{85B45777-6F84-48EC-6FB6-9CA043D67A7E}"/>
          </ac:spMkLst>
        </pc:spChg>
        <pc:spChg chg="add mod">
          <ac:chgData name="Trahan, Anik" userId="54262fd3-4634-4131-bb90-0ce55e74faae" providerId="ADAL" clId="{AED00EBC-4CE5-4B89-AB8B-4D58E09B2AB6}" dt="2026-01-19T18:58:06.016" v="3158" actId="14100"/>
          <ac:spMkLst>
            <pc:docMk/>
            <pc:sldMk cId="3458039651" sldId="320"/>
            <ac:spMk id="12" creationId="{EB5CD9A1-7CBE-4999-3EED-E33FC694F748}"/>
          </ac:spMkLst>
        </pc:spChg>
        <pc:spChg chg="add mod">
          <ac:chgData name="Trahan, Anik" userId="54262fd3-4634-4131-bb90-0ce55e74faae" providerId="ADAL" clId="{AED00EBC-4CE5-4B89-AB8B-4D58E09B2AB6}" dt="2026-01-19T18:58:45.705" v="3165" actId="1076"/>
          <ac:spMkLst>
            <pc:docMk/>
            <pc:sldMk cId="3458039651" sldId="320"/>
            <ac:spMk id="13" creationId="{12F1CAC4-BACC-988A-EA90-A7A957C7E2EB}"/>
          </ac:spMkLst>
        </pc:spChg>
        <pc:spChg chg="add mod">
          <ac:chgData name="Trahan, Anik" userId="54262fd3-4634-4131-bb90-0ce55e74faae" providerId="ADAL" clId="{AED00EBC-4CE5-4B89-AB8B-4D58E09B2AB6}" dt="2026-01-19T18:59:47.531" v="3180" actId="1076"/>
          <ac:spMkLst>
            <pc:docMk/>
            <pc:sldMk cId="3458039651" sldId="320"/>
            <ac:spMk id="14" creationId="{F52F2A5A-1DAA-F028-B638-7341FB80C759}"/>
          </ac:spMkLst>
        </pc:spChg>
        <pc:spChg chg="add mod">
          <ac:chgData name="Trahan, Anik" userId="54262fd3-4634-4131-bb90-0ce55e74faae" providerId="ADAL" clId="{AED00EBC-4CE5-4B89-AB8B-4D58E09B2AB6}" dt="2026-01-19T18:58:24.661" v="3163" actId="1076"/>
          <ac:spMkLst>
            <pc:docMk/>
            <pc:sldMk cId="3458039651" sldId="320"/>
            <ac:spMk id="15" creationId="{E7BD7E48-0AFD-1288-EE0F-40E98718D047}"/>
          </ac:spMkLst>
        </pc:spChg>
        <pc:spChg chg="add mod">
          <ac:chgData name="Trahan, Anik" userId="54262fd3-4634-4131-bb90-0ce55e74faae" providerId="ADAL" clId="{AED00EBC-4CE5-4B89-AB8B-4D58E09B2AB6}" dt="2026-01-19T18:59:05.120" v="3168" actId="1076"/>
          <ac:spMkLst>
            <pc:docMk/>
            <pc:sldMk cId="3458039651" sldId="320"/>
            <ac:spMk id="16" creationId="{727AD566-613F-422F-089C-7EF06DC6B50D}"/>
          </ac:spMkLst>
        </pc:spChg>
        <pc:spChg chg="add mod">
          <ac:chgData name="Trahan, Anik" userId="54262fd3-4634-4131-bb90-0ce55e74faae" providerId="ADAL" clId="{AED00EBC-4CE5-4B89-AB8B-4D58E09B2AB6}" dt="2026-01-19T18:59:19.391" v="3171" actId="1076"/>
          <ac:spMkLst>
            <pc:docMk/>
            <pc:sldMk cId="3458039651" sldId="320"/>
            <ac:spMk id="18" creationId="{2198FF78-BC55-59B1-6FB5-9A01A7F97CAD}"/>
          </ac:spMkLst>
        </pc:spChg>
        <pc:spChg chg="add mod">
          <ac:chgData name="Trahan, Anik" userId="54262fd3-4634-4131-bb90-0ce55e74faae" providerId="ADAL" clId="{AED00EBC-4CE5-4B89-AB8B-4D58E09B2AB6}" dt="2026-01-19T18:59:24.573" v="3173" actId="1076"/>
          <ac:spMkLst>
            <pc:docMk/>
            <pc:sldMk cId="3458039651" sldId="320"/>
            <ac:spMk id="19" creationId="{B63E4FB0-4106-CB88-8F6F-A9114C6968A4}"/>
          </ac:spMkLst>
        </pc:spChg>
        <pc:spChg chg="add mod">
          <ac:chgData name="Trahan, Anik" userId="54262fd3-4634-4131-bb90-0ce55e74faae" providerId="ADAL" clId="{AED00EBC-4CE5-4B89-AB8B-4D58E09B2AB6}" dt="2026-01-19T18:59:35.137" v="3175" actId="1076"/>
          <ac:spMkLst>
            <pc:docMk/>
            <pc:sldMk cId="3458039651" sldId="320"/>
            <ac:spMk id="20" creationId="{711CBFAC-12C8-DB3B-70FB-6BBEA40AF876}"/>
          </ac:spMkLst>
        </pc:spChg>
        <pc:spChg chg="add mod">
          <ac:chgData name="Trahan, Anik" userId="54262fd3-4634-4131-bb90-0ce55e74faae" providerId="ADAL" clId="{AED00EBC-4CE5-4B89-AB8B-4D58E09B2AB6}" dt="2026-01-19T18:59:41.605" v="3177" actId="1076"/>
          <ac:spMkLst>
            <pc:docMk/>
            <pc:sldMk cId="3458039651" sldId="320"/>
            <ac:spMk id="21" creationId="{9F40A175-3BAD-8063-B70F-53CA2B5E15B3}"/>
          </ac:spMkLst>
        </pc:spChg>
        <pc:spChg chg="add mod">
          <ac:chgData name="Trahan, Anik" userId="54262fd3-4634-4131-bb90-0ce55e74faae" providerId="ADAL" clId="{AED00EBC-4CE5-4B89-AB8B-4D58E09B2AB6}" dt="2026-01-19T19:00:03.860" v="3185" actId="1076"/>
          <ac:spMkLst>
            <pc:docMk/>
            <pc:sldMk cId="3458039651" sldId="320"/>
            <ac:spMk id="24" creationId="{0ADD6F0E-381F-7F8C-A87A-FBA3CFC5EE7D}"/>
          </ac:spMkLst>
        </pc:spChg>
        <pc:spChg chg="add mod">
          <ac:chgData name="Trahan, Anik" userId="54262fd3-4634-4131-bb90-0ce55e74faae" providerId="ADAL" clId="{AED00EBC-4CE5-4B89-AB8B-4D58E09B2AB6}" dt="2026-01-19T19:00:12.099" v="3187" actId="1076"/>
          <ac:spMkLst>
            <pc:docMk/>
            <pc:sldMk cId="3458039651" sldId="320"/>
            <ac:spMk id="25" creationId="{63B0F294-540A-0609-ACB4-4F4554FBD28E}"/>
          </ac:spMkLst>
        </pc:spChg>
        <pc:spChg chg="add mod">
          <ac:chgData name="Trahan, Anik" userId="54262fd3-4634-4131-bb90-0ce55e74faae" providerId="ADAL" clId="{AED00EBC-4CE5-4B89-AB8B-4D58E09B2AB6}" dt="2026-01-19T19:00:56.149" v="3189" actId="207"/>
          <ac:spMkLst>
            <pc:docMk/>
            <pc:sldMk cId="3458039651" sldId="320"/>
            <ac:spMk id="26" creationId="{E2DBB916-59D9-99C3-3EDD-1A322A6764D2}"/>
          </ac:spMkLst>
        </pc:spChg>
        <pc:spChg chg="add mod">
          <ac:chgData name="Trahan, Anik" userId="54262fd3-4634-4131-bb90-0ce55e74faae" providerId="ADAL" clId="{AED00EBC-4CE5-4B89-AB8B-4D58E09B2AB6}" dt="2026-01-19T19:01:18.348" v="3193" actId="14100"/>
          <ac:spMkLst>
            <pc:docMk/>
            <pc:sldMk cId="3458039651" sldId="320"/>
            <ac:spMk id="28" creationId="{6B04F58D-5E0B-1059-D463-72A13C98F998}"/>
          </ac:spMkLst>
        </pc:spChg>
        <pc:spChg chg="add mod">
          <ac:chgData name="Trahan, Anik" userId="54262fd3-4634-4131-bb90-0ce55e74faae" providerId="ADAL" clId="{AED00EBC-4CE5-4B89-AB8B-4D58E09B2AB6}" dt="2026-01-19T19:01:31.800" v="3196" actId="14100"/>
          <ac:spMkLst>
            <pc:docMk/>
            <pc:sldMk cId="3458039651" sldId="320"/>
            <ac:spMk id="29" creationId="{DB0EEE76-A2A3-FF5C-49AA-B5CE184CCFD7}"/>
          </ac:spMkLst>
        </pc:spChg>
        <pc:spChg chg="add mod">
          <ac:chgData name="Trahan, Anik" userId="54262fd3-4634-4131-bb90-0ce55e74faae" providerId="ADAL" clId="{AED00EBC-4CE5-4B89-AB8B-4D58E09B2AB6}" dt="2026-01-19T19:01:45.906" v="3199" actId="14100"/>
          <ac:spMkLst>
            <pc:docMk/>
            <pc:sldMk cId="3458039651" sldId="320"/>
            <ac:spMk id="30" creationId="{5E1D5CF4-FC1F-FAEE-755B-8F759C491731}"/>
          </ac:spMkLst>
        </pc:spChg>
        <pc:spChg chg="add mod">
          <ac:chgData name="Trahan, Anik" userId="54262fd3-4634-4131-bb90-0ce55e74faae" providerId="ADAL" clId="{AED00EBC-4CE5-4B89-AB8B-4D58E09B2AB6}" dt="2026-01-19T19:02:03.199" v="3202" actId="14100"/>
          <ac:spMkLst>
            <pc:docMk/>
            <pc:sldMk cId="3458039651" sldId="320"/>
            <ac:spMk id="31" creationId="{56D2F90A-B8D7-ED41-76BA-CDCFE4C4885E}"/>
          </ac:spMkLst>
        </pc:spChg>
        <pc:spChg chg="add mod">
          <ac:chgData name="Trahan, Anik" userId="54262fd3-4634-4131-bb90-0ce55e74faae" providerId="ADAL" clId="{AED00EBC-4CE5-4B89-AB8B-4D58E09B2AB6}" dt="2026-01-19T19:02:11.280" v="3205" actId="14100"/>
          <ac:spMkLst>
            <pc:docMk/>
            <pc:sldMk cId="3458039651" sldId="320"/>
            <ac:spMk id="22528" creationId="{F2766C4B-8D64-4E4F-160D-AA12FAB3ADB0}"/>
          </ac:spMkLst>
        </pc:spChg>
        <pc:spChg chg="add mod">
          <ac:chgData name="Trahan, Anik" userId="54262fd3-4634-4131-bb90-0ce55e74faae" providerId="ADAL" clId="{AED00EBC-4CE5-4B89-AB8B-4D58E09B2AB6}" dt="2026-01-19T19:02:21.085" v="3208" actId="14100"/>
          <ac:spMkLst>
            <pc:docMk/>
            <pc:sldMk cId="3458039651" sldId="320"/>
            <ac:spMk id="22529" creationId="{0C594B60-65B1-90BB-6AD8-91CC5CE88045}"/>
          </ac:spMkLst>
        </pc:spChg>
        <pc:spChg chg="add mod">
          <ac:chgData name="Trahan, Anik" userId="54262fd3-4634-4131-bb90-0ce55e74faae" providerId="ADAL" clId="{AED00EBC-4CE5-4B89-AB8B-4D58E09B2AB6}" dt="2026-01-19T19:08:00.874" v="3322" actId="20577"/>
          <ac:spMkLst>
            <pc:docMk/>
            <pc:sldMk cId="3458039651" sldId="320"/>
            <ac:spMk id="22532" creationId="{B5C81660-5B60-0E7F-E258-8B2993B00D93}"/>
          </ac:spMkLst>
        </pc:spChg>
        <pc:graphicFrameChg chg="add mod modGraphic">
          <ac:chgData name="Trahan, Anik" userId="54262fd3-4634-4131-bb90-0ce55e74faae" providerId="ADAL" clId="{AED00EBC-4CE5-4B89-AB8B-4D58E09B2AB6}" dt="2026-01-19T18:56:50.790" v="3148" actId="20577"/>
          <ac:graphicFrameMkLst>
            <pc:docMk/>
            <pc:sldMk cId="3458039651" sldId="320"/>
            <ac:graphicFrameMk id="5" creationId="{33E3768C-EE6C-DF09-C5A6-258CF767616D}"/>
          </ac:graphicFrameMkLst>
        </pc:graphicFrameChg>
      </pc:sldChg>
      <pc:sldChg chg="addSp delSp modSp add mod">
        <pc:chgData name="Trahan, Anik" userId="54262fd3-4634-4131-bb90-0ce55e74faae" providerId="ADAL" clId="{AED00EBC-4CE5-4B89-AB8B-4D58E09B2AB6}" dt="2026-01-19T19:31:19.294" v="3516" actId="14100"/>
        <pc:sldMkLst>
          <pc:docMk/>
          <pc:sldMk cId="1850439927" sldId="321"/>
        </pc:sldMkLst>
        <pc:graphicFrameChg chg="add mod modGraphic">
          <ac:chgData name="Trahan, Anik" userId="54262fd3-4634-4131-bb90-0ce55e74faae" providerId="ADAL" clId="{AED00EBC-4CE5-4B89-AB8B-4D58E09B2AB6}" dt="2026-01-19T19:31:19.294" v="3516" actId="14100"/>
          <ac:graphicFrameMkLst>
            <pc:docMk/>
            <pc:sldMk cId="1850439927" sldId="321"/>
            <ac:graphicFrameMk id="5" creationId="{618B41D9-4EBC-4F80-5A55-447E74D719CD}"/>
          </ac:graphicFrameMkLst>
        </pc:graphicFrameChg>
      </pc:sldChg>
      <pc:sldChg chg="addSp modSp add mod modNotesTx">
        <pc:chgData name="Trahan, Anik" userId="54262fd3-4634-4131-bb90-0ce55e74faae" providerId="ADAL" clId="{AED00EBC-4CE5-4B89-AB8B-4D58E09B2AB6}" dt="2026-01-21T14:53:35.707" v="4478" actId="20577"/>
        <pc:sldMkLst>
          <pc:docMk/>
          <pc:sldMk cId="796818241" sldId="322"/>
        </pc:sldMkLst>
        <pc:spChg chg="add mod">
          <ac:chgData name="Trahan, Anik" userId="54262fd3-4634-4131-bb90-0ce55e74faae" providerId="ADAL" clId="{AED00EBC-4CE5-4B89-AB8B-4D58E09B2AB6}" dt="2026-01-21T14:53:21.343" v="4467" actId="14100"/>
          <ac:spMkLst>
            <pc:docMk/>
            <pc:sldMk cId="796818241" sldId="322"/>
            <ac:spMk id="5" creationId="{D3FE04EE-EFCA-F425-B406-B21611F560BB}"/>
          </ac:spMkLst>
        </pc:spChg>
        <pc:spChg chg="mod">
          <ac:chgData name="Trahan, Anik" userId="54262fd3-4634-4131-bb90-0ce55e74faae" providerId="ADAL" clId="{AED00EBC-4CE5-4B89-AB8B-4D58E09B2AB6}" dt="2026-01-21T14:53:25.426" v="4468" actId="1076"/>
          <ac:spMkLst>
            <pc:docMk/>
            <pc:sldMk cId="796818241" sldId="322"/>
            <ac:spMk id="8" creationId="{224795EE-6D19-0A91-88B1-7BA5C0669565}"/>
          </ac:spMkLst>
        </pc:spChg>
      </pc:sldChg>
      <pc:sldChg chg="add">
        <pc:chgData name="Trahan, Anik" userId="54262fd3-4634-4131-bb90-0ce55e74faae" providerId="ADAL" clId="{AED00EBC-4CE5-4B89-AB8B-4D58E09B2AB6}" dt="2026-01-19T19:58:37.067" v="3697" actId="2890"/>
        <pc:sldMkLst>
          <pc:docMk/>
          <pc:sldMk cId="92305133" sldId="323"/>
        </pc:sldMkLst>
      </pc:sldChg>
      <pc:sldChg chg="addSp delSp modSp add mod ord">
        <pc:chgData name="Trahan, Anik" userId="54262fd3-4634-4131-bb90-0ce55e74faae" providerId="ADAL" clId="{AED00EBC-4CE5-4B89-AB8B-4D58E09B2AB6}" dt="2026-01-19T20:09:25.512" v="3812" actId="2062"/>
        <pc:sldMkLst>
          <pc:docMk/>
          <pc:sldMk cId="4277810797" sldId="324"/>
        </pc:sldMkLst>
        <pc:spChg chg="mod">
          <ac:chgData name="Trahan, Anik" userId="54262fd3-4634-4131-bb90-0ce55e74faae" providerId="ADAL" clId="{AED00EBC-4CE5-4B89-AB8B-4D58E09B2AB6}" dt="2026-01-19T20:05:25.346" v="3772" actId="27636"/>
          <ac:spMkLst>
            <pc:docMk/>
            <pc:sldMk cId="4277810797" sldId="324"/>
            <ac:spMk id="5" creationId="{1BA8A366-7C36-5A49-C7BD-79BF5CD6190A}"/>
          </ac:spMkLst>
        </pc:spChg>
        <pc:spChg chg="mod">
          <ac:chgData name="Trahan, Anik" userId="54262fd3-4634-4131-bb90-0ce55e74faae" providerId="ADAL" clId="{AED00EBC-4CE5-4B89-AB8B-4D58E09B2AB6}" dt="2026-01-19T20:06:33.873" v="3795" actId="20577"/>
          <ac:spMkLst>
            <pc:docMk/>
            <pc:sldMk cId="4277810797" sldId="324"/>
            <ac:spMk id="8" creationId="{C56A0379-E128-9A3A-49A6-59796536EF0C}"/>
          </ac:spMkLst>
        </pc:spChg>
        <pc:graphicFrameChg chg="add mod modGraphic">
          <ac:chgData name="Trahan, Anik" userId="54262fd3-4634-4131-bb90-0ce55e74faae" providerId="ADAL" clId="{AED00EBC-4CE5-4B89-AB8B-4D58E09B2AB6}" dt="2026-01-19T20:09:25.512" v="3812" actId="2062"/>
          <ac:graphicFrameMkLst>
            <pc:docMk/>
            <pc:sldMk cId="4277810797" sldId="324"/>
            <ac:graphicFrameMk id="9" creationId="{B52C6D1F-A017-B030-431E-E7E40901B174}"/>
          </ac:graphicFrameMkLst>
        </pc:graphicFrameChg>
        <pc:picChg chg="add mod">
          <ac:chgData name="Trahan, Anik" userId="54262fd3-4634-4131-bb90-0ce55e74faae" providerId="ADAL" clId="{AED00EBC-4CE5-4B89-AB8B-4D58E09B2AB6}" dt="2026-01-19T20:02:17.877" v="3745" actId="1076"/>
          <ac:picMkLst>
            <pc:docMk/>
            <pc:sldMk cId="4277810797" sldId="324"/>
            <ac:picMk id="11" creationId="{36F40EF5-48F0-4517-386E-EF88678172A8}"/>
          </ac:picMkLst>
        </pc:picChg>
        <pc:picChg chg="add mod">
          <ac:chgData name="Trahan, Anik" userId="54262fd3-4634-4131-bb90-0ce55e74faae" providerId="ADAL" clId="{AED00EBC-4CE5-4B89-AB8B-4D58E09B2AB6}" dt="2026-01-19T20:04:33.337" v="3763" actId="408"/>
          <ac:picMkLst>
            <pc:docMk/>
            <pc:sldMk cId="4277810797" sldId="324"/>
            <ac:picMk id="13" creationId="{BD300F26-975B-F562-8DCE-183F8B639B8F}"/>
          </ac:picMkLst>
        </pc:picChg>
        <pc:picChg chg="add mod">
          <ac:chgData name="Trahan, Anik" userId="54262fd3-4634-4131-bb90-0ce55e74faae" providerId="ADAL" clId="{AED00EBC-4CE5-4B89-AB8B-4D58E09B2AB6}" dt="2026-01-19T20:04:33.337" v="3763" actId="408"/>
          <ac:picMkLst>
            <pc:docMk/>
            <pc:sldMk cId="4277810797" sldId="324"/>
            <ac:picMk id="15" creationId="{C176A819-4319-D27B-CCF2-4E4339AF32AB}"/>
          </ac:picMkLst>
        </pc:picChg>
        <pc:picChg chg="add mod">
          <ac:chgData name="Trahan, Anik" userId="54262fd3-4634-4131-bb90-0ce55e74faae" providerId="ADAL" clId="{AED00EBC-4CE5-4B89-AB8B-4D58E09B2AB6}" dt="2026-01-19T20:04:33.337" v="3763" actId="408"/>
          <ac:picMkLst>
            <pc:docMk/>
            <pc:sldMk cId="4277810797" sldId="324"/>
            <ac:picMk id="17" creationId="{7A90E853-6B48-26EF-82AD-D9F777CCFBD1}"/>
          </ac:picMkLst>
        </pc:picChg>
        <pc:picChg chg="add mod">
          <ac:chgData name="Trahan, Anik" userId="54262fd3-4634-4131-bb90-0ce55e74faae" providerId="ADAL" clId="{AED00EBC-4CE5-4B89-AB8B-4D58E09B2AB6}" dt="2026-01-19T20:04:21.829" v="3762" actId="1076"/>
          <ac:picMkLst>
            <pc:docMk/>
            <pc:sldMk cId="4277810797" sldId="324"/>
            <ac:picMk id="18" creationId="{EAAF412D-7865-5005-8552-DA1D5C6BC3DD}"/>
          </ac:picMkLst>
        </pc:picChg>
        <pc:picChg chg="add mod">
          <ac:chgData name="Trahan, Anik" userId="54262fd3-4634-4131-bb90-0ce55e74faae" providerId="ADAL" clId="{AED00EBC-4CE5-4B89-AB8B-4D58E09B2AB6}" dt="2026-01-19T20:04:39.881" v="3765" actId="1076"/>
          <ac:picMkLst>
            <pc:docMk/>
            <pc:sldMk cId="4277810797" sldId="324"/>
            <ac:picMk id="19" creationId="{056C2B4B-70F5-6C7B-B37E-CEE820B83BE1}"/>
          </ac:picMkLst>
        </pc:picChg>
        <pc:picChg chg="add mod">
          <ac:chgData name="Trahan, Anik" userId="54262fd3-4634-4131-bb90-0ce55e74faae" providerId="ADAL" clId="{AED00EBC-4CE5-4B89-AB8B-4D58E09B2AB6}" dt="2026-01-19T20:04:54.303" v="3767" actId="1076"/>
          <ac:picMkLst>
            <pc:docMk/>
            <pc:sldMk cId="4277810797" sldId="324"/>
            <ac:picMk id="20" creationId="{EFE3BAB2-5491-0D4D-D93D-BADDDC648950}"/>
          </ac:picMkLst>
        </pc:picChg>
        <pc:picChg chg="add mod">
          <ac:chgData name="Trahan, Anik" userId="54262fd3-4634-4131-bb90-0ce55e74faae" providerId="ADAL" clId="{AED00EBC-4CE5-4B89-AB8B-4D58E09B2AB6}" dt="2026-01-19T20:07:15.814" v="3800" actId="1076"/>
          <ac:picMkLst>
            <pc:docMk/>
            <pc:sldMk cId="4277810797" sldId="324"/>
            <ac:picMk id="22" creationId="{70E5D93F-92D2-46DA-F4AE-6DC5473CEC7A}"/>
          </ac:picMkLst>
        </pc:picChg>
        <pc:picChg chg="add mod">
          <ac:chgData name="Trahan, Anik" userId="54262fd3-4634-4131-bb90-0ce55e74faae" providerId="ADAL" clId="{AED00EBC-4CE5-4B89-AB8B-4D58E09B2AB6}" dt="2026-01-19T20:08:15.480" v="3805" actId="1076"/>
          <ac:picMkLst>
            <pc:docMk/>
            <pc:sldMk cId="4277810797" sldId="324"/>
            <ac:picMk id="24" creationId="{E2A63C89-D4C9-40DD-072E-F64CBABFAFC0}"/>
          </ac:picMkLst>
        </pc:picChg>
        <pc:picChg chg="add mod">
          <ac:chgData name="Trahan, Anik" userId="54262fd3-4634-4131-bb90-0ce55e74faae" providerId="ADAL" clId="{AED00EBC-4CE5-4B89-AB8B-4D58E09B2AB6}" dt="2026-01-19T20:09:14.164" v="3811" actId="1076"/>
          <ac:picMkLst>
            <pc:docMk/>
            <pc:sldMk cId="4277810797" sldId="324"/>
            <ac:picMk id="26" creationId="{93061BDA-6182-41E0-C29B-E0B28822C67D}"/>
          </ac:picMkLst>
        </pc:picChg>
      </pc:sldChg>
      <pc:sldChg chg="modSp add mod modTransition modAnim">
        <pc:chgData name="Trahan, Anik" userId="54262fd3-4634-4131-bb90-0ce55e74faae" providerId="ADAL" clId="{AED00EBC-4CE5-4B89-AB8B-4D58E09B2AB6}" dt="2026-01-22T02:15:23.633" v="4974"/>
        <pc:sldMkLst>
          <pc:docMk/>
          <pc:sldMk cId="595066759" sldId="325"/>
        </pc:sldMkLst>
        <pc:spChg chg="mod ord">
          <ac:chgData name="Trahan, Anik" userId="54262fd3-4634-4131-bb90-0ce55e74faae" providerId="ADAL" clId="{AED00EBC-4CE5-4B89-AB8B-4D58E09B2AB6}" dt="2026-01-21T14:42:51.920" v="4247" actId="14100"/>
          <ac:spMkLst>
            <pc:docMk/>
            <pc:sldMk cId="595066759" sldId="325"/>
            <ac:spMk id="2" creationId="{ABCBEF04-D2AE-FF2D-EC02-23014B94F4D9}"/>
          </ac:spMkLst>
        </pc:spChg>
        <pc:spChg chg="mod ord">
          <ac:chgData name="Trahan, Anik" userId="54262fd3-4634-4131-bb90-0ce55e74faae" providerId="ADAL" clId="{AED00EBC-4CE5-4B89-AB8B-4D58E09B2AB6}" dt="2026-01-21T14:42:56.761" v="4248" actId="1076"/>
          <ac:spMkLst>
            <pc:docMk/>
            <pc:sldMk cId="595066759" sldId="325"/>
            <ac:spMk id="3" creationId="{3A420BAE-6FE1-C66C-44E0-54F7DFE51870}"/>
          </ac:spMkLst>
        </pc:spChg>
        <pc:spChg chg="mod">
          <ac:chgData name="Trahan, Anik" userId="54262fd3-4634-4131-bb90-0ce55e74faae" providerId="ADAL" clId="{AED00EBC-4CE5-4B89-AB8B-4D58E09B2AB6}" dt="2026-01-20T17:16:59.181" v="4045" actId="20577"/>
          <ac:spMkLst>
            <pc:docMk/>
            <pc:sldMk cId="595066759" sldId="325"/>
            <ac:spMk id="3074" creationId="{B479E0A6-2BBA-6CA4-DCEB-0A05647E90D3}"/>
          </ac:spMkLst>
        </pc:spChg>
        <pc:spChg chg="mod">
          <ac:chgData name="Trahan, Anik" userId="54262fd3-4634-4131-bb90-0ce55e74faae" providerId="ADAL" clId="{AED00EBC-4CE5-4B89-AB8B-4D58E09B2AB6}" dt="2026-01-20T17:19:23.342" v="4221" actId="207"/>
          <ac:spMkLst>
            <pc:docMk/>
            <pc:sldMk cId="595066759" sldId="325"/>
            <ac:spMk id="3075" creationId="{3EF5F86D-0517-1DCF-40FD-994611D04FA5}"/>
          </ac:spMkLst>
        </pc:spChg>
      </pc:sldChg>
      <pc:sldChg chg="addSp delSp modSp add del mod ord delAnim">
        <pc:chgData name="Trahan, Anik" userId="54262fd3-4634-4131-bb90-0ce55e74faae" providerId="ADAL" clId="{AED00EBC-4CE5-4B89-AB8B-4D58E09B2AB6}" dt="2026-01-21T15:05:00.787" v="4556" actId="2696"/>
        <pc:sldMkLst>
          <pc:docMk/>
          <pc:sldMk cId="761524811" sldId="326"/>
        </pc:sldMkLst>
        <pc:spChg chg="add mod">
          <ac:chgData name="Trahan, Anik" userId="54262fd3-4634-4131-bb90-0ce55e74faae" providerId="ADAL" clId="{AED00EBC-4CE5-4B89-AB8B-4D58E09B2AB6}" dt="2026-01-21T14:58:58.127" v="4492" actId="21"/>
          <ac:spMkLst>
            <pc:docMk/>
            <pc:sldMk cId="761524811" sldId="326"/>
            <ac:spMk id="5" creationId="{6C7A3043-B60B-1B39-EDC8-457B1EC267BD}"/>
          </ac:spMkLst>
        </pc:spChg>
        <pc:spChg chg="del">
          <ac:chgData name="Trahan, Anik" userId="54262fd3-4634-4131-bb90-0ce55e74faae" providerId="ADAL" clId="{AED00EBC-4CE5-4B89-AB8B-4D58E09B2AB6}" dt="2026-01-21T14:58:58.127" v="4492" actId="21"/>
          <ac:spMkLst>
            <pc:docMk/>
            <pc:sldMk cId="761524811" sldId="326"/>
            <ac:spMk id="3075" creationId="{9C1C2D16-34CD-24BB-FC80-CABD0E27BC58}"/>
          </ac:spMkLst>
        </pc:spChg>
      </pc:sldChg>
      <pc:sldChg chg="addSp modSp new mod">
        <pc:chgData name="Trahan, Anik" userId="54262fd3-4634-4131-bb90-0ce55e74faae" providerId="ADAL" clId="{AED00EBC-4CE5-4B89-AB8B-4D58E09B2AB6}" dt="2026-01-22T16:54:24.957" v="5249" actId="1076"/>
        <pc:sldMkLst>
          <pc:docMk/>
          <pc:sldMk cId="4268269990" sldId="326"/>
        </pc:sldMkLst>
        <pc:spChg chg="add mod">
          <ac:chgData name="Trahan, Anik" userId="54262fd3-4634-4131-bb90-0ce55e74faae" providerId="ADAL" clId="{AED00EBC-4CE5-4B89-AB8B-4D58E09B2AB6}" dt="2026-01-22T16:54:24.957" v="5249" actId="1076"/>
          <ac:spMkLst>
            <pc:docMk/>
            <pc:sldMk cId="4268269990" sldId="326"/>
            <ac:spMk id="2" creationId="{054769F9-154A-32E1-91EB-C0439C7A0A1E}"/>
          </ac:spMkLst>
        </pc:spChg>
        <pc:picChg chg="add mod">
          <ac:chgData name="Trahan, Anik" userId="54262fd3-4634-4131-bb90-0ce55e74faae" providerId="ADAL" clId="{AED00EBC-4CE5-4B89-AB8B-4D58E09B2AB6}" dt="2026-01-22T16:54:14.095" v="5247" actId="1076"/>
          <ac:picMkLst>
            <pc:docMk/>
            <pc:sldMk cId="4268269990" sldId="326"/>
            <ac:picMk id="1026" creationId="{08B7CAAA-B703-C402-10C3-D20113C9CAE7}"/>
          </ac:picMkLst>
        </pc:picChg>
      </pc:sldChg>
      <pc:sldMasterChg chg="delSldLayout modSldLayout">
        <pc:chgData name="Trahan, Anik" userId="54262fd3-4634-4131-bb90-0ce55e74faae" providerId="ADAL" clId="{AED00EBC-4CE5-4B89-AB8B-4D58E09B2AB6}" dt="2026-01-19T18:19:35.080" v="1900" actId="47"/>
        <pc:sldMasterMkLst>
          <pc:docMk/>
          <pc:sldMasterMk cId="3439545791" sldId="2147483687"/>
        </pc:sldMasterMkLst>
        <pc:sldLayoutChg chg="delSp modSp mod">
          <pc:chgData name="Trahan, Anik" userId="54262fd3-4634-4131-bb90-0ce55e74faae" providerId="ADAL" clId="{AED00EBC-4CE5-4B89-AB8B-4D58E09B2AB6}" dt="2026-01-19T00:58:51.245" v="712" actId="21"/>
          <pc:sldLayoutMkLst>
            <pc:docMk/>
            <pc:sldMasterMk cId="3439545791" sldId="2147483687"/>
            <pc:sldLayoutMk cId="1989854548" sldId="2147483690"/>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FE59BEA7-9CD0-81FC-C34A-67C4BCBFF872}"/>
              </a:ext>
            </a:extLst>
          </p:cNvPr>
          <p:cNvSpPr>
            <a:spLocks noGrp="1" noChangeArrowheads="1"/>
          </p:cNvSpPr>
          <p:nvPr>
            <p:ph type="hdr" sz="quarter"/>
          </p:nvPr>
        </p:nvSpPr>
        <p:spPr bwMode="auto">
          <a:xfrm>
            <a:off x="0" y="0"/>
            <a:ext cx="2944813"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fr-CA" altLang="fr-FR"/>
          </a:p>
        </p:txBody>
      </p:sp>
      <p:sp>
        <p:nvSpPr>
          <p:cNvPr id="37891" name="Rectangle 3">
            <a:extLst>
              <a:ext uri="{FF2B5EF4-FFF2-40B4-BE49-F238E27FC236}">
                <a16:creationId xmlns:a16="http://schemas.microsoft.com/office/drawing/2014/main" id="{64F46779-6D95-E0F7-A134-37FB49F8450F}"/>
              </a:ext>
            </a:extLst>
          </p:cNvPr>
          <p:cNvSpPr>
            <a:spLocks noGrp="1" noChangeArrowheads="1"/>
          </p:cNvSpPr>
          <p:nvPr>
            <p:ph type="dt" sz="quarter" idx="1"/>
          </p:nvPr>
        </p:nvSpPr>
        <p:spPr bwMode="auto">
          <a:xfrm>
            <a:off x="3849688" y="0"/>
            <a:ext cx="2944812"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fr-CA" altLang="fr-FR"/>
          </a:p>
        </p:txBody>
      </p:sp>
      <p:sp>
        <p:nvSpPr>
          <p:cNvPr id="37892" name="Rectangle 4">
            <a:extLst>
              <a:ext uri="{FF2B5EF4-FFF2-40B4-BE49-F238E27FC236}">
                <a16:creationId xmlns:a16="http://schemas.microsoft.com/office/drawing/2014/main" id="{3455BDCE-DA92-62D3-3456-6C9930A489B6}"/>
              </a:ext>
            </a:extLst>
          </p:cNvPr>
          <p:cNvSpPr>
            <a:spLocks noGrp="1" noChangeArrowheads="1"/>
          </p:cNvSpPr>
          <p:nvPr>
            <p:ph type="ftr" sz="quarter" idx="2"/>
          </p:nvPr>
        </p:nvSpPr>
        <p:spPr bwMode="auto">
          <a:xfrm>
            <a:off x="0" y="9356725"/>
            <a:ext cx="2944813"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fr-CA" altLang="fr-FR"/>
          </a:p>
        </p:txBody>
      </p:sp>
      <p:sp>
        <p:nvSpPr>
          <p:cNvPr id="37893" name="Rectangle 5">
            <a:extLst>
              <a:ext uri="{FF2B5EF4-FFF2-40B4-BE49-F238E27FC236}">
                <a16:creationId xmlns:a16="http://schemas.microsoft.com/office/drawing/2014/main" id="{0E61DD9C-B86A-B113-6FCB-3B2FCC5C585F}"/>
              </a:ext>
            </a:extLst>
          </p:cNvPr>
          <p:cNvSpPr>
            <a:spLocks noGrp="1" noChangeArrowheads="1"/>
          </p:cNvSpPr>
          <p:nvPr>
            <p:ph type="sldNum" sz="quarter" idx="3"/>
          </p:nvPr>
        </p:nvSpPr>
        <p:spPr bwMode="auto">
          <a:xfrm>
            <a:off x="3849688" y="9356725"/>
            <a:ext cx="2944812"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37FA3F1-755C-42C4-932C-8B4A183B4583}" type="slidenum">
              <a:rPr lang="fr-CA" altLang="fr-FR"/>
              <a:pPr/>
              <a:t>‹N°›</a:t>
            </a:fld>
            <a:endParaRPr lang="fr-CA" alt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657D31E6-9380-CA24-CC4D-E537B04F3CD5}"/>
              </a:ext>
            </a:extLst>
          </p:cNvPr>
          <p:cNvSpPr>
            <a:spLocks noGrp="1" noChangeArrowheads="1"/>
          </p:cNvSpPr>
          <p:nvPr>
            <p:ph type="hdr" sz="quarter"/>
          </p:nvPr>
        </p:nvSpPr>
        <p:spPr bwMode="auto">
          <a:xfrm>
            <a:off x="0" y="0"/>
            <a:ext cx="2944813"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200"/>
            </a:lvl1pPr>
          </a:lstStyle>
          <a:p>
            <a:endParaRPr lang="fr-CA" altLang="fr-FR"/>
          </a:p>
        </p:txBody>
      </p:sp>
      <p:sp>
        <p:nvSpPr>
          <p:cNvPr id="61443" name="Rectangle 3">
            <a:extLst>
              <a:ext uri="{FF2B5EF4-FFF2-40B4-BE49-F238E27FC236}">
                <a16:creationId xmlns:a16="http://schemas.microsoft.com/office/drawing/2014/main" id="{BDEF9603-C9EA-201E-3B17-5653F004F26F}"/>
              </a:ext>
            </a:extLst>
          </p:cNvPr>
          <p:cNvSpPr>
            <a:spLocks noGrp="1" noChangeArrowheads="1"/>
          </p:cNvSpPr>
          <p:nvPr>
            <p:ph type="dt" idx="1"/>
          </p:nvPr>
        </p:nvSpPr>
        <p:spPr bwMode="auto">
          <a:xfrm>
            <a:off x="3848100" y="0"/>
            <a:ext cx="2944813"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200"/>
            </a:lvl1pPr>
          </a:lstStyle>
          <a:p>
            <a:endParaRPr lang="fr-CA" altLang="fr-FR"/>
          </a:p>
        </p:txBody>
      </p:sp>
      <p:sp>
        <p:nvSpPr>
          <p:cNvPr id="61444" name="Rectangle 4">
            <a:extLst>
              <a:ext uri="{FF2B5EF4-FFF2-40B4-BE49-F238E27FC236}">
                <a16:creationId xmlns:a16="http://schemas.microsoft.com/office/drawing/2014/main" id="{478B7F2F-5B89-9009-9979-AEE999E87871}"/>
              </a:ext>
            </a:extLst>
          </p:cNvPr>
          <p:cNvSpPr>
            <a:spLocks noGrp="1" noRot="1" noChangeAspect="1" noChangeArrowheads="1" noTextEdit="1"/>
          </p:cNvSpPr>
          <p:nvPr>
            <p:ph type="sldImg" idx="2"/>
          </p:nvPr>
        </p:nvSpPr>
        <p:spPr bwMode="auto">
          <a:xfrm>
            <a:off x="114300" y="738188"/>
            <a:ext cx="6565900" cy="369411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45" name="Rectangle 5">
            <a:extLst>
              <a:ext uri="{FF2B5EF4-FFF2-40B4-BE49-F238E27FC236}">
                <a16:creationId xmlns:a16="http://schemas.microsoft.com/office/drawing/2014/main" id="{945444C2-1C8B-E868-8954-E50679C64AA7}"/>
              </a:ext>
            </a:extLst>
          </p:cNvPr>
          <p:cNvSpPr>
            <a:spLocks noGrp="1" noChangeArrowheads="1"/>
          </p:cNvSpPr>
          <p:nvPr>
            <p:ph type="body" sz="quarter" idx="3"/>
          </p:nvPr>
        </p:nvSpPr>
        <p:spPr bwMode="auto">
          <a:xfrm>
            <a:off x="679450" y="4678363"/>
            <a:ext cx="5435600" cy="443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CA" altLang="fr-FR"/>
              <a:t>Cliquez pour modifier les styles du texte du masque</a:t>
            </a:r>
          </a:p>
          <a:p>
            <a:pPr lvl="1"/>
            <a:r>
              <a:rPr lang="fr-CA" altLang="fr-FR"/>
              <a:t>Deuxième niveau</a:t>
            </a:r>
          </a:p>
          <a:p>
            <a:pPr lvl="2"/>
            <a:r>
              <a:rPr lang="fr-CA" altLang="fr-FR"/>
              <a:t>Troisième niveau</a:t>
            </a:r>
          </a:p>
          <a:p>
            <a:pPr lvl="3"/>
            <a:r>
              <a:rPr lang="fr-CA" altLang="fr-FR"/>
              <a:t>Quatrième niveau</a:t>
            </a:r>
          </a:p>
          <a:p>
            <a:pPr lvl="4"/>
            <a:r>
              <a:rPr lang="fr-CA" altLang="fr-FR"/>
              <a:t>Cinquième niveau</a:t>
            </a:r>
          </a:p>
        </p:txBody>
      </p:sp>
      <p:sp>
        <p:nvSpPr>
          <p:cNvPr id="61446" name="Rectangle 6">
            <a:extLst>
              <a:ext uri="{FF2B5EF4-FFF2-40B4-BE49-F238E27FC236}">
                <a16:creationId xmlns:a16="http://schemas.microsoft.com/office/drawing/2014/main" id="{B5E4FD36-FFD7-495F-153E-B652C76B7B65}"/>
              </a:ext>
            </a:extLst>
          </p:cNvPr>
          <p:cNvSpPr>
            <a:spLocks noGrp="1" noChangeArrowheads="1"/>
          </p:cNvSpPr>
          <p:nvPr>
            <p:ph type="ftr" sz="quarter" idx="4"/>
          </p:nvPr>
        </p:nvSpPr>
        <p:spPr bwMode="auto">
          <a:xfrm>
            <a:off x="0" y="9355138"/>
            <a:ext cx="2944813"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kumimoji="0" sz="1200"/>
            </a:lvl1pPr>
          </a:lstStyle>
          <a:p>
            <a:endParaRPr lang="fr-CA" altLang="fr-FR"/>
          </a:p>
        </p:txBody>
      </p:sp>
      <p:sp>
        <p:nvSpPr>
          <p:cNvPr id="61447" name="Rectangle 7">
            <a:extLst>
              <a:ext uri="{FF2B5EF4-FFF2-40B4-BE49-F238E27FC236}">
                <a16:creationId xmlns:a16="http://schemas.microsoft.com/office/drawing/2014/main" id="{2CEBBF67-AD4A-8566-67CB-BE74163A8EB9}"/>
              </a:ext>
            </a:extLst>
          </p:cNvPr>
          <p:cNvSpPr>
            <a:spLocks noGrp="1" noChangeArrowheads="1"/>
          </p:cNvSpPr>
          <p:nvPr>
            <p:ph type="sldNum" sz="quarter" idx="5"/>
          </p:nvPr>
        </p:nvSpPr>
        <p:spPr bwMode="auto">
          <a:xfrm>
            <a:off x="3848100" y="9355138"/>
            <a:ext cx="2944813"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0" sz="1200"/>
            </a:lvl1pPr>
          </a:lstStyle>
          <a:p>
            <a:fld id="{854F3A09-B504-4CE7-BE01-F10A2614AF16}" type="slidenum">
              <a:rPr lang="fr-CA" altLang="fr-FR"/>
              <a:pPr/>
              <a:t>‹N°›</a:t>
            </a:fld>
            <a:endParaRPr lang="fr-CA" altLang="fr-F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FDA578D-7C26-4BBF-195C-E97B4061DE12}"/>
              </a:ext>
            </a:extLst>
          </p:cNvPr>
          <p:cNvSpPr>
            <a:spLocks noGrp="1" noChangeArrowheads="1"/>
          </p:cNvSpPr>
          <p:nvPr>
            <p:ph type="sldNum" sz="quarter" idx="5"/>
          </p:nvPr>
        </p:nvSpPr>
        <p:spPr>
          <a:ln/>
        </p:spPr>
        <p:txBody>
          <a:bodyPr/>
          <a:lstStyle/>
          <a:p>
            <a:fld id="{0C46CB8D-9915-4819-A8E2-E0E0E1265F2F}" type="slidenum">
              <a:rPr lang="fr-CA" altLang="fr-FR"/>
              <a:pPr/>
              <a:t>2</a:t>
            </a:fld>
            <a:endParaRPr lang="fr-CA" altLang="fr-FR"/>
          </a:p>
        </p:txBody>
      </p:sp>
      <p:sp>
        <p:nvSpPr>
          <p:cNvPr id="65538" name="Rectangle 2">
            <a:extLst>
              <a:ext uri="{FF2B5EF4-FFF2-40B4-BE49-F238E27FC236}">
                <a16:creationId xmlns:a16="http://schemas.microsoft.com/office/drawing/2014/main" id="{D4C57773-C8F0-B6C5-2D33-78034DCAC72F}"/>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8D230B30-F401-DC77-1B03-9B19EE2E32D9}"/>
              </a:ext>
            </a:extLst>
          </p:cNvPr>
          <p:cNvSpPr>
            <a:spLocks noGrp="1" noChangeArrowheads="1"/>
          </p:cNvSpPr>
          <p:nvPr>
            <p:ph type="body" idx="1"/>
          </p:nvPr>
        </p:nvSpPr>
        <p:spPr/>
        <p:txBody>
          <a:bodyPr/>
          <a:lstStyle/>
          <a:p>
            <a:endParaRPr lang="fr-FR" alt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AB4D290-31E7-CC65-061F-463F61A2C637}"/>
              </a:ext>
            </a:extLst>
          </p:cNvPr>
          <p:cNvSpPr>
            <a:spLocks noGrp="1" noChangeArrowheads="1"/>
          </p:cNvSpPr>
          <p:nvPr>
            <p:ph type="sldNum" sz="quarter" idx="5"/>
          </p:nvPr>
        </p:nvSpPr>
        <p:spPr>
          <a:ln/>
        </p:spPr>
        <p:txBody>
          <a:bodyPr/>
          <a:lstStyle/>
          <a:p>
            <a:fld id="{44D7AE6A-5AFD-4D6B-90FB-A01B9E5D732C}" type="slidenum">
              <a:rPr lang="fr-CA" altLang="fr-FR"/>
              <a:pPr/>
              <a:t>12</a:t>
            </a:fld>
            <a:endParaRPr lang="fr-CA" altLang="fr-FR"/>
          </a:p>
        </p:txBody>
      </p:sp>
      <p:sp>
        <p:nvSpPr>
          <p:cNvPr id="74754" name="Rectangle 2">
            <a:extLst>
              <a:ext uri="{FF2B5EF4-FFF2-40B4-BE49-F238E27FC236}">
                <a16:creationId xmlns:a16="http://schemas.microsoft.com/office/drawing/2014/main" id="{46F26FA2-C153-3638-1D20-5DCE2B6AAED4}"/>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id="{1AB788CA-1126-70E4-56DF-C90873E2BB24}"/>
              </a:ext>
            </a:extLst>
          </p:cNvPr>
          <p:cNvSpPr>
            <a:spLocks noGrp="1" noChangeArrowheads="1"/>
          </p:cNvSpPr>
          <p:nvPr>
            <p:ph type="body" idx="1"/>
          </p:nvPr>
        </p:nvSpPr>
        <p:spPr/>
        <p:txBody>
          <a:bodyPr/>
          <a:lstStyle/>
          <a:p>
            <a:endParaRPr lang="fr-FR" alt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85ACDF0-AD5A-E66E-DF85-F9D1746E04F9}"/>
              </a:ext>
            </a:extLst>
          </p:cNvPr>
          <p:cNvSpPr>
            <a:spLocks noGrp="1" noChangeArrowheads="1"/>
          </p:cNvSpPr>
          <p:nvPr>
            <p:ph type="sldNum" sz="quarter" idx="5"/>
          </p:nvPr>
        </p:nvSpPr>
        <p:spPr>
          <a:ln/>
        </p:spPr>
        <p:txBody>
          <a:bodyPr/>
          <a:lstStyle/>
          <a:p>
            <a:fld id="{C4BFCCDD-150E-43A2-A53E-14B048EE09D6}" type="slidenum">
              <a:rPr lang="fr-CA" altLang="fr-FR"/>
              <a:pPr/>
              <a:t>13</a:t>
            </a:fld>
            <a:endParaRPr lang="fr-CA" altLang="fr-FR"/>
          </a:p>
        </p:txBody>
      </p:sp>
      <p:sp>
        <p:nvSpPr>
          <p:cNvPr id="75778" name="Rectangle 2">
            <a:extLst>
              <a:ext uri="{FF2B5EF4-FFF2-40B4-BE49-F238E27FC236}">
                <a16:creationId xmlns:a16="http://schemas.microsoft.com/office/drawing/2014/main" id="{27B581FC-9B33-AE3B-F5D1-A84DF4B805D9}"/>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id="{E8CA815D-5EAC-9E56-E6B3-F88199E715ED}"/>
              </a:ext>
            </a:extLst>
          </p:cNvPr>
          <p:cNvSpPr>
            <a:spLocks noGrp="1" noChangeArrowheads="1"/>
          </p:cNvSpPr>
          <p:nvPr>
            <p:ph type="body" idx="1"/>
          </p:nvPr>
        </p:nvSpPr>
        <p:spPr/>
        <p:txBody>
          <a:bodyPr/>
          <a:lstStyle/>
          <a:p>
            <a:endParaRPr lang="fr-FR" alt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F0E7170-8AF3-A56B-3614-5D2DDB82C0E9}"/>
              </a:ext>
            </a:extLst>
          </p:cNvPr>
          <p:cNvSpPr>
            <a:spLocks noGrp="1" noChangeArrowheads="1"/>
          </p:cNvSpPr>
          <p:nvPr>
            <p:ph type="sldNum" sz="quarter" idx="5"/>
          </p:nvPr>
        </p:nvSpPr>
        <p:spPr>
          <a:ln/>
        </p:spPr>
        <p:txBody>
          <a:bodyPr/>
          <a:lstStyle/>
          <a:p>
            <a:fld id="{25ED5E97-765C-4C3A-A6C4-EB9CC7EF1B60}" type="slidenum">
              <a:rPr lang="fr-CA" altLang="fr-FR"/>
              <a:pPr/>
              <a:t>14</a:t>
            </a:fld>
            <a:endParaRPr lang="fr-CA" altLang="fr-FR"/>
          </a:p>
        </p:txBody>
      </p:sp>
      <p:sp>
        <p:nvSpPr>
          <p:cNvPr id="76802" name="Rectangle 2">
            <a:extLst>
              <a:ext uri="{FF2B5EF4-FFF2-40B4-BE49-F238E27FC236}">
                <a16:creationId xmlns:a16="http://schemas.microsoft.com/office/drawing/2014/main" id="{55F59180-3EFF-EED9-F179-92E568803505}"/>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id="{4F446106-BD58-B2CD-86BC-40BCFE0D755F}"/>
              </a:ext>
            </a:extLst>
          </p:cNvPr>
          <p:cNvSpPr>
            <a:spLocks noGrp="1" noChangeArrowheads="1"/>
          </p:cNvSpPr>
          <p:nvPr>
            <p:ph type="body" idx="1"/>
          </p:nvPr>
        </p:nvSpPr>
        <p:spPr/>
        <p:txBody>
          <a:bodyPr/>
          <a:lstStyle/>
          <a:p>
            <a:endParaRPr lang="fr-FR" alt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3C99EF1-4219-3BBA-26ED-CA397F4D146F}"/>
              </a:ext>
            </a:extLst>
          </p:cNvPr>
          <p:cNvSpPr>
            <a:spLocks noGrp="1" noChangeArrowheads="1"/>
          </p:cNvSpPr>
          <p:nvPr>
            <p:ph type="sldNum" sz="quarter" idx="5"/>
          </p:nvPr>
        </p:nvSpPr>
        <p:spPr>
          <a:ln/>
        </p:spPr>
        <p:txBody>
          <a:bodyPr/>
          <a:lstStyle/>
          <a:p>
            <a:fld id="{00F2E534-90FD-4A71-AD28-A7D57E21DEDC}" type="slidenum">
              <a:rPr lang="fr-CA" altLang="fr-FR"/>
              <a:pPr/>
              <a:t>15</a:t>
            </a:fld>
            <a:endParaRPr lang="fr-CA" altLang="fr-FR"/>
          </a:p>
        </p:txBody>
      </p:sp>
      <p:sp>
        <p:nvSpPr>
          <p:cNvPr id="77826" name="Rectangle 2">
            <a:extLst>
              <a:ext uri="{FF2B5EF4-FFF2-40B4-BE49-F238E27FC236}">
                <a16:creationId xmlns:a16="http://schemas.microsoft.com/office/drawing/2014/main" id="{4196E603-27BD-5062-19F5-D6218EDB0AD1}"/>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17115840-43DA-E531-D67D-45837D5D3DCF}"/>
              </a:ext>
            </a:extLst>
          </p:cNvPr>
          <p:cNvSpPr>
            <a:spLocks noGrp="1" noChangeArrowheads="1"/>
          </p:cNvSpPr>
          <p:nvPr>
            <p:ph type="body" idx="1"/>
          </p:nvPr>
        </p:nvSpPr>
        <p:spPr/>
        <p:txBody>
          <a:bodyPr/>
          <a:lstStyle/>
          <a:p>
            <a:endParaRPr lang="fr-FR" alt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4CACE91-FC58-C62C-B364-D4F9E0BAB090}"/>
              </a:ext>
            </a:extLst>
          </p:cNvPr>
          <p:cNvSpPr>
            <a:spLocks noGrp="1" noChangeArrowheads="1"/>
          </p:cNvSpPr>
          <p:nvPr>
            <p:ph type="sldNum" sz="quarter" idx="5"/>
          </p:nvPr>
        </p:nvSpPr>
        <p:spPr>
          <a:ln/>
        </p:spPr>
        <p:txBody>
          <a:bodyPr/>
          <a:lstStyle/>
          <a:p>
            <a:fld id="{78768793-4FEF-4177-9CCB-663B48718964}" type="slidenum">
              <a:rPr lang="fr-CA" altLang="fr-FR"/>
              <a:pPr/>
              <a:t>16</a:t>
            </a:fld>
            <a:endParaRPr lang="fr-CA" altLang="fr-FR"/>
          </a:p>
        </p:txBody>
      </p:sp>
      <p:sp>
        <p:nvSpPr>
          <p:cNvPr id="78850" name="Rectangle 2">
            <a:extLst>
              <a:ext uri="{FF2B5EF4-FFF2-40B4-BE49-F238E27FC236}">
                <a16:creationId xmlns:a16="http://schemas.microsoft.com/office/drawing/2014/main" id="{8A8926A1-F4A4-0C29-70A3-A18FA0997459}"/>
              </a:ext>
            </a:extLst>
          </p:cNvPr>
          <p:cNvSpPr>
            <a:spLocks noGrp="1" noRot="1" noChangeAspect="1" noChangeArrowheads="1" noTextEdit="1"/>
          </p:cNvSpPr>
          <p:nvPr>
            <p:ph type="sldImg"/>
          </p:nvPr>
        </p:nvSpPr>
        <p:spPr>
          <a:ln/>
        </p:spPr>
      </p:sp>
      <p:sp>
        <p:nvSpPr>
          <p:cNvPr id="78851" name="Rectangle 3">
            <a:extLst>
              <a:ext uri="{FF2B5EF4-FFF2-40B4-BE49-F238E27FC236}">
                <a16:creationId xmlns:a16="http://schemas.microsoft.com/office/drawing/2014/main" id="{519CB196-399D-2B2F-64EE-24DFA7357A3C}"/>
              </a:ext>
            </a:extLst>
          </p:cNvPr>
          <p:cNvSpPr>
            <a:spLocks noGrp="1" noChangeArrowheads="1"/>
          </p:cNvSpPr>
          <p:nvPr>
            <p:ph type="body" idx="1"/>
          </p:nvPr>
        </p:nvSpPr>
        <p:spPr/>
        <p:txBody>
          <a:bodyPr/>
          <a:lstStyle/>
          <a:p>
            <a:endParaRPr lang="fr-FR" alt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2447BB2-AB70-4EA8-C460-581361D1B31D}"/>
              </a:ext>
            </a:extLst>
          </p:cNvPr>
          <p:cNvSpPr>
            <a:spLocks noGrp="1" noChangeArrowheads="1"/>
          </p:cNvSpPr>
          <p:nvPr>
            <p:ph type="sldNum" sz="quarter" idx="5"/>
          </p:nvPr>
        </p:nvSpPr>
        <p:spPr>
          <a:ln/>
        </p:spPr>
        <p:txBody>
          <a:bodyPr/>
          <a:lstStyle/>
          <a:p>
            <a:fld id="{EE42E8A7-4DF6-4137-9D7E-52E050F835BE}" type="slidenum">
              <a:rPr lang="fr-CA" altLang="fr-FR"/>
              <a:pPr/>
              <a:t>17</a:t>
            </a:fld>
            <a:endParaRPr lang="fr-CA" altLang="fr-FR"/>
          </a:p>
        </p:txBody>
      </p:sp>
      <p:sp>
        <p:nvSpPr>
          <p:cNvPr id="79874" name="Rectangle 2">
            <a:extLst>
              <a:ext uri="{FF2B5EF4-FFF2-40B4-BE49-F238E27FC236}">
                <a16:creationId xmlns:a16="http://schemas.microsoft.com/office/drawing/2014/main" id="{423FEC85-2F5D-6D8F-06CD-9D6E61B73C01}"/>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579E902C-B9F9-2112-3CD0-894FAE0ED70D}"/>
              </a:ext>
            </a:extLst>
          </p:cNvPr>
          <p:cNvSpPr>
            <a:spLocks noGrp="1" noChangeArrowheads="1"/>
          </p:cNvSpPr>
          <p:nvPr>
            <p:ph type="body" idx="1"/>
          </p:nvPr>
        </p:nvSpPr>
        <p:spPr/>
        <p:txBody>
          <a:bodyPr/>
          <a:lstStyle/>
          <a:p>
            <a:endParaRPr lang="fr-FR" alt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10FBD0E-1B4D-73D6-AF00-0968B875C1C7}"/>
              </a:ext>
            </a:extLst>
          </p:cNvPr>
          <p:cNvSpPr>
            <a:spLocks noGrp="1" noChangeArrowheads="1"/>
          </p:cNvSpPr>
          <p:nvPr>
            <p:ph type="sldNum" sz="quarter" idx="5"/>
          </p:nvPr>
        </p:nvSpPr>
        <p:spPr>
          <a:ln/>
        </p:spPr>
        <p:txBody>
          <a:bodyPr/>
          <a:lstStyle/>
          <a:p>
            <a:fld id="{1CB43A48-79D7-4440-AAEF-A1D03072745B}" type="slidenum">
              <a:rPr lang="fr-CA" altLang="fr-FR"/>
              <a:pPr/>
              <a:t>18</a:t>
            </a:fld>
            <a:endParaRPr lang="fr-CA" altLang="fr-FR"/>
          </a:p>
        </p:txBody>
      </p:sp>
      <p:sp>
        <p:nvSpPr>
          <p:cNvPr id="80898" name="Rectangle 2">
            <a:extLst>
              <a:ext uri="{FF2B5EF4-FFF2-40B4-BE49-F238E27FC236}">
                <a16:creationId xmlns:a16="http://schemas.microsoft.com/office/drawing/2014/main" id="{78FB1328-9788-3AEE-D8FE-C10812578713}"/>
              </a:ext>
            </a:extLst>
          </p:cNvPr>
          <p:cNvSpPr>
            <a:spLocks noGrp="1" noRot="1" noChangeAspect="1" noChangeArrowheads="1" noTextEdit="1"/>
          </p:cNvSpPr>
          <p:nvPr>
            <p:ph type="sldImg"/>
          </p:nvPr>
        </p:nvSpPr>
        <p:spPr>
          <a:ln/>
        </p:spPr>
      </p:sp>
      <p:sp>
        <p:nvSpPr>
          <p:cNvPr id="80899" name="Rectangle 3">
            <a:extLst>
              <a:ext uri="{FF2B5EF4-FFF2-40B4-BE49-F238E27FC236}">
                <a16:creationId xmlns:a16="http://schemas.microsoft.com/office/drawing/2014/main" id="{FD40EA73-DA51-FBD9-135F-416C7BA9DB56}"/>
              </a:ext>
            </a:extLst>
          </p:cNvPr>
          <p:cNvSpPr>
            <a:spLocks noGrp="1" noChangeArrowheads="1"/>
          </p:cNvSpPr>
          <p:nvPr>
            <p:ph type="body" idx="1"/>
          </p:nvPr>
        </p:nvSpPr>
        <p:spPr/>
        <p:txBody>
          <a:bodyPr/>
          <a:lstStyle/>
          <a:p>
            <a:endParaRPr lang="fr-FR" alt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84D71DE-CAA2-BAA5-ABE6-0B1571CC89B4}"/>
              </a:ext>
            </a:extLst>
          </p:cNvPr>
          <p:cNvSpPr>
            <a:spLocks noGrp="1" noChangeArrowheads="1"/>
          </p:cNvSpPr>
          <p:nvPr>
            <p:ph type="sldNum" sz="quarter" idx="5"/>
          </p:nvPr>
        </p:nvSpPr>
        <p:spPr>
          <a:ln/>
        </p:spPr>
        <p:txBody>
          <a:bodyPr/>
          <a:lstStyle/>
          <a:p>
            <a:fld id="{85651D45-E9F6-4027-942A-55AFC6D1B221}" type="slidenum">
              <a:rPr lang="fr-CA" altLang="fr-FR"/>
              <a:pPr/>
              <a:t>19</a:t>
            </a:fld>
            <a:endParaRPr lang="fr-CA" altLang="fr-FR"/>
          </a:p>
        </p:txBody>
      </p:sp>
      <p:sp>
        <p:nvSpPr>
          <p:cNvPr id="81922" name="Rectangle 2">
            <a:extLst>
              <a:ext uri="{FF2B5EF4-FFF2-40B4-BE49-F238E27FC236}">
                <a16:creationId xmlns:a16="http://schemas.microsoft.com/office/drawing/2014/main" id="{CC2555ED-040A-B94D-9E33-85E36299C775}"/>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E4E03DCC-8B17-44A0-20DA-DB3FB8A348D1}"/>
              </a:ext>
            </a:extLst>
          </p:cNvPr>
          <p:cNvSpPr>
            <a:spLocks noGrp="1" noChangeArrowheads="1"/>
          </p:cNvSpPr>
          <p:nvPr>
            <p:ph type="body" idx="1"/>
          </p:nvPr>
        </p:nvSpPr>
        <p:spPr/>
        <p:txBody>
          <a:bodyPr/>
          <a:lstStyle/>
          <a:p>
            <a:endParaRPr lang="fr-FR" alt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EB07B-1ED7-0204-B70E-3B99F0DAED7C}"/>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0E695FDE-F48A-B267-5A5E-2C392CF96960}"/>
              </a:ext>
            </a:extLst>
          </p:cNvPr>
          <p:cNvSpPr>
            <a:spLocks noGrp="1" noChangeArrowheads="1"/>
          </p:cNvSpPr>
          <p:nvPr>
            <p:ph type="sldNum" sz="quarter" idx="5"/>
          </p:nvPr>
        </p:nvSpPr>
        <p:spPr>
          <a:ln/>
        </p:spPr>
        <p:txBody>
          <a:bodyPr/>
          <a:lstStyle/>
          <a:p>
            <a:fld id="{000C1AF9-0108-477A-98D0-EBB20876FB64}" type="slidenum">
              <a:rPr lang="fr-CA" altLang="fr-FR"/>
              <a:pPr/>
              <a:t>20</a:t>
            </a:fld>
            <a:endParaRPr lang="fr-CA" altLang="fr-FR"/>
          </a:p>
        </p:txBody>
      </p:sp>
      <p:sp>
        <p:nvSpPr>
          <p:cNvPr id="82946" name="Rectangle 2">
            <a:extLst>
              <a:ext uri="{FF2B5EF4-FFF2-40B4-BE49-F238E27FC236}">
                <a16:creationId xmlns:a16="http://schemas.microsoft.com/office/drawing/2014/main" id="{A76BEE69-2A7C-143B-0EF3-AC061FBE430C}"/>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id="{15759860-B7A9-14C2-F893-E0DFB1E7B9FE}"/>
              </a:ext>
            </a:extLst>
          </p:cNvPr>
          <p:cNvSpPr>
            <a:spLocks noGrp="1" noChangeArrowheads="1"/>
          </p:cNvSpPr>
          <p:nvPr>
            <p:ph type="body" idx="1"/>
          </p:nvPr>
        </p:nvSpPr>
        <p:spPr/>
        <p:txBody>
          <a:bodyPr/>
          <a:lstStyle/>
          <a:p>
            <a:endParaRPr lang="fr-FR" altLang="fr-FR"/>
          </a:p>
        </p:txBody>
      </p:sp>
    </p:spTree>
    <p:extLst>
      <p:ext uri="{BB962C8B-B14F-4D97-AF65-F5344CB8AC3E}">
        <p14:creationId xmlns:p14="http://schemas.microsoft.com/office/powerpoint/2010/main" val="3331772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41A5C-25AA-08A2-7B3B-F137BC12EE3C}"/>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B9FEB518-A74F-9302-7964-F5AFD4298337}"/>
              </a:ext>
            </a:extLst>
          </p:cNvPr>
          <p:cNvSpPr>
            <a:spLocks noGrp="1" noChangeArrowheads="1"/>
          </p:cNvSpPr>
          <p:nvPr>
            <p:ph type="sldNum" sz="quarter" idx="5"/>
          </p:nvPr>
        </p:nvSpPr>
        <p:spPr>
          <a:ln/>
        </p:spPr>
        <p:txBody>
          <a:bodyPr/>
          <a:lstStyle/>
          <a:p>
            <a:fld id="{000C1AF9-0108-477A-98D0-EBB20876FB64}" type="slidenum">
              <a:rPr lang="fr-CA" altLang="fr-FR"/>
              <a:pPr/>
              <a:t>21</a:t>
            </a:fld>
            <a:endParaRPr lang="fr-CA" altLang="fr-FR"/>
          </a:p>
        </p:txBody>
      </p:sp>
      <p:sp>
        <p:nvSpPr>
          <p:cNvPr id="82946" name="Rectangle 2">
            <a:extLst>
              <a:ext uri="{FF2B5EF4-FFF2-40B4-BE49-F238E27FC236}">
                <a16:creationId xmlns:a16="http://schemas.microsoft.com/office/drawing/2014/main" id="{4B6116ED-0A8E-70C6-1726-B21187689609}"/>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id="{BBD278B9-E384-BA08-62A9-5CFDD134D91D}"/>
              </a:ext>
            </a:extLst>
          </p:cNvPr>
          <p:cNvSpPr>
            <a:spLocks noGrp="1" noChangeArrowheads="1"/>
          </p:cNvSpPr>
          <p:nvPr>
            <p:ph type="body" idx="1"/>
          </p:nvPr>
        </p:nvSpPr>
        <p:spPr/>
        <p:txBody>
          <a:bodyPr/>
          <a:lstStyle/>
          <a:p>
            <a:endParaRPr lang="fr-FR" altLang="fr-FR" dirty="0"/>
          </a:p>
        </p:txBody>
      </p:sp>
    </p:spTree>
    <p:extLst>
      <p:ext uri="{BB962C8B-B14F-4D97-AF65-F5344CB8AC3E}">
        <p14:creationId xmlns:p14="http://schemas.microsoft.com/office/powerpoint/2010/main" val="2554031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D588E-A95D-B9EA-5D9F-0623F379B904}"/>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E1C6A005-6429-D0D4-A7C1-356CE870D0DE}"/>
              </a:ext>
            </a:extLst>
          </p:cNvPr>
          <p:cNvSpPr>
            <a:spLocks noGrp="1" noChangeArrowheads="1"/>
          </p:cNvSpPr>
          <p:nvPr>
            <p:ph type="sldNum" sz="quarter" idx="5"/>
          </p:nvPr>
        </p:nvSpPr>
        <p:spPr>
          <a:ln/>
        </p:spPr>
        <p:txBody>
          <a:bodyPr/>
          <a:lstStyle/>
          <a:p>
            <a:fld id="{0C46CB8D-9915-4819-A8E2-E0E0E1265F2F}" type="slidenum">
              <a:rPr lang="fr-CA" altLang="fr-FR"/>
              <a:pPr/>
              <a:t>3</a:t>
            </a:fld>
            <a:endParaRPr lang="fr-CA" altLang="fr-FR"/>
          </a:p>
        </p:txBody>
      </p:sp>
      <p:sp>
        <p:nvSpPr>
          <p:cNvPr id="65538" name="Rectangle 2">
            <a:extLst>
              <a:ext uri="{FF2B5EF4-FFF2-40B4-BE49-F238E27FC236}">
                <a16:creationId xmlns:a16="http://schemas.microsoft.com/office/drawing/2014/main" id="{5C228135-B1BB-AD63-8069-DE7A65FBACA9}"/>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7902F14C-C8AC-075D-8EB5-6F883666054A}"/>
              </a:ext>
            </a:extLst>
          </p:cNvPr>
          <p:cNvSpPr>
            <a:spLocks noGrp="1" noChangeArrowheads="1"/>
          </p:cNvSpPr>
          <p:nvPr>
            <p:ph type="body" idx="1"/>
          </p:nvPr>
        </p:nvSpPr>
        <p:spPr/>
        <p:txBody>
          <a:bodyPr/>
          <a:lstStyle/>
          <a:p>
            <a:endParaRPr lang="fr-FR" altLang="fr-FR"/>
          </a:p>
        </p:txBody>
      </p:sp>
    </p:spTree>
    <p:extLst>
      <p:ext uri="{BB962C8B-B14F-4D97-AF65-F5344CB8AC3E}">
        <p14:creationId xmlns:p14="http://schemas.microsoft.com/office/powerpoint/2010/main" val="35625440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911BC-AA70-0116-8D5D-A970ADFE9C60}"/>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2BB1DEA4-01CC-4625-06C9-E4CB2F693C59}"/>
              </a:ext>
            </a:extLst>
          </p:cNvPr>
          <p:cNvSpPr>
            <a:spLocks noGrp="1" noChangeArrowheads="1"/>
          </p:cNvSpPr>
          <p:nvPr>
            <p:ph type="sldNum" sz="quarter" idx="5"/>
          </p:nvPr>
        </p:nvSpPr>
        <p:spPr>
          <a:ln/>
        </p:spPr>
        <p:txBody>
          <a:bodyPr/>
          <a:lstStyle/>
          <a:p>
            <a:fld id="{000C1AF9-0108-477A-98D0-EBB20876FB64}" type="slidenum">
              <a:rPr lang="fr-CA" altLang="fr-FR"/>
              <a:pPr/>
              <a:t>22</a:t>
            </a:fld>
            <a:endParaRPr lang="fr-CA" altLang="fr-FR"/>
          </a:p>
        </p:txBody>
      </p:sp>
      <p:sp>
        <p:nvSpPr>
          <p:cNvPr id="82946" name="Rectangle 2">
            <a:extLst>
              <a:ext uri="{FF2B5EF4-FFF2-40B4-BE49-F238E27FC236}">
                <a16:creationId xmlns:a16="http://schemas.microsoft.com/office/drawing/2014/main" id="{49753390-AFFB-6AA7-97EC-EE3ACF8567C9}"/>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id="{F0B72972-C7D3-A58C-BC3A-E32F9E53887F}"/>
              </a:ext>
            </a:extLst>
          </p:cNvPr>
          <p:cNvSpPr>
            <a:spLocks noGrp="1" noChangeArrowheads="1"/>
          </p:cNvSpPr>
          <p:nvPr>
            <p:ph type="body" idx="1"/>
          </p:nvPr>
        </p:nvSpPr>
        <p:spPr/>
        <p:txBody>
          <a:bodyPr/>
          <a:lstStyle/>
          <a:p>
            <a:endParaRPr lang="fr-FR" altLang="fr-FR" dirty="0"/>
          </a:p>
        </p:txBody>
      </p:sp>
    </p:spTree>
    <p:extLst>
      <p:ext uri="{BB962C8B-B14F-4D97-AF65-F5344CB8AC3E}">
        <p14:creationId xmlns:p14="http://schemas.microsoft.com/office/powerpoint/2010/main" val="877258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CFC75-5E33-CF43-73BD-0EF56E35F759}"/>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FDD12FD1-3A9E-CC40-724C-AAA07BCF50E7}"/>
              </a:ext>
            </a:extLst>
          </p:cNvPr>
          <p:cNvSpPr>
            <a:spLocks noGrp="1" noChangeArrowheads="1"/>
          </p:cNvSpPr>
          <p:nvPr>
            <p:ph type="sldNum" sz="quarter" idx="5"/>
          </p:nvPr>
        </p:nvSpPr>
        <p:spPr>
          <a:ln/>
        </p:spPr>
        <p:txBody>
          <a:bodyPr/>
          <a:lstStyle/>
          <a:p>
            <a:fld id="{000C1AF9-0108-477A-98D0-EBB20876FB64}" type="slidenum">
              <a:rPr lang="fr-CA" altLang="fr-FR"/>
              <a:pPr/>
              <a:t>23</a:t>
            </a:fld>
            <a:endParaRPr lang="fr-CA" altLang="fr-FR"/>
          </a:p>
        </p:txBody>
      </p:sp>
      <p:sp>
        <p:nvSpPr>
          <p:cNvPr id="82946" name="Rectangle 2">
            <a:extLst>
              <a:ext uri="{FF2B5EF4-FFF2-40B4-BE49-F238E27FC236}">
                <a16:creationId xmlns:a16="http://schemas.microsoft.com/office/drawing/2014/main" id="{860DB102-703F-D7A7-6336-CB370550CA85}"/>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id="{6D457713-18E3-AD8F-EFCF-5F80BC4CF984}"/>
              </a:ext>
            </a:extLst>
          </p:cNvPr>
          <p:cNvSpPr>
            <a:spLocks noGrp="1" noChangeArrowheads="1"/>
          </p:cNvSpPr>
          <p:nvPr>
            <p:ph type="body" idx="1"/>
          </p:nvPr>
        </p:nvSpPr>
        <p:spPr/>
        <p:txBody>
          <a:bodyPr/>
          <a:lstStyle/>
          <a:p>
            <a:endParaRPr lang="fr-FR" altLang="fr-FR" dirty="0"/>
          </a:p>
        </p:txBody>
      </p:sp>
    </p:spTree>
    <p:extLst>
      <p:ext uri="{BB962C8B-B14F-4D97-AF65-F5344CB8AC3E}">
        <p14:creationId xmlns:p14="http://schemas.microsoft.com/office/powerpoint/2010/main" val="465181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002C8-8835-B931-4D39-A04B477E7509}"/>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6523B627-164D-4B34-A4B2-D6215A67D636}"/>
              </a:ext>
            </a:extLst>
          </p:cNvPr>
          <p:cNvSpPr>
            <a:spLocks noGrp="1" noChangeArrowheads="1"/>
          </p:cNvSpPr>
          <p:nvPr>
            <p:ph type="sldNum" sz="quarter" idx="5"/>
          </p:nvPr>
        </p:nvSpPr>
        <p:spPr>
          <a:ln/>
        </p:spPr>
        <p:txBody>
          <a:bodyPr/>
          <a:lstStyle/>
          <a:p>
            <a:fld id="{000C1AF9-0108-477A-98D0-EBB20876FB64}" type="slidenum">
              <a:rPr lang="fr-CA" altLang="fr-FR"/>
              <a:pPr/>
              <a:t>24</a:t>
            </a:fld>
            <a:endParaRPr lang="fr-CA" altLang="fr-FR"/>
          </a:p>
        </p:txBody>
      </p:sp>
      <p:sp>
        <p:nvSpPr>
          <p:cNvPr id="82946" name="Rectangle 2">
            <a:extLst>
              <a:ext uri="{FF2B5EF4-FFF2-40B4-BE49-F238E27FC236}">
                <a16:creationId xmlns:a16="http://schemas.microsoft.com/office/drawing/2014/main" id="{A0FD0B2B-567D-E84D-559B-0D0C80E8005F}"/>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id="{87183EB6-4B93-47D9-DAAD-0343B32B8802}"/>
              </a:ext>
            </a:extLst>
          </p:cNvPr>
          <p:cNvSpPr>
            <a:spLocks noGrp="1" noChangeArrowheads="1"/>
          </p:cNvSpPr>
          <p:nvPr>
            <p:ph type="body" idx="1"/>
          </p:nvPr>
        </p:nvSpPr>
        <p:spPr/>
        <p:txBody>
          <a:bodyPr/>
          <a:lstStyle/>
          <a:p>
            <a:endParaRPr lang="fr-FR" altLang="fr-FR" dirty="0"/>
          </a:p>
        </p:txBody>
      </p:sp>
    </p:spTree>
    <p:extLst>
      <p:ext uri="{BB962C8B-B14F-4D97-AF65-F5344CB8AC3E}">
        <p14:creationId xmlns:p14="http://schemas.microsoft.com/office/powerpoint/2010/main" val="22540580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932E2-5973-22D0-76A4-70463ACABAC5}"/>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D59A5257-7214-4A08-E1A4-58805FE9D437}"/>
              </a:ext>
            </a:extLst>
          </p:cNvPr>
          <p:cNvSpPr>
            <a:spLocks noGrp="1" noChangeArrowheads="1"/>
          </p:cNvSpPr>
          <p:nvPr>
            <p:ph type="sldNum" sz="quarter" idx="5"/>
          </p:nvPr>
        </p:nvSpPr>
        <p:spPr>
          <a:ln/>
        </p:spPr>
        <p:txBody>
          <a:bodyPr/>
          <a:lstStyle/>
          <a:p>
            <a:fld id="{000C1AF9-0108-477A-98D0-EBB20876FB64}" type="slidenum">
              <a:rPr lang="fr-CA" altLang="fr-FR"/>
              <a:pPr/>
              <a:t>25</a:t>
            </a:fld>
            <a:endParaRPr lang="fr-CA" altLang="fr-FR"/>
          </a:p>
        </p:txBody>
      </p:sp>
      <p:sp>
        <p:nvSpPr>
          <p:cNvPr id="82946" name="Rectangle 2">
            <a:extLst>
              <a:ext uri="{FF2B5EF4-FFF2-40B4-BE49-F238E27FC236}">
                <a16:creationId xmlns:a16="http://schemas.microsoft.com/office/drawing/2014/main" id="{5125F178-7B84-31E6-0D54-9C9FBB5DCC88}"/>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id="{056CF994-B337-194C-85E7-24BD33735C4B}"/>
              </a:ext>
            </a:extLst>
          </p:cNvPr>
          <p:cNvSpPr>
            <a:spLocks noGrp="1" noChangeArrowheads="1"/>
          </p:cNvSpPr>
          <p:nvPr>
            <p:ph type="body" idx="1"/>
          </p:nvPr>
        </p:nvSpPr>
        <p:spPr/>
        <p:txBody>
          <a:bodyPr/>
          <a:lstStyle/>
          <a:p>
            <a:endParaRPr lang="fr-FR" altLang="fr-FR" dirty="0"/>
          </a:p>
        </p:txBody>
      </p:sp>
    </p:spTree>
    <p:extLst>
      <p:ext uri="{BB962C8B-B14F-4D97-AF65-F5344CB8AC3E}">
        <p14:creationId xmlns:p14="http://schemas.microsoft.com/office/powerpoint/2010/main" val="20986052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4EF32-F04A-16F0-CC1B-E0BE7A4CBBCB}"/>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4D96A5C5-4C46-73A3-DB76-EBF39728700A}"/>
              </a:ext>
            </a:extLst>
          </p:cNvPr>
          <p:cNvSpPr>
            <a:spLocks noGrp="1" noChangeArrowheads="1"/>
          </p:cNvSpPr>
          <p:nvPr>
            <p:ph type="sldNum" sz="quarter" idx="5"/>
          </p:nvPr>
        </p:nvSpPr>
        <p:spPr>
          <a:ln/>
        </p:spPr>
        <p:txBody>
          <a:bodyPr/>
          <a:lstStyle/>
          <a:p>
            <a:fld id="{000C1AF9-0108-477A-98D0-EBB20876FB64}" type="slidenum">
              <a:rPr lang="fr-CA" altLang="fr-FR"/>
              <a:pPr/>
              <a:t>26</a:t>
            </a:fld>
            <a:endParaRPr lang="fr-CA" altLang="fr-FR"/>
          </a:p>
        </p:txBody>
      </p:sp>
      <p:sp>
        <p:nvSpPr>
          <p:cNvPr id="82946" name="Rectangle 2">
            <a:extLst>
              <a:ext uri="{FF2B5EF4-FFF2-40B4-BE49-F238E27FC236}">
                <a16:creationId xmlns:a16="http://schemas.microsoft.com/office/drawing/2014/main" id="{48309641-1B0A-77B5-859C-BCC2232FF968}"/>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id="{782A36D4-9DB4-6C82-5B5C-4B9609DCA550}"/>
              </a:ext>
            </a:extLst>
          </p:cNvPr>
          <p:cNvSpPr>
            <a:spLocks noGrp="1" noChangeArrowheads="1"/>
          </p:cNvSpPr>
          <p:nvPr>
            <p:ph type="body" idx="1"/>
          </p:nvPr>
        </p:nvSpPr>
        <p:spPr/>
        <p:txBody>
          <a:bodyPr/>
          <a:lstStyle/>
          <a:p>
            <a:endParaRPr lang="fr-FR" altLang="fr-FR" dirty="0"/>
          </a:p>
        </p:txBody>
      </p:sp>
    </p:spTree>
    <p:extLst>
      <p:ext uri="{BB962C8B-B14F-4D97-AF65-F5344CB8AC3E}">
        <p14:creationId xmlns:p14="http://schemas.microsoft.com/office/powerpoint/2010/main" val="19918533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3D90C-B6D4-2F83-940B-9B9D088CD937}"/>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AE589C5A-AC05-E474-63D7-E1A77D04D11B}"/>
              </a:ext>
            </a:extLst>
          </p:cNvPr>
          <p:cNvSpPr>
            <a:spLocks noGrp="1" noChangeArrowheads="1"/>
          </p:cNvSpPr>
          <p:nvPr>
            <p:ph type="sldNum" sz="quarter" idx="5"/>
          </p:nvPr>
        </p:nvSpPr>
        <p:spPr>
          <a:ln/>
        </p:spPr>
        <p:txBody>
          <a:bodyPr/>
          <a:lstStyle/>
          <a:p>
            <a:fld id="{000C1AF9-0108-477A-98D0-EBB20876FB64}" type="slidenum">
              <a:rPr lang="fr-CA" altLang="fr-FR"/>
              <a:pPr/>
              <a:t>27</a:t>
            </a:fld>
            <a:endParaRPr lang="fr-CA" altLang="fr-FR"/>
          </a:p>
        </p:txBody>
      </p:sp>
      <p:sp>
        <p:nvSpPr>
          <p:cNvPr id="82946" name="Rectangle 2">
            <a:extLst>
              <a:ext uri="{FF2B5EF4-FFF2-40B4-BE49-F238E27FC236}">
                <a16:creationId xmlns:a16="http://schemas.microsoft.com/office/drawing/2014/main" id="{41EBE817-9B94-29FD-19E8-031310758563}"/>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id="{28C2467A-8215-6EA4-FBED-0A2E19234456}"/>
              </a:ext>
            </a:extLst>
          </p:cNvPr>
          <p:cNvSpPr>
            <a:spLocks noGrp="1" noChangeArrowheads="1"/>
          </p:cNvSpPr>
          <p:nvPr>
            <p:ph type="body" idx="1"/>
          </p:nvPr>
        </p:nvSpPr>
        <p:spPr/>
        <p:txBody>
          <a:bodyPr/>
          <a:lstStyle/>
          <a:p>
            <a:endParaRPr lang="fr-FR" altLang="fr-FR" dirty="0"/>
          </a:p>
        </p:txBody>
      </p:sp>
    </p:spTree>
    <p:extLst>
      <p:ext uri="{BB962C8B-B14F-4D97-AF65-F5344CB8AC3E}">
        <p14:creationId xmlns:p14="http://schemas.microsoft.com/office/powerpoint/2010/main" val="5978383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E9CCD-31BA-E292-BF69-3E6A929871B3}"/>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304530FA-56AA-D13D-4E64-B7C589FB86C3}"/>
              </a:ext>
            </a:extLst>
          </p:cNvPr>
          <p:cNvSpPr>
            <a:spLocks noGrp="1" noChangeArrowheads="1"/>
          </p:cNvSpPr>
          <p:nvPr>
            <p:ph type="sldNum" sz="quarter" idx="5"/>
          </p:nvPr>
        </p:nvSpPr>
        <p:spPr>
          <a:ln/>
        </p:spPr>
        <p:txBody>
          <a:bodyPr/>
          <a:lstStyle/>
          <a:p>
            <a:fld id="{000C1AF9-0108-477A-98D0-EBB20876FB64}" type="slidenum">
              <a:rPr lang="fr-CA" altLang="fr-FR"/>
              <a:pPr/>
              <a:t>28</a:t>
            </a:fld>
            <a:endParaRPr lang="fr-CA" altLang="fr-FR"/>
          </a:p>
        </p:txBody>
      </p:sp>
      <p:sp>
        <p:nvSpPr>
          <p:cNvPr id="82946" name="Rectangle 2">
            <a:extLst>
              <a:ext uri="{FF2B5EF4-FFF2-40B4-BE49-F238E27FC236}">
                <a16:creationId xmlns:a16="http://schemas.microsoft.com/office/drawing/2014/main" id="{2F0072A7-7A45-67E4-6932-07A67FE0CAC0}"/>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id="{6411E019-F63A-DBFD-FF8D-EE60363CE369}"/>
              </a:ext>
            </a:extLst>
          </p:cNvPr>
          <p:cNvSpPr>
            <a:spLocks noGrp="1" noChangeArrowheads="1"/>
          </p:cNvSpPr>
          <p:nvPr>
            <p:ph type="body" idx="1"/>
          </p:nvPr>
        </p:nvSpPr>
        <p:spPr/>
        <p:txBody>
          <a:bodyPr/>
          <a:lstStyle/>
          <a:p>
            <a:endParaRPr lang="fr-FR" altLang="fr-FR" dirty="0"/>
          </a:p>
        </p:txBody>
      </p:sp>
    </p:spTree>
    <p:extLst>
      <p:ext uri="{BB962C8B-B14F-4D97-AF65-F5344CB8AC3E}">
        <p14:creationId xmlns:p14="http://schemas.microsoft.com/office/powerpoint/2010/main" val="12412019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6E177-EE42-25BB-22D5-2C0EB7D5F204}"/>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44EEBD59-9C07-D6E1-AC65-0DB457687AF5}"/>
              </a:ext>
            </a:extLst>
          </p:cNvPr>
          <p:cNvSpPr>
            <a:spLocks noGrp="1" noChangeArrowheads="1"/>
          </p:cNvSpPr>
          <p:nvPr>
            <p:ph type="sldNum" sz="quarter" idx="5"/>
          </p:nvPr>
        </p:nvSpPr>
        <p:spPr>
          <a:ln/>
        </p:spPr>
        <p:txBody>
          <a:bodyPr/>
          <a:lstStyle/>
          <a:p>
            <a:fld id="{000C1AF9-0108-477A-98D0-EBB20876FB64}" type="slidenum">
              <a:rPr lang="fr-CA" altLang="fr-FR"/>
              <a:pPr/>
              <a:t>29</a:t>
            </a:fld>
            <a:endParaRPr lang="fr-CA" altLang="fr-FR"/>
          </a:p>
        </p:txBody>
      </p:sp>
      <p:sp>
        <p:nvSpPr>
          <p:cNvPr id="82946" name="Rectangle 2">
            <a:extLst>
              <a:ext uri="{FF2B5EF4-FFF2-40B4-BE49-F238E27FC236}">
                <a16:creationId xmlns:a16="http://schemas.microsoft.com/office/drawing/2014/main" id="{6B1FA961-0043-4134-7600-66538D6E7364}"/>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id="{E60A19B9-379A-9EA4-D456-51BBACD69632}"/>
              </a:ext>
            </a:extLst>
          </p:cNvPr>
          <p:cNvSpPr>
            <a:spLocks noGrp="1" noChangeArrowheads="1"/>
          </p:cNvSpPr>
          <p:nvPr>
            <p:ph type="body" idx="1"/>
          </p:nvPr>
        </p:nvSpPr>
        <p:spPr/>
        <p:txBody>
          <a:bodyPr/>
          <a:lstStyle/>
          <a:p>
            <a:endParaRPr lang="fr-FR" altLang="fr-FR" dirty="0"/>
          </a:p>
        </p:txBody>
      </p:sp>
    </p:spTree>
    <p:extLst>
      <p:ext uri="{BB962C8B-B14F-4D97-AF65-F5344CB8AC3E}">
        <p14:creationId xmlns:p14="http://schemas.microsoft.com/office/powerpoint/2010/main" val="41222478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65E8D-25B2-B5BB-9345-194A501F2EDF}"/>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E414A2E8-2D86-D1C9-E09E-8F1D02B1753E}"/>
              </a:ext>
            </a:extLst>
          </p:cNvPr>
          <p:cNvSpPr>
            <a:spLocks noGrp="1" noChangeArrowheads="1"/>
          </p:cNvSpPr>
          <p:nvPr>
            <p:ph type="sldNum" sz="quarter" idx="5"/>
          </p:nvPr>
        </p:nvSpPr>
        <p:spPr>
          <a:ln/>
        </p:spPr>
        <p:txBody>
          <a:bodyPr/>
          <a:lstStyle/>
          <a:p>
            <a:fld id="{0E9BD6D8-24EB-4915-8673-44A09FAAE2F6}" type="slidenum">
              <a:rPr lang="fr-CA" altLang="fr-FR"/>
              <a:pPr/>
              <a:t>30</a:t>
            </a:fld>
            <a:endParaRPr lang="fr-CA" altLang="fr-FR"/>
          </a:p>
        </p:txBody>
      </p:sp>
      <p:sp>
        <p:nvSpPr>
          <p:cNvPr id="89090" name="Rectangle 2">
            <a:extLst>
              <a:ext uri="{FF2B5EF4-FFF2-40B4-BE49-F238E27FC236}">
                <a16:creationId xmlns:a16="http://schemas.microsoft.com/office/drawing/2014/main" id="{E36A02C2-0046-C989-B868-6AF98EF23791}"/>
              </a:ext>
            </a:extLst>
          </p:cNvPr>
          <p:cNvSpPr>
            <a:spLocks noGrp="1" noRot="1" noChangeAspect="1" noChangeArrowheads="1" noTextEdit="1"/>
          </p:cNvSpPr>
          <p:nvPr>
            <p:ph type="sldImg"/>
          </p:nvPr>
        </p:nvSpPr>
        <p:spPr>
          <a:ln/>
        </p:spPr>
      </p:sp>
      <p:sp>
        <p:nvSpPr>
          <p:cNvPr id="89091" name="Rectangle 3">
            <a:extLst>
              <a:ext uri="{FF2B5EF4-FFF2-40B4-BE49-F238E27FC236}">
                <a16:creationId xmlns:a16="http://schemas.microsoft.com/office/drawing/2014/main" id="{DC13D80F-04AD-CEEA-1604-A312C22F25CC}"/>
              </a:ext>
            </a:extLst>
          </p:cNvPr>
          <p:cNvSpPr>
            <a:spLocks noGrp="1" noChangeArrowheads="1"/>
          </p:cNvSpPr>
          <p:nvPr>
            <p:ph type="body" idx="1"/>
          </p:nvPr>
        </p:nvSpPr>
        <p:spPr/>
        <p:txBody>
          <a:bodyPr/>
          <a:lstStyle/>
          <a:p>
            <a:endParaRPr lang="fr-FR" altLang="fr-FR"/>
          </a:p>
        </p:txBody>
      </p:sp>
    </p:spTree>
    <p:extLst>
      <p:ext uri="{BB962C8B-B14F-4D97-AF65-F5344CB8AC3E}">
        <p14:creationId xmlns:p14="http://schemas.microsoft.com/office/powerpoint/2010/main" val="955986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3295F-2227-3668-9BC1-E662EB44F0EC}"/>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2E356945-4A89-38CF-B065-08D21D5965D7}"/>
              </a:ext>
            </a:extLst>
          </p:cNvPr>
          <p:cNvSpPr>
            <a:spLocks noGrp="1" noChangeArrowheads="1"/>
          </p:cNvSpPr>
          <p:nvPr>
            <p:ph type="sldNum" sz="quarter" idx="5"/>
          </p:nvPr>
        </p:nvSpPr>
        <p:spPr>
          <a:ln/>
        </p:spPr>
        <p:txBody>
          <a:bodyPr/>
          <a:lstStyle/>
          <a:p>
            <a:fld id="{0E9BD6D8-24EB-4915-8673-44A09FAAE2F6}" type="slidenum">
              <a:rPr lang="fr-CA" altLang="fr-FR"/>
              <a:pPr/>
              <a:t>31</a:t>
            </a:fld>
            <a:endParaRPr lang="fr-CA" altLang="fr-FR"/>
          </a:p>
        </p:txBody>
      </p:sp>
      <p:sp>
        <p:nvSpPr>
          <p:cNvPr id="89090" name="Rectangle 2">
            <a:extLst>
              <a:ext uri="{FF2B5EF4-FFF2-40B4-BE49-F238E27FC236}">
                <a16:creationId xmlns:a16="http://schemas.microsoft.com/office/drawing/2014/main" id="{059760D4-F6FA-4E3E-022D-86E7B736E3D4}"/>
              </a:ext>
            </a:extLst>
          </p:cNvPr>
          <p:cNvSpPr>
            <a:spLocks noGrp="1" noRot="1" noChangeAspect="1" noChangeArrowheads="1" noTextEdit="1"/>
          </p:cNvSpPr>
          <p:nvPr>
            <p:ph type="sldImg"/>
          </p:nvPr>
        </p:nvSpPr>
        <p:spPr>
          <a:ln/>
        </p:spPr>
      </p:sp>
      <p:sp>
        <p:nvSpPr>
          <p:cNvPr id="89091" name="Rectangle 3">
            <a:extLst>
              <a:ext uri="{FF2B5EF4-FFF2-40B4-BE49-F238E27FC236}">
                <a16:creationId xmlns:a16="http://schemas.microsoft.com/office/drawing/2014/main" id="{CB2A5CC9-2BFB-C3D2-603E-F029BDF056BF}"/>
              </a:ext>
            </a:extLst>
          </p:cNvPr>
          <p:cNvSpPr>
            <a:spLocks noGrp="1" noChangeArrowheads="1"/>
          </p:cNvSpPr>
          <p:nvPr>
            <p:ph type="body" idx="1"/>
          </p:nvPr>
        </p:nvSpPr>
        <p:spPr/>
        <p:txBody>
          <a:bodyPr/>
          <a:lstStyle/>
          <a:p>
            <a:endParaRPr lang="fr-FR" altLang="fr-FR"/>
          </a:p>
        </p:txBody>
      </p:sp>
    </p:spTree>
    <p:extLst>
      <p:ext uri="{BB962C8B-B14F-4D97-AF65-F5344CB8AC3E}">
        <p14:creationId xmlns:p14="http://schemas.microsoft.com/office/powerpoint/2010/main" val="4126546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D4CF2-5615-C821-8AE0-A0F3EA99DF1F}"/>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AB31C9FF-7F07-984F-7F69-1A4B3BBAC88E}"/>
              </a:ext>
            </a:extLst>
          </p:cNvPr>
          <p:cNvSpPr>
            <a:spLocks noGrp="1" noChangeArrowheads="1"/>
          </p:cNvSpPr>
          <p:nvPr>
            <p:ph type="sldNum" sz="quarter" idx="5"/>
          </p:nvPr>
        </p:nvSpPr>
        <p:spPr>
          <a:ln/>
        </p:spPr>
        <p:txBody>
          <a:bodyPr/>
          <a:lstStyle/>
          <a:p>
            <a:fld id="{5A21C798-7EE6-4898-BDCD-7CA19D12DAAD}" type="slidenum">
              <a:rPr lang="fr-CA" altLang="fr-FR"/>
              <a:pPr/>
              <a:t>4</a:t>
            </a:fld>
            <a:endParaRPr lang="fr-CA" altLang="fr-FR"/>
          </a:p>
        </p:txBody>
      </p:sp>
      <p:sp>
        <p:nvSpPr>
          <p:cNvPr id="93186" name="Rectangle 2">
            <a:extLst>
              <a:ext uri="{FF2B5EF4-FFF2-40B4-BE49-F238E27FC236}">
                <a16:creationId xmlns:a16="http://schemas.microsoft.com/office/drawing/2014/main" id="{0D40D3CB-B52E-158C-6C54-CBBB5420E652}"/>
              </a:ext>
            </a:extLst>
          </p:cNvPr>
          <p:cNvSpPr>
            <a:spLocks noGrp="1" noRot="1" noChangeAspect="1" noChangeArrowheads="1" noTextEdit="1"/>
          </p:cNvSpPr>
          <p:nvPr>
            <p:ph type="sldImg"/>
          </p:nvPr>
        </p:nvSpPr>
        <p:spPr>
          <a:ln/>
        </p:spPr>
      </p:sp>
      <p:sp>
        <p:nvSpPr>
          <p:cNvPr id="93187" name="Rectangle 3">
            <a:extLst>
              <a:ext uri="{FF2B5EF4-FFF2-40B4-BE49-F238E27FC236}">
                <a16:creationId xmlns:a16="http://schemas.microsoft.com/office/drawing/2014/main" id="{B2A74890-29CD-913F-6FC7-2C6D7F16D3B7}"/>
              </a:ext>
            </a:extLst>
          </p:cNvPr>
          <p:cNvSpPr>
            <a:spLocks noGrp="1" noChangeArrowheads="1"/>
          </p:cNvSpPr>
          <p:nvPr>
            <p:ph type="body" idx="1"/>
          </p:nvPr>
        </p:nvSpPr>
        <p:spPr/>
        <p:txBody>
          <a:bodyPr/>
          <a:lstStyle/>
          <a:p>
            <a:pPr>
              <a:lnSpc>
                <a:spcPct val="90000"/>
              </a:lnSpc>
            </a:pPr>
            <a:r>
              <a:rPr lang="fr-CA" altLang="fr-FR" sz="1200" i="1" dirty="0"/>
              <a:t>C’est la plus grande référence sur le sujet.</a:t>
            </a:r>
          </a:p>
          <a:p>
            <a:pPr>
              <a:lnSpc>
                <a:spcPct val="90000"/>
              </a:lnSpc>
            </a:pPr>
            <a:r>
              <a:rPr lang="fr-CA" altLang="fr-FR" sz="1200" i="1" dirty="0"/>
              <a:t>Gratuite et avec un moteur de recherche.</a:t>
            </a:r>
          </a:p>
          <a:p>
            <a:pPr>
              <a:lnSpc>
                <a:spcPct val="90000"/>
              </a:lnSpc>
            </a:pPr>
            <a:r>
              <a:rPr lang="fr-CA" altLang="fr-FR" sz="1200" i="1" dirty="0"/>
              <a:t>Depuis lundi 392 167 (120 de plus)</a:t>
            </a:r>
          </a:p>
          <a:p>
            <a:endParaRPr lang="fr-FR" altLang="fr-FR" dirty="0"/>
          </a:p>
        </p:txBody>
      </p:sp>
    </p:spTree>
    <p:extLst>
      <p:ext uri="{BB962C8B-B14F-4D97-AF65-F5344CB8AC3E}">
        <p14:creationId xmlns:p14="http://schemas.microsoft.com/office/powerpoint/2010/main" val="35096435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16BE0-E37E-6D3F-E720-7220D7DCA8F9}"/>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BEAD0336-CE40-552A-DC47-7399312E51CE}"/>
              </a:ext>
            </a:extLst>
          </p:cNvPr>
          <p:cNvSpPr>
            <a:spLocks noGrp="1" noChangeArrowheads="1"/>
          </p:cNvSpPr>
          <p:nvPr>
            <p:ph type="sldNum" sz="quarter" idx="5"/>
          </p:nvPr>
        </p:nvSpPr>
        <p:spPr>
          <a:ln/>
        </p:spPr>
        <p:txBody>
          <a:bodyPr/>
          <a:lstStyle/>
          <a:p>
            <a:fld id="{0E9BD6D8-24EB-4915-8673-44A09FAAE2F6}" type="slidenum">
              <a:rPr lang="fr-CA" altLang="fr-FR"/>
              <a:pPr/>
              <a:t>32</a:t>
            </a:fld>
            <a:endParaRPr lang="fr-CA" altLang="fr-FR"/>
          </a:p>
        </p:txBody>
      </p:sp>
      <p:sp>
        <p:nvSpPr>
          <p:cNvPr id="89090" name="Rectangle 2">
            <a:extLst>
              <a:ext uri="{FF2B5EF4-FFF2-40B4-BE49-F238E27FC236}">
                <a16:creationId xmlns:a16="http://schemas.microsoft.com/office/drawing/2014/main" id="{D69BBBF8-1E8E-8EF8-F3DD-4D7B9DFAC0A7}"/>
              </a:ext>
            </a:extLst>
          </p:cNvPr>
          <p:cNvSpPr>
            <a:spLocks noGrp="1" noRot="1" noChangeAspect="1" noChangeArrowheads="1" noTextEdit="1"/>
          </p:cNvSpPr>
          <p:nvPr>
            <p:ph type="sldImg"/>
          </p:nvPr>
        </p:nvSpPr>
        <p:spPr>
          <a:ln/>
        </p:spPr>
      </p:sp>
      <p:sp>
        <p:nvSpPr>
          <p:cNvPr id="89091" name="Rectangle 3">
            <a:extLst>
              <a:ext uri="{FF2B5EF4-FFF2-40B4-BE49-F238E27FC236}">
                <a16:creationId xmlns:a16="http://schemas.microsoft.com/office/drawing/2014/main" id="{F415FD2D-FEEC-44C7-DCCB-A07FACD258BE}"/>
              </a:ext>
            </a:extLst>
          </p:cNvPr>
          <p:cNvSpPr>
            <a:spLocks noGrp="1" noChangeArrowheads="1"/>
          </p:cNvSpPr>
          <p:nvPr>
            <p:ph type="body" idx="1"/>
          </p:nvPr>
        </p:nvSpPr>
        <p:spPr/>
        <p:txBody>
          <a:bodyPr/>
          <a:lstStyle/>
          <a:p>
            <a:endParaRPr lang="fr-FR" altLang="fr-FR"/>
          </a:p>
        </p:txBody>
      </p:sp>
    </p:spTree>
    <p:extLst>
      <p:ext uri="{BB962C8B-B14F-4D97-AF65-F5344CB8AC3E}">
        <p14:creationId xmlns:p14="http://schemas.microsoft.com/office/powerpoint/2010/main" val="35813393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31444-0919-70CC-D93A-B187413E4955}"/>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032942E0-7037-9DC6-11C3-1E4EC22DF5A3}"/>
              </a:ext>
            </a:extLst>
          </p:cNvPr>
          <p:cNvSpPr>
            <a:spLocks noGrp="1" noChangeArrowheads="1"/>
          </p:cNvSpPr>
          <p:nvPr>
            <p:ph type="sldNum" sz="quarter" idx="5"/>
          </p:nvPr>
        </p:nvSpPr>
        <p:spPr>
          <a:ln/>
        </p:spPr>
        <p:txBody>
          <a:bodyPr/>
          <a:lstStyle/>
          <a:p>
            <a:fld id="{0E9BD6D8-24EB-4915-8673-44A09FAAE2F6}" type="slidenum">
              <a:rPr lang="fr-CA" altLang="fr-FR"/>
              <a:pPr/>
              <a:t>33</a:t>
            </a:fld>
            <a:endParaRPr lang="fr-CA" altLang="fr-FR"/>
          </a:p>
        </p:txBody>
      </p:sp>
      <p:sp>
        <p:nvSpPr>
          <p:cNvPr id="89090" name="Rectangle 2">
            <a:extLst>
              <a:ext uri="{FF2B5EF4-FFF2-40B4-BE49-F238E27FC236}">
                <a16:creationId xmlns:a16="http://schemas.microsoft.com/office/drawing/2014/main" id="{6173FE93-5C80-3D03-1A76-0829E3271ADC}"/>
              </a:ext>
            </a:extLst>
          </p:cNvPr>
          <p:cNvSpPr>
            <a:spLocks noGrp="1" noRot="1" noChangeAspect="1" noChangeArrowheads="1" noTextEdit="1"/>
          </p:cNvSpPr>
          <p:nvPr>
            <p:ph type="sldImg"/>
          </p:nvPr>
        </p:nvSpPr>
        <p:spPr>
          <a:ln/>
        </p:spPr>
      </p:sp>
      <p:sp>
        <p:nvSpPr>
          <p:cNvPr id="89091" name="Rectangle 3">
            <a:extLst>
              <a:ext uri="{FF2B5EF4-FFF2-40B4-BE49-F238E27FC236}">
                <a16:creationId xmlns:a16="http://schemas.microsoft.com/office/drawing/2014/main" id="{E8E0FDD1-7159-014E-4ED3-499912131C9C}"/>
              </a:ext>
            </a:extLst>
          </p:cNvPr>
          <p:cNvSpPr>
            <a:spLocks noGrp="1" noChangeArrowheads="1"/>
          </p:cNvSpPr>
          <p:nvPr>
            <p:ph type="body" idx="1"/>
          </p:nvPr>
        </p:nvSpPr>
        <p:spPr/>
        <p:txBody>
          <a:bodyPr/>
          <a:lstStyle/>
          <a:p>
            <a:endParaRPr lang="fr-FR" altLang="fr-FR"/>
          </a:p>
        </p:txBody>
      </p:sp>
    </p:spTree>
    <p:extLst>
      <p:ext uri="{BB962C8B-B14F-4D97-AF65-F5344CB8AC3E}">
        <p14:creationId xmlns:p14="http://schemas.microsoft.com/office/powerpoint/2010/main" val="16758397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00AA1-9C1F-1F64-3913-C0343CAB3156}"/>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58B4C475-7FF5-0C5B-87F4-F24DC65E4908}"/>
              </a:ext>
            </a:extLst>
          </p:cNvPr>
          <p:cNvSpPr>
            <a:spLocks noGrp="1" noChangeArrowheads="1"/>
          </p:cNvSpPr>
          <p:nvPr>
            <p:ph type="sldNum" sz="quarter" idx="5"/>
          </p:nvPr>
        </p:nvSpPr>
        <p:spPr>
          <a:ln/>
        </p:spPr>
        <p:txBody>
          <a:bodyPr/>
          <a:lstStyle/>
          <a:p>
            <a:fld id="{0E9BD6D8-24EB-4915-8673-44A09FAAE2F6}" type="slidenum">
              <a:rPr lang="fr-CA" altLang="fr-FR"/>
              <a:pPr/>
              <a:t>34</a:t>
            </a:fld>
            <a:endParaRPr lang="fr-CA" altLang="fr-FR"/>
          </a:p>
        </p:txBody>
      </p:sp>
      <p:sp>
        <p:nvSpPr>
          <p:cNvPr id="89090" name="Rectangle 2">
            <a:extLst>
              <a:ext uri="{FF2B5EF4-FFF2-40B4-BE49-F238E27FC236}">
                <a16:creationId xmlns:a16="http://schemas.microsoft.com/office/drawing/2014/main" id="{6B8B8041-C5BE-764A-C085-695BCFA7F348}"/>
              </a:ext>
            </a:extLst>
          </p:cNvPr>
          <p:cNvSpPr>
            <a:spLocks noGrp="1" noRot="1" noChangeAspect="1" noChangeArrowheads="1" noTextEdit="1"/>
          </p:cNvSpPr>
          <p:nvPr>
            <p:ph type="sldImg"/>
          </p:nvPr>
        </p:nvSpPr>
        <p:spPr>
          <a:ln/>
        </p:spPr>
      </p:sp>
      <p:sp>
        <p:nvSpPr>
          <p:cNvPr id="89091" name="Rectangle 3">
            <a:extLst>
              <a:ext uri="{FF2B5EF4-FFF2-40B4-BE49-F238E27FC236}">
                <a16:creationId xmlns:a16="http://schemas.microsoft.com/office/drawing/2014/main" id="{9C87DD25-C609-9ECE-99E7-A016C39806C5}"/>
              </a:ext>
            </a:extLst>
          </p:cNvPr>
          <p:cNvSpPr>
            <a:spLocks noGrp="1" noChangeArrowheads="1"/>
          </p:cNvSpPr>
          <p:nvPr>
            <p:ph type="body" idx="1"/>
          </p:nvPr>
        </p:nvSpPr>
        <p:spPr/>
        <p:txBody>
          <a:bodyPr/>
          <a:lstStyle/>
          <a:p>
            <a:endParaRPr lang="fr-FR" altLang="fr-FR"/>
          </a:p>
        </p:txBody>
      </p:sp>
    </p:spTree>
    <p:extLst>
      <p:ext uri="{BB962C8B-B14F-4D97-AF65-F5344CB8AC3E}">
        <p14:creationId xmlns:p14="http://schemas.microsoft.com/office/powerpoint/2010/main" val="40200594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BE88-C9F4-2E39-4EC3-E388CA7C80A2}"/>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285ADB84-A168-A346-BB28-5B3B25D5D357}"/>
              </a:ext>
            </a:extLst>
          </p:cNvPr>
          <p:cNvSpPr>
            <a:spLocks noGrp="1" noChangeArrowheads="1"/>
          </p:cNvSpPr>
          <p:nvPr>
            <p:ph type="sldNum" sz="quarter" idx="5"/>
          </p:nvPr>
        </p:nvSpPr>
        <p:spPr>
          <a:ln/>
        </p:spPr>
        <p:txBody>
          <a:bodyPr/>
          <a:lstStyle/>
          <a:p>
            <a:fld id="{0E9BD6D8-24EB-4915-8673-44A09FAAE2F6}" type="slidenum">
              <a:rPr lang="fr-CA" altLang="fr-FR"/>
              <a:pPr/>
              <a:t>35</a:t>
            </a:fld>
            <a:endParaRPr lang="fr-CA" altLang="fr-FR"/>
          </a:p>
        </p:txBody>
      </p:sp>
      <p:sp>
        <p:nvSpPr>
          <p:cNvPr id="89090" name="Rectangle 2">
            <a:extLst>
              <a:ext uri="{FF2B5EF4-FFF2-40B4-BE49-F238E27FC236}">
                <a16:creationId xmlns:a16="http://schemas.microsoft.com/office/drawing/2014/main" id="{76321604-3137-9D7F-A72C-A4D200D6D44A}"/>
              </a:ext>
            </a:extLst>
          </p:cNvPr>
          <p:cNvSpPr>
            <a:spLocks noGrp="1" noRot="1" noChangeAspect="1" noChangeArrowheads="1" noTextEdit="1"/>
          </p:cNvSpPr>
          <p:nvPr>
            <p:ph type="sldImg"/>
          </p:nvPr>
        </p:nvSpPr>
        <p:spPr>
          <a:ln/>
        </p:spPr>
      </p:sp>
      <p:sp>
        <p:nvSpPr>
          <p:cNvPr id="89091" name="Rectangle 3">
            <a:extLst>
              <a:ext uri="{FF2B5EF4-FFF2-40B4-BE49-F238E27FC236}">
                <a16:creationId xmlns:a16="http://schemas.microsoft.com/office/drawing/2014/main" id="{6740F2E3-AF03-4C35-76FA-4ABA0FB270E1}"/>
              </a:ext>
            </a:extLst>
          </p:cNvPr>
          <p:cNvSpPr>
            <a:spLocks noGrp="1" noChangeArrowheads="1"/>
          </p:cNvSpPr>
          <p:nvPr>
            <p:ph type="body" idx="1"/>
          </p:nvPr>
        </p:nvSpPr>
        <p:spPr/>
        <p:txBody>
          <a:bodyPr/>
          <a:lstStyle/>
          <a:p>
            <a:r>
              <a:rPr lang="fr-FR" altLang="fr-FR" dirty="0"/>
              <a:t>Ou 1 sur 4, ou 1 sur 8</a:t>
            </a:r>
          </a:p>
        </p:txBody>
      </p:sp>
    </p:spTree>
    <p:extLst>
      <p:ext uri="{BB962C8B-B14F-4D97-AF65-F5344CB8AC3E}">
        <p14:creationId xmlns:p14="http://schemas.microsoft.com/office/powerpoint/2010/main" val="27850655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9B4EB-0099-39B7-3D41-0E5A8D2454BF}"/>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D4F6A9A0-E287-6C1C-9649-C6E02453E5C3}"/>
              </a:ext>
            </a:extLst>
          </p:cNvPr>
          <p:cNvSpPr>
            <a:spLocks noGrp="1" noChangeArrowheads="1"/>
          </p:cNvSpPr>
          <p:nvPr>
            <p:ph type="sldNum" sz="quarter" idx="5"/>
          </p:nvPr>
        </p:nvSpPr>
        <p:spPr>
          <a:ln/>
        </p:spPr>
        <p:txBody>
          <a:bodyPr/>
          <a:lstStyle/>
          <a:p>
            <a:fld id="{0E9BD6D8-24EB-4915-8673-44A09FAAE2F6}" type="slidenum">
              <a:rPr lang="fr-CA" altLang="fr-FR"/>
              <a:pPr/>
              <a:t>36</a:t>
            </a:fld>
            <a:endParaRPr lang="fr-CA" altLang="fr-FR"/>
          </a:p>
        </p:txBody>
      </p:sp>
      <p:sp>
        <p:nvSpPr>
          <p:cNvPr id="89090" name="Rectangle 2">
            <a:extLst>
              <a:ext uri="{FF2B5EF4-FFF2-40B4-BE49-F238E27FC236}">
                <a16:creationId xmlns:a16="http://schemas.microsoft.com/office/drawing/2014/main" id="{015D0DCC-341E-5AF8-5732-AEFB281EB6ED}"/>
              </a:ext>
            </a:extLst>
          </p:cNvPr>
          <p:cNvSpPr>
            <a:spLocks noGrp="1" noRot="1" noChangeAspect="1" noChangeArrowheads="1" noTextEdit="1"/>
          </p:cNvSpPr>
          <p:nvPr>
            <p:ph type="sldImg"/>
          </p:nvPr>
        </p:nvSpPr>
        <p:spPr>
          <a:ln/>
        </p:spPr>
      </p:sp>
      <p:sp>
        <p:nvSpPr>
          <p:cNvPr id="89091" name="Rectangle 3">
            <a:extLst>
              <a:ext uri="{FF2B5EF4-FFF2-40B4-BE49-F238E27FC236}">
                <a16:creationId xmlns:a16="http://schemas.microsoft.com/office/drawing/2014/main" id="{50C84F5D-1D16-1BDD-FC05-0E7468DFC8A3}"/>
              </a:ext>
            </a:extLst>
          </p:cNvPr>
          <p:cNvSpPr>
            <a:spLocks noGrp="1" noChangeArrowheads="1"/>
          </p:cNvSpPr>
          <p:nvPr>
            <p:ph type="body" idx="1"/>
          </p:nvPr>
        </p:nvSpPr>
        <p:spPr/>
        <p:txBody>
          <a:bodyPr/>
          <a:lstStyle/>
          <a:p>
            <a:r>
              <a:rPr lang="fr-FR" altLang="fr-FR" dirty="0"/>
              <a:t>Ou 1 sur 4, ou 1 sur 8</a:t>
            </a:r>
          </a:p>
        </p:txBody>
      </p:sp>
    </p:spTree>
    <p:extLst>
      <p:ext uri="{BB962C8B-B14F-4D97-AF65-F5344CB8AC3E}">
        <p14:creationId xmlns:p14="http://schemas.microsoft.com/office/powerpoint/2010/main" val="1104213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31042-EE35-D621-2879-C1D340508824}"/>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58C0AA32-5830-C1B8-FDE0-976DC6D7C8E6}"/>
              </a:ext>
            </a:extLst>
          </p:cNvPr>
          <p:cNvSpPr>
            <a:spLocks noGrp="1" noChangeArrowheads="1"/>
          </p:cNvSpPr>
          <p:nvPr>
            <p:ph type="sldNum" sz="quarter" idx="5"/>
          </p:nvPr>
        </p:nvSpPr>
        <p:spPr>
          <a:ln/>
        </p:spPr>
        <p:txBody>
          <a:bodyPr/>
          <a:lstStyle/>
          <a:p>
            <a:fld id="{0E9BD6D8-24EB-4915-8673-44A09FAAE2F6}" type="slidenum">
              <a:rPr lang="fr-CA" altLang="fr-FR"/>
              <a:pPr/>
              <a:t>37</a:t>
            </a:fld>
            <a:endParaRPr lang="fr-CA" altLang="fr-FR"/>
          </a:p>
        </p:txBody>
      </p:sp>
      <p:sp>
        <p:nvSpPr>
          <p:cNvPr id="89090" name="Rectangle 2">
            <a:extLst>
              <a:ext uri="{FF2B5EF4-FFF2-40B4-BE49-F238E27FC236}">
                <a16:creationId xmlns:a16="http://schemas.microsoft.com/office/drawing/2014/main" id="{85C3119D-A47F-351C-1451-7A6EC9423943}"/>
              </a:ext>
            </a:extLst>
          </p:cNvPr>
          <p:cNvSpPr>
            <a:spLocks noGrp="1" noRot="1" noChangeAspect="1" noChangeArrowheads="1" noTextEdit="1"/>
          </p:cNvSpPr>
          <p:nvPr>
            <p:ph type="sldImg"/>
          </p:nvPr>
        </p:nvSpPr>
        <p:spPr>
          <a:ln/>
        </p:spPr>
      </p:sp>
      <p:sp>
        <p:nvSpPr>
          <p:cNvPr id="89091" name="Rectangle 3">
            <a:extLst>
              <a:ext uri="{FF2B5EF4-FFF2-40B4-BE49-F238E27FC236}">
                <a16:creationId xmlns:a16="http://schemas.microsoft.com/office/drawing/2014/main" id="{EC79AB9F-6BFE-3BE2-E8A6-BD7875380444}"/>
              </a:ext>
            </a:extLst>
          </p:cNvPr>
          <p:cNvSpPr>
            <a:spLocks noGrp="1" noChangeArrowheads="1"/>
          </p:cNvSpPr>
          <p:nvPr>
            <p:ph type="body" idx="1"/>
          </p:nvPr>
        </p:nvSpPr>
        <p:spPr/>
        <p:txBody>
          <a:bodyPr/>
          <a:lstStyle/>
          <a:p>
            <a:endParaRPr lang="fr-FR" altLang="fr-FR"/>
          </a:p>
        </p:txBody>
      </p:sp>
    </p:spTree>
    <p:extLst>
      <p:ext uri="{BB962C8B-B14F-4D97-AF65-F5344CB8AC3E}">
        <p14:creationId xmlns:p14="http://schemas.microsoft.com/office/powerpoint/2010/main" val="30900434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28D34-6BE8-722B-E387-354E432E9E4A}"/>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2A725182-64D4-6C2C-8050-78F4BAE8E507}"/>
              </a:ext>
            </a:extLst>
          </p:cNvPr>
          <p:cNvSpPr>
            <a:spLocks noGrp="1" noChangeArrowheads="1"/>
          </p:cNvSpPr>
          <p:nvPr>
            <p:ph type="sldNum" sz="quarter" idx="5"/>
          </p:nvPr>
        </p:nvSpPr>
        <p:spPr>
          <a:ln/>
        </p:spPr>
        <p:txBody>
          <a:bodyPr/>
          <a:lstStyle/>
          <a:p>
            <a:fld id="{0E9BD6D8-24EB-4915-8673-44A09FAAE2F6}" type="slidenum">
              <a:rPr lang="fr-CA" altLang="fr-FR"/>
              <a:pPr/>
              <a:t>38</a:t>
            </a:fld>
            <a:endParaRPr lang="fr-CA" altLang="fr-FR"/>
          </a:p>
        </p:txBody>
      </p:sp>
      <p:sp>
        <p:nvSpPr>
          <p:cNvPr id="89090" name="Rectangle 2">
            <a:extLst>
              <a:ext uri="{FF2B5EF4-FFF2-40B4-BE49-F238E27FC236}">
                <a16:creationId xmlns:a16="http://schemas.microsoft.com/office/drawing/2014/main" id="{E64CC7A9-C0FF-3C5F-FD69-64C70CCEA661}"/>
              </a:ext>
            </a:extLst>
          </p:cNvPr>
          <p:cNvSpPr>
            <a:spLocks noGrp="1" noRot="1" noChangeAspect="1" noChangeArrowheads="1" noTextEdit="1"/>
          </p:cNvSpPr>
          <p:nvPr>
            <p:ph type="sldImg"/>
          </p:nvPr>
        </p:nvSpPr>
        <p:spPr>
          <a:ln/>
        </p:spPr>
      </p:sp>
      <p:sp>
        <p:nvSpPr>
          <p:cNvPr id="89091" name="Rectangle 3">
            <a:extLst>
              <a:ext uri="{FF2B5EF4-FFF2-40B4-BE49-F238E27FC236}">
                <a16:creationId xmlns:a16="http://schemas.microsoft.com/office/drawing/2014/main" id="{33FC1E6E-54DD-DE3A-62E4-8D1CC04CEE08}"/>
              </a:ext>
            </a:extLst>
          </p:cNvPr>
          <p:cNvSpPr>
            <a:spLocks noGrp="1" noChangeArrowheads="1"/>
          </p:cNvSpPr>
          <p:nvPr>
            <p:ph type="body" idx="1"/>
          </p:nvPr>
        </p:nvSpPr>
        <p:spPr/>
        <p:txBody>
          <a:bodyPr/>
          <a:lstStyle/>
          <a:p>
            <a:endParaRPr lang="fr-FR" altLang="fr-FR"/>
          </a:p>
        </p:txBody>
      </p:sp>
    </p:spTree>
    <p:extLst>
      <p:ext uri="{BB962C8B-B14F-4D97-AF65-F5344CB8AC3E}">
        <p14:creationId xmlns:p14="http://schemas.microsoft.com/office/powerpoint/2010/main" val="28125356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6EA54-7829-45CD-968B-1EED58D3B1A9}"/>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6676D7C0-4206-0442-3903-16AD1A253ECE}"/>
              </a:ext>
            </a:extLst>
          </p:cNvPr>
          <p:cNvSpPr>
            <a:spLocks noGrp="1" noChangeArrowheads="1"/>
          </p:cNvSpPr>
          <p:nvPr>
            <p:ph type="sldNum" sz="quarter" idx="5"/>
          </p:nvPr>
        </p:nvSpPr>
        <p:spPr>
          <a:ln/>
        </p:spPr>
        <p:txBody>
          <a:bodyPr/>
          <a:lstStyle/>
          <a:p>
            <a:fld id="{0E9BD6D8-24EB-4915-8673-44A09FAAE2F6}" type="slidenum">
              <a:rPr lang="fr-CA" altLang="fr-FR"/>
              <a:pPr/>
              <a:t>39</a:t>
            </a:fld>
            <a:endParaRPr lang="fr-CA" altLang="fr-FR"/>
          </a:p>
        </p:txBody>
      </p:sp>
      <p:sp>
        <p:nvSpPr>
          <p:cNvPr id="89090" name="Rectangle 2">
            <a:extLst>
              <a:ext uri="{FF2B5EF4-FFF2-40B4-BE49-F238E27FC236}">
                <a16:creationId xmlns:a16="http://schemas.microsoft.com/office/drawing/2014/main" id="{61AC64AD-EDB1-8308-F79A-1516AA1BA9D3}"/>
              </a:ext>
            </a:extLst>
          </p:cNvPr>
          <p:cNvSpPr>
            <a:spLocks noGrp="1" noRot="1" noChangeAspect="1" noChangeArrowheads="1" noTextEdit="1"/>
          </p:cNvSpPr>
          <p:nvPr>
            <p:ph type="sldImg"/>
          </p:nvPr>
        </p:nvSpPr>
        <p:spPr>
          <a:ln/>
        </p:spPr>
      </p:sp>
      <p:sp>
        <p:nvSpPr>
          <p:cNvPr id="89091" name="Rectangle 3">
            <a:extLst>
              <a:ext uri="{FF2B5EF4-FFF2-40B4-BE49-F238E27FC236}">
                <a16:creationId xmlns:a16="http://schemas.microsoft.com/office/drawing/2014/main" id="{6D776979-FA11-3CE4-2B6C-1728D5B6343F}"/>
              </a:ext>
            </a:extLst>
          </p:cNvPr>
          <p:cNvSpPr>
            <a:spLocks noGrp="1" noChangeArrowheads="1"/>
          </p:cNvSpPr>
          <p:nvPr>
            <p:ph type="body" idx="1"/>
          </p:nvPr>
        </p:nvSpPr>
        <p:spPr/>
        <p:txBody>
          <a:bodyPr/>
          <a:lstStyle/>
          <a:p>
            <a:endParaRPr lang="fr-FR" altLang="fr-FR"/>
          </a:p>
        </p:txBody>
      </p:sp>
    </p:spTree>
    <p:extLst>
      <p:ext uri="{BB962C8B-B14F-4D97-AF65-F5344CB8AC3E}">
        <p14:creationId xmlns:p14="http://schemas.microsoft.com/office/powerpoint/2010/main" val="39871302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5C072-9BFC-E2CB-574C-F1881E67516D}"/>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7D37440B-C262-4789-3171-A9ACE83C1C28}"/>
              </a:ext>
            </a:extLst>
          </p:cNvPr>
          <p:cNvSpPr>
            <a:spLocks noGrp="1" noChangeArrowheads="1"/>
          </p:cNvSpPr>
          <p:nvPr>
            <p:ph type="sldNum" sz="quarter" idx="5"/>
          </p:nvPr>
        </p:nvSpPr>
        <p:spPr>
          <a:ln/>
        </p:spPr>
        <p:txBody>
          <a:bodyPr/>
          <a:lstStyle/>
          <a:p>
            <a:fld id="{0E9BD6D8-24EB-4915-8673-44A09FAAE2F6}" type="slidenum">
              <a:rPr lang="fr-CA" altLang="fr-FR"/>
              <a:pPr/>
              <a:t>40</a:t>
            </a:fld>
            <a:endParaRPr lang="fr-CA" altLang="fr-FR"/>
          </a:p>
        </p:txBody>
      </p:sp>
      <p:sp>
        <p:nvSpPr>
          <p:cNvPr id="89090" name="Rectangle 2">
            <a:extLst>
              <a:ext uri="{FF2B5EF4-FFF2-40B4-BE49-F238E27FC236}">
                <a16:creationId xmlns:a16="http://schemas.microsoft.com/office/drawing/2014/main" id="{D9EE5C2F-2D36-63AC-D528-65B6C6855104}"/>
              </a:ext>
            </a:extLst>
          </p:cNvPr>
          <p:cNvSpPr>
            <a:spLocks noGrp="1" noRot="1" noChangeAspect="1" noChangeArrowheads="1" noTextEdit="1"/>
          </p:cNvSpPr>
          <p:nvPr>
            <p:ph type="sldImg"/>
          </p:nvPr>
        </p:nvSpPr>
        <p:spPr>
          <a:ln/>
        </p:spPr>
      </p:sp>
      <p:sp>
        <p:nvSpPr>
          <p:cNvPr id="89091" name="Rectangle 3">
            <a:extLst>
              <a:ext uri="{FF2B5EF4-FFF2-40B4-BE49-F238E27FC236}">
                <a16:creationId xmlns:a16="http://schemas.microsoft.com/office/drawing/2014/main" id="{D985F748-24F3-89AF-AAC8-AA273B08212B}"/>
              </a:ext>
            </a:extLst>
          </p:cNvPr>
          <p:cNvSpPr>
            <a:spLocks noGrp="1" noChangeArrowheads="1"/>
          </p:cNvSpPr>
          <p:nvPr>
            <p:ph type="body" idx="1"/>
          </p:nvPr>
        </p:nvSpPr>
        <p:spPr/>
        <p:txBody>
          <a:bodyPr/>
          <a:lstStyle/>
          <a:p>
            <a:r>
              <a:rPr lang="fr-FR" altLang="fr-FR" dirty="0"/>
              <a:t>Professeur de math hollandais.</a:t>
            </a:r>
          </a:p>
          <a:p>
            <a:r>
              <a:rPr lang="fr-FR" altLang="fr-FR" dirty="0"/>
              <a:t>Amateur d’échecs (et champion du monde de 1935-1937)</a:t>
            </a:r>
          </a:p>
          <a:p>
            <a:endParaRPr lang="fr-FR" altLang="fr-FR" dirty="0"/>
          </a:p>
        </p:txBody>
      </p:sp>
    </p:spTree>
    <p:extLst>
      <p:ext uri="{BB962C8B-B14F-4D97-AF65-F5344CB8AC3E}">
        <p14:creationId xmlns:p14="http://schemas.microsoft.com/office/powerpoint/2010/main" val="31921779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A9EAC-89A8-FAD0-0CD0-078C908B9D34}"/>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D2C7E23B-B596-F417-E98A-A1DB24BFAE29}"/>
              </a:ext>
            </a:extLst>
          </p:cNvPr>
          <p:cNvSpPr>
            <a:spLocks noGrp="1" noChangeArrowheads="1"/>
          </p:cNvSpPr>
          <p:nvPr>
            <p:ph type="sldNum" sz="quarter" idx="5"/>
          </p:nvPr>
        </p:nvSpPr>
        <p:spPr>
          <a:ln/>
        </p:spPr>
        <p:txBody>
          <a:bodyPr/>
          <a:lstStyle/>
          <a:p>
            <a:fld id="{0E9BD6D8-24EB-4915-8673-44A09FAAE2F6}" type="slidenum">
              <a:rPr lang="fr-CA" altLang="fr-FR"/>
              <a:pPr/>
              <a:t>41</a:t>
            </a:fld>
            <a:endParaRPr lang="fr-CA" altLang="fr-FR"/>
          </a:p>
        </p:txBody>
      </p:sp>
      <p:sp>
        <p:nvSpPr>
          <p:cNvPr id="89090" name="Rectangle 2">
            <a:extLst>
              <a:ext uri="{FF2B5EF4-FFF2-40B4-BE49-F238E27FC236}">
                <a16:creationId xmlns:a16="http://schemas.microsoft.com/office/drawing/2014/main" id="{7087B4E5-FD2C-1400-B705-498066188AAE}"/>
              </a:ext>
            </a:extLst>
          </p:cNvPr>
          <p:cNvSpPr>
            <a:spLocks noGrp="1" noRot="1" noChangeAspect="1" noChangeArrowheads="1" noTextEdit="1"/>
          </p:cNvSpPr>
          <p:nvPr>
            <p:ph type="sldImg"/>
          </p:nvPr>
        </p:nvSpPr>
        <p:spPr>
          <a:ln/>
        </p:spPr>
      </p:sp>
      <p:sp>
        <p:nvSpPr>
          <p:cNvPr id="89091" name="Rectangle 3">
            <a:extLst>
              <a:ext uri="{FF2B5EF4-FFF2-40B4-BE49-F238E27FC236}">
                <a16:creationId xmlns:a16="http://schemas.microsoft.com/office/drawing/2014/main" id="{7AC90077-C60A-89CA-AE72-BDC9ABDEED57}"/>
              </a:ext>
            </a:extLst>
          </p:cNvPr>
          <p:cNvSpPr>
            <a:spLocks noGrp="1" noChangeArrowheads="1"/>
          </p:cNvSpPr>
          <p:nvPr>
            <p:ph type="body" idx="1"/>
          </p:nvPr>
        </p:nvSpPr>
        <p:spPr/>
        <p:txBody>
          <a:bodyPr/>
          <a:lstStyle/>
          <a:p>
            <a:r>
              <a:rPr lang="fr-FR" altLang="fr-FR" dirty="0"/>
              <a:t>Professeur de math </a:t>
            </a:r>
            <a:r>
              <a:rPr lang="fr-FR" altLang="fr-FR" dirty="0" err="1"/>
              <a:t>néenlendait</a:t>
            </a:r>
            <a:r>
              <a:rPr lang="fr-FR" altLang="fr-FR" dirty="0"/>
              <a:t>.</a:t>
            </a:r>
          </a:p>
          <a:p>
            <a:r>
              <a:rPr lang="fr-FR" altLang="fr-FR" dirty="0"/>
              <a:t>Amateur d’échecs (et champion du monde de 1935-1937)</a:t>
            </a:r>
          </a:p>
          <a:p>
            <a:endParaRPr lang="fr-FR" altLang="fr-FR" dirty="0"/>
          </a:p>
        </p:txBody>
      </p:sp>
    </p:spTree>
    <p:extLst>
      <p:ext uri="{BB962C8B-B14F-4D97-AF65-F5344CB8AC3E}">
        <p14:creationId xmlns:p14="http://schemas.microsoft.com/office/powerpoint/2010/main" val="12052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80D5703-E379-7F33-5441-98C3D43046B9}"/>
              </a:ext>
            </a:extLst>
          </p:cNvPr>
          <p:cNvSpPr>
            <a:spLocks noGrp="1" noChangeArrowheads="1"/>
          </p:cNvSpPr>
          <p:nvPr>
            <p:ph type="sldNum" sz="quarter" idx="5"/>
          </p:nvPr>
        </p:nvSpPr>
        <p:spPr>
          <a:ln/>
        </p:spPr>
        <p:txBody>
          <a:bodyPr/>
          <a:lstStyle/>
          <a:p>
            <a:fld id="{3373BD7F-93DF-4EC0-A6D1-59331AFDBBD3}" type="slidenum">
              <a:rPr lang="fr-CA" altLang="fr-FR"/>
              <a:pPr/>
              <a:t>6</a:t>
            </a:fld>
            <a:endParaRPr lang="fr-CA" altLang="fr-FR"/>
          </a:p>
        </p:txBody>
      </p:sp>
      <p:sp>
        <p:nvSpPr>
          <p:cNvPr id="100354" name="Rectangle 2">
            <a:extLst>
              <a:ext uri="{FF2B5EF4-FFF2-40B4-BE49-F238E27FC236}">
                <a16:creationId xmlns:a16="http://schemas.microsoft.com/office/drawing/2014/main" id="{6C3E121F-C70E-17A1-A088-B0CCAA8B8BDC}"/>
              </a:ext>
            </a:extLst>
          </p:cNvPr>
          <p:cNvSpPr>
            <a:spLocks noGrp="1" noRot="1" noChangeAspect="1" noChangeArrowheads="1" noTextEdit="1"/>
          </p:cNvSpPr>
          <p:nvPr>
            <p:ph type="sldImg"/>
          </p:nvPr>
        </p:nvSpPr>
        <p:spPr>
          <a:ln/>
        </p:spPr>
      </p:sp>
      <p:sp>
        <p:nvSpPr>
          <p:cNvPr id="100355" name="Rectangle 3">
            <a:extLst>
              <a:ext uri="{FF2B5EF4-FFF2-40B4-BE49-F238E27FC236}">
                <a16:creationId xmlns:a16="http://schemas.microsoft.com/office/drawing/2014/main" id="{3CF3B4CF-E50F-BB35-605B-29A8E578F2CA}"/>
              </a:ext>
            </a:extLst>
          </p:cNvPr>
          <p:cNvSpPr>
            <a:spLocks noGrp="1" noChangeArrowheads="1"/>
          </p:cNvSpPr>
          <p:nvPr>
            <p:ph type="body" idx="1"/>
          </p:nvPr>
        </p:nvSpPr>
        <p:spPr/>
        <p:txBody>
          <a:bodyPr/>
          <a:lstStyle/>
          <a:p>
            <a:endParaRPr lang="fr-FR" altLang="fr-F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C9715-BB6A-E29F-DE75-0376336674AA}"/>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1E95C835-AC63-4BB3-3750-3005AE0A8B71}"/>
              </a:ext>
            </a:extLst>
          </p:cNvPr>
          <p:cNvSpPr>
            <a:spLocks noGrp="1" noChangeArrowheads="1"/>
          </p:cNvSpPr>
          <p:nvPr>
            <p:ph type="sldNum" sz="quarter" idx="5"/>
          </p:nvPr>
        </p:nvSpPr>
        <p:spPr>
          <a:ln/>
        </p:spPr>
        <p:txBody>
          <a:bodyPr/>
          <a:lstStyle/>
          <a:p>
            <a:fld id="{0E9BD6D8-24EB-4915-8673-44A09FAAE2F6}" type="slidenum">
              <a:rPr lang="fr-CA" altLang="fr-FR"/>
              <a:pPr/>
              <a:t>42</a:t>
            </a:fld>
            <a:endParaRPr lang="fr-CA" altLang="fr-FR"/>
          </a:p>
        </p:txBody>
      </p:sp>
      <p:sp>
        <p:nvSpPr>
          <p:cNvPr id="89090" name="Rectangle 2">
            <a:extLst>
              <a:ext uri="{FF2B5EF4-FFF2-40B4-BE49-F238E27FC236}">
                <a16:creationId xmlns:a16="http://schemas.microsoft.com/office/drawing/2014/main" id="{36369CA7-2D6A-8A6D-8681-4A0646C8A0B0}"/>
              </a:ext>
            </a:extLst>
          </p:cNvPr>
          <p:cNvSpPr>
            <a:spLocks noGrp="1" noRot="1" noChangeAspect="1" noChangeArrowheads="1" noTextEdit="1"/>
          </p:cNvSpPr>
          <p:nvPr>
            <p:ph type="sldImg"/>
          </p:nvPr>
        </p:nvSpPr>
        <p:spPr>
          <a:ln/>
        </p:spPr>
      </p:sp>
      <p:sp>
        <p:nvSpPr>
          <p:cNvPr id="89091" name="Rectangle 3">
            <a:extLst>
              <a:ext uri="{FF2B5EF4-FFF2-40B4-BE49-F238E27FC236}">
                <a16:creationId xmlns:a16="http://schemas.microsoft.com/office/drawing/2014/main" id="{9515EA71-A84A-726B-D249-DD0ADBDA5344}"/>
              </a:ext>
            </a:extLst>
          </p:cNvPr>
          <p:cNvSpPr>
            <a:spLocks noGrp="1" noChangeArrowheads="1"/>
          </p:cNvSpPr>
          <p:nvPr>
            <p:ph type="body" idx="1"/>
          </p:nvPr>
        </p:nvSpPr>
        <p:spPr/>
        <p:txBody>
          <a:bodyPr/>
          <a:lstStyle/>
          <a:p>
            <a:endParaRPr lang="fr-FR" altLang="fr-FR"/>
          </a:p>
        </p:txBody>
      </p:sp>
    </p:spTree>
    <p:extLst>
      <p:ext uri="{BB962C8B-B14F-4D97-AF65-F5344CB8AC3E}">
        <p14:creationId xmlns:p14="http://schemas.microsoft.com/office/powerpoint/2010/main" val="40191956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8CEAE28-749A-98FF-B50B-95FDDB7C6C22}"/>
              </a:ext>
            </a:extLst>
          </p:cNvPr>
          <p:cNvSpPr>
            <a:spLocks noGrp="1" noChangeArrowheads="1"/>
          </p:cNvSpPr>
          <p:nvPr>
            <p:ph type="sldNum" sz="quarter" idx="5"/>
          </p:nvPr>
        </p:nvSpPr>
        <p:spPr>
          <a:ln/>
        </p:spPr>
        <p:txBody>
          <a:bodyPr/>
          <a:lstStyle/>
          <a:p>
            <a:fld id="{0E9BD6D8-24EB-4915-8673-44A09FAAE2F6}" type="slidenum">
              <a:rPr lang="fr-CA" altLang="fr-FR"/>
              <a:pPr/>
              <a:t>43</a:t>
            </a:fld>
            <a:endParaRPr lang="fr-CA" altLang="fr-FR"/>
          </a:p>
        </p:txBody>
      </p:sp>
      <p:sp>
        <p:nvSpPr>
          <p:cNvPr id="89090" name="Rectangle 2">
            <a:extLst>
              <a:ext uri="{FF2B5EF4-FFF2-40B4-BE49-F238E27FC236}">
                <a16:creationId xmlns:a16="http://schemas.microsoft.com/office/drawing/2014/main" id="{19223F8E-86B0-A196-017D-0BF3D0DC8A0C}"/>
              </a:ext>
            </a:extLst>
          </p:cNvPr>
          <p:cNvSpPr>
            <a:spLocks noGrp="1" noRot="1" noChangeAspect="1" noChangeArrowheads="1" noTextEdit="1"/>
          </p:cNvSpPr>
          <p:nvPr>
            <p:ph type="sldImg"/>
          </p:nvPr>
        </p:nvSpPr>
        <p:spPr>
          <a:ln/>
        </p:spPr>
      </p:sp>
      <p:sp>
        <p:nvSpPr>
          <p:cNvPr id="89091" name="Rectangle 3">
            <a:extLst>
              <a:ext uri="{FF2B5EF4-FFF2-40B4-BE49-F238E27FC236}">
                <a16:creationId xmlns:a16="http://schemas.microsoft.com/office/drawing/2014/main" id="{E1928EA6-3E0D-3511-15DB-8EEB314E87AE}"/>
              </a:ext>
            </a:extLst>
          </p:cNvPr>
          <p:cNvSpPr>
            <a:spLocks noGrp="1" noChangeArrowheads="1"/>
          </p:cNvSpPr>
          <p:nvPr>
            <p:ph type="body" idx="1"/>
          </p:nvPr>
        </p:nvSpPr>
        <p:spPr/>
        <p:txBody>
          <a:bodyPr/>
          <a:lstStyle/>
          <a:p>
            <a:endParaRPr lang="fr-FR" altLang="fr-F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F852E91-FA35-EE35-6319-42B37BD592DB}"/>
              </a:ext>
            </a:extLst>
          </p:cNvPr>
          <p:cNvSpPr>
            <a:spLocks noGrp="1" noChangeArrowheads="1"/>
          </p:cNvSpPr>
          <p:nvPr>
            <p:ph type="sldNum" sz="quarter" idx="5"/>
          </p:nvPr>
        </p:nvSpPr>
        <p:spPr>
          <a:ln/>
        </p:spPr>
        <p:txBody>
          <a:bodyPr/>
          <a:lstStyle/>
          <a:p>
            <a:fld id="{C6164446-2934-4A56-A06D-E2495A9263B9}" type="slidenum">
              <a:rPr lang="fr-CA" altLang="fr-FR"/>
              <a:pPr/>
              <a:t>44</a:t>
            </a:fld>
            <a:endParaRPr lang="fr-CA" altLang="fr-FR"/>
          </a:p>
        </p:txBody>
      </p:sp>
      <p:sp>
        <p:nvSpPr>
          <p:cNvPr id="90114" name="Rectangle 2">
            <a:extLst>
              <a:ext uri="{FF2B5EF4-FFF2-40B4-BE49-F238E27FC236}">
                <a16:creationId xmlns:a16="http://schemas.microsoft.com/office/drawing/2014/main" id="{29D4F1C5-3A37-7B50-027C-52A54BA3CA46}"/>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2D61C1A5-C358-AF44-1FA7-A4D6B20ED7D4}"/>
              </a:ext>
            </a:extLst>
          </p:cNvPr>
          <p:cNvSpPr>
            <a:spLocks noGrp="1" noChangeArrowheads="1"/>
          </p:cNvSpPr>
          <p:nvPr>
            <p:ph type="body" idx="1"/>
          </p:nvPr>
        </p:nvSpPr>
        <p:spPr/>
        <p:txBody>
          <a:bodyPr/>
          <a:lstStyle/>
          <a:p>
            <a:endParaRPr lang="fr-FR" altLang="fr-F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E1584C9-A3F8-5442-6C9A-BB99D0A7F42F}"/>
              </a:ext>
            </a:extLst>
          </p:cNvPr>
          <p:cNvSpPr>
            <a:spLocks noGrp="1" noChangeArrowheads="1"/>
          </p:cNvSpPr>
          <p:nvPr>
            <p:ph type="sldNum" sz="quarter" idx="5"/>
          </p:nvPr>
        </p:nvSpPr>
        <p:spPr>
          <a:ln/>
        </p:spPr>
        <p:txBody>
          <a:bodyPr/>
          <a:lstStyle/>
          <a:p>
            <a:fld id="{FEA5866F-E14E-4F6A-8425-EBE2BBF2FA76}" type="slidenum">
              <a:rPr lang="fr-CA" altLang="fr-FR"/>
              <a:pPr/>
              <a:t>45</a:t>
            </a:fld>
            <a:endParaRPr lang="fr-CA" altLang="fr-FR"/>
          </a:p>
        </p:txBody>
      </p:sp>
      <p:sp>
        <p:nvSpPr>
          <p:cNvPr id="91138" name="Rectangle 2">
            <a:extLst>
              <a:ext uri="{FF2B5EF4-FFF2-40B4-BE49-F238E27FC236}">
                <a16:creationId xmlns:a16="http://schemas.microsoft.com/office/drawing/2014/main" id="{97BFCF5F-FDBA-0523-1F92-EF9C5B89F2A6}"/>
              </a:ext>
            </a:extLst>
          </p:cNvPr>
          <p:cNvSpPr>
            <a:spLocks noGrp="1" noRot="1" noChangeAspect="1" noChangeArrowheads="1" noTextEdit="1"/>
          </p:cNvSpPr>
          <p:nvPr>
            <p:ph type="sldImg"/>
          </p:nvPr>
        </p:nvSpPr>
        <p:spPr>
          <a:ln/>
        </p:spPr>
      </p:sp>
      <p:sp>
        <p:nvSpPr>
          <p:cNvPr id="91139" name="Rectangle 3">
            <a:extLst>
              <a:ext uri="{FF2B5EF4-FFF2-40B4-BE49-F238E27FC236}">
                <a16:creationId xmlns:a16="http://schemas.microsoft.com/office/drawing/2014/main" id="{4472CFED-A4B8-E16F-A3FC-F3E002B4C929}"/>
              </a:ext>
            </a:extLst>
          </p:cNvPr>
          <p:cNvSpPr>
            <a:spLocks noGrp="1" noChangeArrowheads="1"/>
          </p:cNvSpPr>
          <p:nvPr>
            <p:ph type="body" idx="1"/>
          </p:nvPr>
        </p:nvSpPr>
        <p:spPr/>
        <p:txBody>
          <a:bodyPr/>
          <a:lstStyle/>
          <a:p>
            <a:endParaRPr lang="fr-FR" altLang="fr-F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4B4F88B-C472-391C-196E-4FF099CD573E}"/>
              </a:ext>
            </a:extLst>
          </p:cNvPr>
          <p:cNvSpPr>
            <a:spLocks noGrp="1" noChangeArrowheads="1"/>
          </p:cNvSpPr>
          <p:nvPr>
            <p:ph type="sldNum" sz="quarter" idx="5"/>
          </p:nvPr>
        </p:nvSpPr>
        <p:spPr>
          <a:ln/>
        </p:spPr>
        <p:txBody>
          <a:bodyPr/>
          <a:lstStyle/>
          <a:p>
            <a:fld id="{AE27F627-290F-413C-BFFA-E8FFE79AC169}" type="slidenum">
              <a:rPr lang="fr-CA" altLang="fr-FR"/>
              <a:pPr/>
              <a:t>46</a:t>
            </a:fld>
            <a:endParaRPr lang="fr-CA" altLang="fr-FR"/>
          </a:p>
        </p:txBody>
      </p:sp>
      <p:sp>
        <p:nvSpPr>
          <p:cNvPr id="92162" name="Rectangle 2">
            <a:extLst>
              <a:ext uri="{FF2B5EF4-FFF2-40B4-BE49-F238E27FC236}">
                <a16:creationId xmlns:a16="http://schemas.microsoft.com/office/drawing/2014/main" id="{C6FFA717-BDA8-E440-FC19-C0634D904048}"/>
              </a:ext>
            </a:extLst>
          </p:cNvPr>
          <p:cNvSpPr>
            <a:spLocks noGrp="1" noRot="1" noChangeAspect="1" noChangeArrowheads="1" noTextEdit="1"/>
          </p:cNvSpPr>
          <p:nvPr>
            <p:ph type="sldImg"/>
          </p:nvPr>
        </p:nvSpPr>
        <p:spPr>
          <a:ln/>
        </p:spPr>
      </p:sp>
      <p:sp>
        <p:nvSpPr>
          <p:cNvPr id="92163" name="Rectangle 3">
            <a:extLst>
              <a:ext uri="{FF2B5EF4-FFF2-40B4-BE49-F238E27FC236}">
                <a16:creationId xmlns:a16="http://schemas.microsoft.com/office/drawing/2014/main" id="{5FD31CB7-E159-CD00-851A-C97418A0DB65}"/>
              </a:ext>
            </a:extLst>
          </p:cNvPr>
          <p:cNvSpPr>
            <a:spLocks noGrp="1" noChangeArrowheads="1"/>
          </p:cNvSpPr>
          <p:nvPr>
            <p:ph type="body" idx="1"/>
          </p:nvPr>
        </p:nvSpPr>
        <p:spPr/>
        <p:txBody>
          <a:bodyPr/>
          <a:lstStyle/>
          <a:p>
            <a:endParaRPr lang="fr-FR" altLang="fr-F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AE628CF-CA7A-D026-47A6-28B8DF97AF2B}"/>
              </a:ext>
            </a:extLst>
          </p:cNvPr>
          <p:cNvSpPr>
            <a:spLocks noGrp="1" noChangeArrowheads="1"/>
          </p:cNvSpPr>
          <p:nvPr>
            <p:ph type="sldNum" sz="quarter" idx="5"/>
          </p:nvPr>
        </p:nvSpPr>
        <p:spPr>
          <a:ln/>
        </p:spPr>
        <p:txBody>
          <a:bodyPr/>
          <a:lstStyle/>
          <a:p>
            <a:fld id="{5A21C798-7EE6-4898-BDCD-7CA19D12DAAD}" type="slidenum">
              <a:rPr lang="fr-CA" altLang="fr-FR"/>
              <a:pPr/>
              <a:t>47</a:t>
            </a:fld>
            <a:endParaRPr lang="fr-CA" altLang="fr-FR"/>
          </a:p>
        </p:txBody>
      </p:sp>
      <p:sp>
        <p:nvSpPr>
          <p:cNvPr id="93186" name="Rectangle 2">
            <a:extLst>
              <a:ext uri="{FF2B5EF4-FFF2-40B4-BE49-F238E27FC236}">
                <a16:creationId xmlns:a16="http://schemas.microsoft.com/office/drawing/2014/main" id="{201DA5FA-2C61-7103-F1F7-CAD99D15280C}"/>
              </a:ext>
            </a:extLst>
          </p:cNvPr>
          <p:cNvSpPr>
            <a:spLocks noGrp="1" noRot="1" noChangeAspect="1" noChangeArrowheads="1" noTextEdit="1"/>
          </p:cNvSpPr>
          <p:nvPr>
            <p:ph type="sldImg"/>
          </p:nvPr>
        </p:nvSpPr>
        <p:spPr>
          <a:ln/>
        </p:spPr>
      </p:sp>
      <p:sp>
        <p:nvSpPr>
          <p:cNvPr id="93187" name="Rectangle 3">
            <a:extLst>
              <a:ext uri="{FF2B5EF4-FFF2-40B4-BE49-F238E27FC236}">
                <a16:creationId xmlns:a16="http://schemas.microsoft.com/office/drawing/2014/main" id="{2709AAF5-A111-D587-5661-53C46F5E7BA5}"/>
              </a:ext>
            </a:extLst>
          </p:cNvPr>
          <p:cNvSpPr>
            <a:spLocks noGrp="1" noChangeArrowheads="1"/>
          </p:cNvSpPr>
          <p:nvPr>
            <p:ph type="body" idx="1"/>
          </p:nvPr>
        </p:nvSpPr>
        <p:spPr/>
        <p:txBody>
          <a:bodyPr/>
          <a:lstStyle/>
          <a:p>
            <a:endParaRPr lang="fr-FR" altLang="fr-F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96C85-54CE-16E5-3312-6B4019FD8FE9}"/>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2D806342-29ED-C349-005B-A0D732035D3E}"/>
              </a:ext>
            </a:extLst>
          </p:cNvPr>
          <p:cNvSpPr>
            <a:spLocks noGrp="1" noChangeArrowheads="1"/>
          </p:cNvSpPr>
          <p:nvPr>
            <p:ph type="sldNum" sz="quarter" idx="5"/>
          </p:nvPr>
        </p:nvSpPr>
        <p:spPr>
          <a:ln/>
        </p:spPr>
        <p:txBody>
          <a:bodyPr/>
          <a:lstStyle/>
          <a:p>
            <a:fld id="{AE27F627-290F-413C-BFFA-E8FFE79AC169}" type="slidenum">
              <a:rPr lang="fr-CA" altLang="fr-FR"/>
              <a:pPr/>
              <a:t>48</a:t>
            </a:fld>
            <a:endParaRPr lang="fr-CA" altLang="fr-FR"/>
          </a:p>
        </p:txBody>
      </p:sp>
      <p:sp>
        <p:nvSpPr>
          <p:cNvPr id="92162" name="Rectangle 2">
            <a:extLst>
              <a:ext uri="{FF2B5EF4-FFF2-40B4-BE49-F238E27FC236}">
                <a16:creationId xmlns:a16="http://schemas.microsoft.com/office/drawing/2014/main" id="{27830B91-EE7D-761C-844A-57E23A8B48E1}"/>
              </a:ext>
            </a:extLst>
          </p:cNvPr>
          <p:cNvSpPr>
            <a:spLocks noGrp="1" noRot="1" noChangeAspect="1" noChangeArrowheads="1" noTextEdit="1"/>
          </p:cNvSpPr>
          <p:nvPr>
            <p:ph type="sldImg"/>
          </p:nvPr>
        </p:nvSpPr>
        <p:spPr>
          <a:ln/>
        </p:spPr>
      </p:sp>
      <p:sp>
        <p:nvSpPr>
          <p:cNvPr id="92163" name="Rectangle 3">
            <a:extLst>
              <a:ext uri="{FF2B5EF4-FFF2-40B4-BE49-F238E27FC236}">
                <a16:creationId xmlns:a16="http://schemas.microsoft.com/office/drawing/2014/main" id="{FDE186DB-CE1D-6F31-46F6-88239B4EC6A2}"/>
              </a:ext>
            </a:extLst>
          </p:cNvPr>
          <p:cNvSpPr>
            <a:spLocks noGrp="1" noChangeArrowheads="1"/>
          </p:cNvSpPr>
          <p:nvPr>
            <p:ph type="body" idx="1"/>
          </p:nvPr>
        </p:nvSpPr>
        <p:spPr/>
        <p:txBody>
          <a:bodyPr/>
          <a:lstStyle/>
          <a:p>
            <a:endParaRPr lang="fr-FR" altLang="fr-FR"/>
          </a:p>
        </p:txBody>
      </p:sp>
    </p:spTree>
    <p:extLst>
      <p:ext uri="{BB962C8B-B14F-4D97-AF65-F5344CB8AC3E}">
        <p14:creationId xmlns:p14="http://schemas.microsoft.com/office/powerpoint/2010/main" val="40486098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1BB4CC3-202B-EC9F-ABEC-B4A97F100F3D}"/>
              </a:ext>
            </a:extLst>
          </p:cNvPr>
          <p:cNvSpPr>
            <a:spLocks noGrp="1" noChangeArrowheads="1"/>
          </p:cNvSpPr>
          <p:nvPr>
            <p:ph type="sldNum" sz="quarter" idx="5"/>
          </p:nvPr>
        </p:nvSpPr>
        <p:spPr>
          <a:ln/>
        </p:spPr>
        <p:txBody>
          <a:bodyPr/>
          <a:lstStyle/>
          <a:p>
            <a:fld id="{82707EBE-9B82-47FB-9991-CAD8F6AF1F75}" type="slidenum">
              <a:rPr lang="fr-CA" altLang="fr-FR"/>
              <a:pPr/>
              <a:t>49</a:t>
            </a:fld>
            <a:endParaRPr lang="fr-CA" altLang="fr-FR"/>
          </a:p>
        </p:txBody>
      </p:sp>
      <p:sp>
        <p:nvSpPr>
          <p:cNvPr id="95234" name="Rectangle 2">
            <a:extLst>
              <a:ext uri="{FF2B5EF4-FFF2-40B4-BE49-F238E27FC236}">
                <a16:creationId xmlns:a16="http://schemas.microsoft.com/office/drawing/2014/main" id="{EAC3E88D-FE9B-AE6F-51C2-C23B463A3068}"/>
              </a:ext>
            </a:extLst>
          </p:cNvPr>
          <p:cNvSpPr>
            <a:spLocks noGrp="1" noRot="1" noChangeAspect="1" noChangeArrowheads="1" noTextEdit="1"/>
          </p:cNvSpPr>
          <p:nvPr>
            <p:ph type="sldImg"/>
          </p:nvPr>
        </p:nvSpPr>
        <p:spPr>
          <a:ln/>
        </p:spPr>
      </p:sp>
      <p:sp>
        <p:nvSpPr>
          <p:cNvPr id="95235" name="Rectangle 3">
            <a:extLst>
              <a:ext uri="{FF2B5EF4-FFF2-40B4-BE49-F238E27FC236}">
                <a16:creationId xmlns:a16="http://schemas.microsoft.com/office/drawing/2014/main" id="{AF2E9D08-5296-FDBC-F0CA-C1032E8BE046}"/>
              </a:ext>
            </a:extLst>
          </p:cNvPr>
          <p:cNvSpPr>
            <a:spLocks noGrp="1" noChangeArrowheads="1"/>
          </p:cNvSpPr>
          <p:nvPr>
            <p:ph type="body" idx="1"/>
          </p:nvPr>
        </p:nvSpPr>
        <p:spPr/>
        <p:txBody>
          <a:bodyPr/>
          <a:lstStyle/>
          <a:p>
            <a:endParaRPr lang="fr-FR" altLang="fr-F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A303163-E7AD-1AF5-9954-7A0F7285667A}"/>
              </a:ext>
            </a:extLst>
          </p:cNvPr>
          <p:cNvSpPr>
            <a:spLocks noGrp="1" noChangeArrowheads="1"/>
          </p:cNvSpPr>
          <p:nvPr>
            <p:ph type="sldNum" sz="quarter" idx="5"/>
          </p:nvPr>
        </p:nvSpPr>
        <p:spPr>
          <a:ln/>
        </p:spPr>
        <p:txBody>
          <a:bodyPr/>
          <a:lstStyle/>
          <a:p>
            <a:fld id="{904986E4-F913-4F10-B3FE-F022637CA3EC}" type="slidenum">
              <a:rPr lang="fr-CA" altLang="fr-FR"/>
              <a:pPr/>
              <a:t>51</a:t>
            </a:fld>
            <a:endParaRPr lang="fr-CA" altLang="fr-FR"/>
          </a:p>
        </p:txBody>
      </p:sp>
      <p:sp>
        <p:nvSpPr>
          <p:cNvPr id="96258" name="Rectangle 2">
            <a:extLst>
              <a:ext uri="{FF2B5EF4-FFF2-40B4-BE49-F238E27FC236}">
                <a16:creationId xmlns:a16="http://schemas.microsoft.com/office/drawing/2014/main" id="{D68FCED4-F98A-F00E-8D22-D013331DCD51}"/>
              </a:ext>
            </a:extLst>
          </p:cNvPr>
          <p:cNvSpPr>
            <a:spLocks noGrp="1" noRot="1" noChangeAspect="1" noChangeArrowheads="1" noTextEdit="1"/>
          </p:cNvSpPr>
          <p:nvPr>
            <p:ph type="sldImg"/>
          </p:nvPr>
        </p:nvSpPr>
        <p:spPr>
          <a:ln/>
        </p:spPr>
      </p:sp>
      <p:sp>
        <p:nvSpPr>
          <p:cNvPr id="96259" name="Rectangle 3">
            <a:extLst>
              <a:ext uri="{FF2B5EF4-FFF2-40B4-BE49-F238E27FC236}">
                <a16:creationId xmlns:a16="http://schemas.microsoft.com/office/drawing/2014/main" id="{45EC440A-0612-4725-067B-01654E0C4AA3}"/>
              </a:ext>
            </a:extLst>
          </p:cNvPr>
          <p:cNvSpPr>
            <a:spLocks noGrp="1" noChangeArrowheads="1"/>
          </p:cNvSpPr>
          <p:nvPr>
            <p:ph type="body" idx="1"/>
          </p:nvPr>
        </p:nvSpPr>
        <p:spPr/>
        <p:txBody>
          <a:bodyPr/>
          <a:lstStyle/>
          <a:p>
            <a:endParaRPr lang="fr-FR" alt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2B1D7-38F7-A7BE-A049-FCFCB50FE9A7}"/>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1E397D4F-8ABD-C2CA-390E-E84AF82158C2}"/>
              </a:ext>
            </a:extLst>
          </p:cNvPr>
          <p:cNvSpPr>
            <a:spLocks noGrp="1" noChangeArrowheads="1"/>
          </p:cNvSpPr>
          <p:nvPr>
            <p:ph type="sldNum" sz="quarter" idx="5"/>
          </p:nvPr>
        </p:nvSpPr>
        <p:spPr>
          <a:ln/>
        </p:spPr>
        <p:txBody>
          <a:bodyPr/>
          <a:lstStyle/>
          <a:p>
            <a:fld id="{3373BD7F-93DF-4EC0-A6D1-59331AFDBBD3}" type="slidenum">
              <a:rPr lang="fr-CA" altLang="fr-FR"/>
              <a:pPr/>
              <a:t>7</a:t>
            </a:fld>
            <a:endParaRPr lang="fr-CA" altLang="fr-FR"/>
          </a:p>
        </p:txBody>
      </p:sp>
      <p:sp>
        <p:nvSpPr>
          <p:cNvPr id="100354" name="Rectangle 2">
            <a:extLst>
              <a:ext uri="{FF2B5EF4-FFF2-40B4-BE49-F238E27FC236}">
                <a16:creationId xmlns:a16="http://schemas.microsoft.com/office/drawing/2014/main" id="{D1C60868-C5D1-3978-4A58-53D15353F276}"/>
              </a:ext>
            </a:extLst>
          </p:cNvPr>
          <p:cNvSpPr>
            <a:spLocks noGrp="1" noRot="1" noChangeAspect="1" noChangeArrowheads="1" noTextEdit="1"/>
          </p:cNvSpPr>
          <p:nvPr>
            <p:ph type="sldImg"/>
          </p:nvPr>
        </p:nvSpPr>
        <p:spPr>
          <a:ln/>
        </p:spPr>
      </p:sp>
      <p:sp>
        <p:nvSpPr>
          <p:cNvPr id="100355" name="Rectangle 3">
            <a:extLst>
              <a:ext uri="{FF2B5EF4-FFF2-40B4-BE49-F238E27FC236}">
                <a16:creationId xmlns:a16="http://schemas.microsoft.com/office/drawing/2014/main" id="{8F738A89-CB9B-FF3E-1584-C0721B72990E}"/>
              </a:ext>
            </a:extLst>
          </p:cNvPr>
          <p:cNvSpPr>
            <a:spLocks noGrp="1" noChangeArrowheads="1"/>
          </p:cNvSpPr>
          <p:nvPr>
            <p:ph type="body" idx="1"/>
          </p:nvPr>
        </p:nvSpPr>
        <p:spPr/>
        <p:txBody>
          <a:bodyPr/>
          <a:lstStyle/>
          <a:p>
            <a:r>
              <a:rPr lang="fr-FR" altLang="fr-FR" dirty="0"/>
              <a:t>Message formé de syllabes d’un </a:t>
            </a:r>
            <a:r>
              <a:rPr lang="fr-FR" altLang="fr-FR" dirty="0" err="1"/>
              <a:t>matra</a:t>
            </a:r>
            <a:r>
              <a:rPr lang="fr-FR" altLang="fr-FR" dirty="0"/>
              <a:t> ou longue de deux matras</a:t>
            </a:r>
          </a:p>
        </p:txBody>
      </p:sp>
    </p:spTree>
    <p:extLst>
      <p:ext uri="{BB962C8B-B14F-4D97-AF65-F5344CB8AC3E}">
        <p14:creationId xmlns:p14="http://schemas.microsoft.com/office/powerpoint/2010/main" val="1952574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A0D4B-EEB2-C81C-2C81-134ECE975BA1}"/>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6254FD9D-4A40-9B87-81DE-31CDAABE7995}"/>
              </a:ext>
            </a:extLst>
          </p:cNvPr>
          <p:cNvSpPr>
            <a:spLocks noGrp="1" noChangeArrowheads="1"/>
          </p:cNvSpPr>
          <p:nvPr>
            <p:ph type="sldNum" sz="quarter" idx="5"/>
          </p:nvPr>
        </p:nvSpPr>
        <p:spPr>
          <a:ln/>
        </p:spPr>
        <p:txBody>
          <a:bodyPr/>
          <a:lstStyle/>
          <a:p>
            <a:fld id="{3373BD7F-93DF-4EC0-A6D1-59331AFDBBD3}" type="slidenum">
              <a:rPr lang="fr-CA" altLang="fr-FR"/>
              <a:pPr/>
              <a:t>8</a:t>
            </a:fld>
            <a:endParaRPr lang="fr-CA" altLang="fr-FR"/>
          </a:p>
        </p:txBody>
      </p:sp>
      <p:sp>
        <p:nvSpPr>
          <p:cNvPr id="100354" name="Rectangle 2">
            <a:extLst>
              <a:ext uri="{FF2B5EF4-FFF2-40B4-BE49-F238E27FC236}">
                <a16:creationId xmlns:a16="http://schemas.microsoft.com/office/drawing/2014/main" id="{1906566D-88FD-7426-D602-E5F7A2A9EF2B}"/>
              </a:ext>
            </a:extLst>
          </p:cNvPr>
          <p:cNvSpPr>
            <a:spLocks noGrp="1" noRot="1" noChangeAspect="1" noChangeArrowheads="1" noTextEdit="1"/>
          </p:cNvSpPr>
          <p:nvPr>
            <p:ph type="sldImg"/>
          </p:nvPr>
        </p:nvSpPr>
        <p:spPr>
          <a:ln/>
        </p:spPr>
      </p:sp>
      <p:sp>
        <p:nvSpPr>
          <p:cNvPr id="100355" name="Rectangle 3">
            <a:extLst>
              <a:ext uri="{FF2B5EF4-FFF2-40B4-BE49-F238E27FC236}">
                <a16:creationId xmlns:a16="http://schemas.microsoft.com/office/drawing/2014/main" id="{214826E1-15EF-7F61-5436-1779579118AD}"/>
              </a:ext>
            </a:extLst>
          </p:cNvPr>
          <p:cNvSpPr>
            <a:spLocks noGrp="1" noChangeArrowheads="1"/>
          </p:cNvSpPr>
          <p:nvPr>
            <p:ph type="body" idx="1"/>
          </p:nvPr>
        </p:nvSpPr>
        <p:spPr/>
        <p:txBody>
          <a:bodyPr/>
          <a:lstStyle/>
          <a:p>
            <a:r>
              <a:rPr lang="fr-FR" altLang="fr-FR" dirty="0"/>
              <a:t>Message formé de syllabes d’un </a:t>
            </a:r>
            <a:r>
              <a:rPr lang="fr-FR" altLang="fr-FR" dirty="0" err="1"/>
              <a:t>matra</a:t>
            </a:r>
            <a:r>
              <a:rPr lang="fr-FR" altLang="fr-FR" dirty="0"/>
              <a:t> ou longue de deux matras</a:t>
            </a:r>
          </a:p>
        </p:txBody>
      </p:sp>
    </p:spTree>
    <p:extLst>
      <p:ext uri="{BB962C8B-B14F-4D97-AF65-F5344CB8AC3E}">
        <p14:creationId xmlns:p14="http://schemas.microsoft.com/office/powerpoint/2010/main" val="1162861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BFBD252-14C6-888B-A55D-D0D0EAC1AD88}"/>
              </a:ext>
            </a:extLst>
          </p:cNvPr>
          <p:cNvSpPr>
            <a:spLocks noGrp="1" noChangeArrowheads="1"/>
          </p:cNvSpPr>
          <p:nvPr>
            <p:ph type="sldNum" sz="quarter" idx="5"/>
          </p:nvPr>
        </p:nvSpPr>
        <p:spPr>
          <a:ln/>
        </p:spPr>
        <p:txBody>
          <a:bodyPr/>
          <a:lstStyle/>
          <a:p>
            <a:fld id="{23329591-1864-48A0-8B10-CF201CD2810D}" type="slidenum">
              <a:rPr lang="fr-CA" altLang="fr-FR"/>
              <a:pPr/>
              <a:t>9</a:t>
            </a:fld>
            <a:endParaRPr lang="fr-CA" altLang="fr-FR"/>
          </a:p>
        </p:txBody>
      </p:sp>
      <p:sp>
        <p:nvSpPr>
          <p:cNvPr id="71682" name="Rectangle 2">
            <a:extLst>
              <a:ext uri="{FF2B5EF4-FFF2-40B4-BE49-F238E27FC236}">
                <a16:creationId xmlns:a16="http://schemas.microsoft.com/office/drawing/2014/main" id="{D05315CA-6AF2-8241-5EC5-A214C4951040}"/>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184FEC1E-F738-4779-9E92-3FEF772F5F00}"/>
              </a:ext>
            </a:extLst>
          </p:cNvPr>
          <p:cNvSpPr>
            <a:spLocks noGrp="1" noChangeArrowheads="1"/>
          </p:cNvSpPr>
          <p:nvPr>
            <p:ph type="body" idx="1"/>
          </p:nvPr>
        </p:nvSpPr>
        <p:spPr/>
        <p:txBody>
          <a:bodyPr/>
          <a:lstStyle/>
          <a:p>
            <a:r>
              <a:rPr lang="fr-FR" altLang="fr-FR" dirty="0"/>
              <a:t>Ou </a:t>
            </a:r>
            <a:r>
              <a:rPr lang="fr-FR" altLang="fr-FR" dirty="0" err="1"/>
              <a:t>fibo</a:t>
            </a:r>
            <a:r>
              <a:rPr lang="fr-FR" altLang="fr-FR" dirty="0"/>
              <a:t> un terme sur deux – l’écrire au tableau</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A955151-E96F-BBC1-BAD1-71C1FEB66E44}"/>
              </a:ext>
            </a:extLst>
          </p:cNvPr>
          <p:cNvSpPr>
            <a:spLocks noGrp="1" noChangeArrowheads="1"/>
          </p:cNvSpPr>
          <p:nvPr>
            <p:ph type="sldNum" sz="quarter" idx="5"/>
          </p:nvPr>
        </p:nvSpPr>
        <p:spPr>
          <a:ln/>
        </p:spPr>
        <p:txBody>
          <a:bodyPr/>
          <a:lstStyle/>
          <a:p>
            <a:fld id="{C591CFDA-A172-4FE5-800E-92D57A57C80C}" type="slidenum">
              <a:rPr lang="fr-CA" altLang="fr-FR"/>
              <a:pPr/>
              <a:t>10</a:t>
            </a:fld>
            <a:endParaRPr lang="fr-CA" altLang="fr-FR"/>
          </a:p>
        </p:txBody>
      </p:sp>
      <p:sp>
        <p:nvSpPr>
          <p:cNvPr id="72706" name="Rectangle 2">
            <a:extLst>
              <a:ext uri="{FF2B5EF4-FFF2-40B4-BE49-F238E27FC236}">
                <a16:creationId xmlns:a16="http://schemas.microsoft.com/office/drawing/2014/main" id="{43DE18D3-B0B0-AF93-2CD3-F80663257E56}"/>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8DBA926D-F739-E8E7-C0CA-5FFCA4522179}"/>
              </a:ext>
            </a:extLst>
          </p:cNvPr>
          <p:cNvSpPr>
            <a:spLocks noGrp="1" noChangeArrowheads="1"/>
          </p:cNvSpPr>
          <p:nvPr>
            <p:ph type="body" idx="1"/>
          </p:nvPr>
        </p:nvSpPr>
        <p:spPr/>
        <p:txBody>
          <a:bodyPr/>
          <a:lstStyle/>
          <a:p>
            <a:endParaRPr lang="fr-FR" alt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A558D2D-A095-1223-7B9B-31AE9DE8BA2D}"/>
              </a:ext>
            </a:extLst>
          </p:cNvPr>
          <p:cNvSpPr>
            <a:spLocks noGrp="1" noChangeArrowheads="1"/>
          </p:cNvSpPr>
          <p:nvPr>
            <p:ph type="sldNum" sz="quarter" idx="5"/>
          </p:nvPr>
        </p:nvSpPr>
        <p:spPr>
          <a:ln/>
        </p:spPr>
        <p:txBody>
          <a:bodyPr/>
          <a:lstStyle/>
          <a:p>
            <a:fld id="{ADD8D4F9-625F-40FC-899E-6D0FC924848F}" type="slidenum">
              <a:rPr lang="fr-CA" altLang="fr-FR"/>
              <a:pPr/>
              <a:t>11</a:t>
            </a:fld>
            <a:endParaRPr lang="fr-CA" altLang="fr-FR"/>
          </a:p>
        </p:txBody>
      </p:sp>
      <p:sp>
        <p:nvSpPr>
          <p:cNvPr id="73730" name="Rectangle 2">
            <a:extLst>
              <a:ext uri="{FF2B5EF4-FFF2-40B4-BE49-F238E27FC236}">
                <a16:creationId xmlns:a16="http://schemas.microsoft.com/office/drawing/2014/main" id="{83CB02F2-BA22-8011-BECF-B98F9ECB5F4A}"/>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0F459CF0-AFFA-8391-3308-DD30EA786CD1}"/>
              </a:ext>
            </a:extLst>
          </p:cNvPr>
          <p:cNvSpPr>
            <a:spLocks noGrp="1" noChangeArrowheads="1"/>
          </p:cNvSpPr>
          <p:nvPr>
            <p:ph type="body" idx="1"/>
          </p:nvPr>
        </p:nvSpPr>
        <p:spPr/>
        <p:txBody>
          <a:bodyPr/>
          <a:lstStyle/>
          <a:p>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1363979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0"/>
        <p:cNvGrpSpPr/>
        <p:nvPr/>
      </p:nvGrpSpPr>
      <p:grpSpPr>
        <a:xfrm>
          <a:off x="0" y="0"/>
          <a:ext cx="0" cy="0"/>
          <a:chOff x="0" y="0"/>
          <a:chExt cx="0" cy="0"/>
        </a:xfrm>
      </p:grpSpPr>
      <p:sp>
        <p:nvSpPr>
          <p:cNvPr id="11" name="Google Shape;11;p3"/>
          <p:cNvSpPr/>
          <p:nvPr/>
        </p:nvSpPr>
        <p:spPr>
          <a:xfrm>
            <a:off x="25064" y="0"/>
            <a:ext cx="12166936" cy="12166936"/>
          </a:xfrm>
          <a:custGeom>
            <a:avLst/>
            <a:gdLst/>
            <a:ahLst/>
            <a:cxnLst/>
            <a:rect l="l" t="t" r="r" b="b"/>
            <a:pathLst>
              <a:path w="18250404" h="18250404" extrusionOk="0">
                <a:moveTo>
                  <a:pt x="0" y="0"/>
                </a:moveTo>
                <a:lnTo>
                  <a:pt x="18250404" y="0"/>
                </a:lnTo>
                <a:lnTo>
                  <a:pt x="18250404" y="18250404"/>
                </a:lnTo>
                <a:lnTo>
                  <a:pt x="0" y="18250404"/>
                </a:lnTo>
                <a:lnTo>
                  <a:pt x="0" y="0"/>
                </a:lnTo>
                <a:close/>
              </a:path>
            </a:pathLst>
          </a:custGeom>
          <a:blipFill rotWithShape="1">
            <a:blip r:embed="rId2">
              <a:alphaModFix amt="20000"/>
            </a:blip>
            <a:stretch>
              <a:fillRect/>
            </a:stretch>
          </a:blipFill>
          <a:ln>
            <a:noFill/>
          </a:ln>
        </p:spPr>
        <p:txBody>
          <a:bodyPr/>
          <a:lstStyle/>
          <a:p>
            <a:endParaRPr lang="fr-CA"/>
          </a:p>
        </p:txBody>
      </p:sp>
      <p:sp>
        <p:nvSpPr>
          <p:cNvPr id="12" name="Google Shape;12;p3"/>
          <p:cNvSpPr txBox="1">
            <a:spLocks noGrp="1"/>
          </p:cNvSpPr>
          <p:nvPr>
            <p:ph type="ctrTitle"/>
          </p:nvPr>
        </p:nvSpPr>
        <p:spPr>
          <a:xfrm>
            <a:off x="457200" y="1209050"/>
            <a:ext cx="10715600" cy="980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fr-FR"/>
              <a:t>Modifiez le style du titre</a:t>
            </a:r>
            <a:endParaRPr/>
          </a:p>
        </p:txBody>
      </p:sp>
      <p:sp>
        <p:nvSpPr>
          <p:cNvPr id="13" name="Google Shape;13;p3"/>
          <p:cNvSpPr txBox="1">
            <a:spLocks noGrp="1"/>
          </p:cNvSpPr>
          <p:nvPr>
            <p:ph type="subTitle" idx="1"/>
          </p:nvPr>
        </p:nvSpPr>
        <p:spPr>
          <a:xfrm>
            <a:off x="3773917" y="3078783"/>
            <a:ext cx="4267200" cy="1168400"/>
          </a:xfrm>
          <a:prstGeom prst="rect">
            <a:avLst/>
          </a:prstGeom>
          <a:noFill/>
          <a:ln>
            <a:noFill/>
          </a:ln>
        </p:spPr>
        <p:txBody>
          <a:bodyPr spcFirstLastPara="1" wrap="square" lIns="91425" tIns="45700" rIns="91425" bIns="45700" anchor="t" anchorCtr="0">
            <a:normAutofit/>
          </a:bodyPr>
          <a:lstStyle>
            <a:lvl1pPr lvl="0" algn="ctr">
              <a:spcBef>
                <a:spcPts val="427"/>
              </a:spcBef>
              <a:spcAft>
                <a:spcPts val="0"/>
              </a:spcAft>
              <a:buClr>
                <a:schemeClr val="lt1"/>
              </a:buClr>
              <a:buSzPts val="3200"/>
              <a:buNone/>
              <a:defRPr>
                <a:solidFill>
                  <a:schemeClr val="lt1"/>
                </a:solidFill>
              </a:defRPr>
            </a:lvl1pPr>
            <a:lvl2pPr lvl="1" algn="ctr">
              <a:spcBef>
                <a:spcPts val="373"/>
              </a:spcBef>
              <a:spcAft>
                <a:spcPts val="0"/>
              </a:spcAft>
              <a:buClr>
                <a:srgbClr val="888888"/>
              </a:buClr>
              <a:buSzPts val="2800"/>
              <a:buNone/>
              <a:defRPr>
                <a:solidFill>
                  <a:srgbClr val="888888"/>
                </a:solidFill>
              </a:defRPr>
            </a:lvl2pPr>
            <a:lvl3pPr lvl="2" algn="ctr">
              <a:spcBef>
                <a:spcPts val="320"/>
              </a:spcBef>
              <a:spcAft>
                <a:spcPts val="0"/>
              </a:spcAft>
              <a:buClr>
                <a:srgbClr val="888888"/>
              </a:buClr>
              <a:buSzPts val="2400"/>
              <a:buNone/>
              <a:defRPr>
                <a:solidFill>
                  <a:srgbClr val="888888"/>
                </a:solidFill>
              </a:defRPr>
            </a:lvl3pPr>
            <a:lvl4pPr lvl="3" algn="ctr">
              <a:spcBef>
                <a:spcPts val="267"/>
              </a:spcBef>
              <a:spcAft>
                <a:spcPts val="0"/>
              </a:spcAft>
              <a:buClr>
                <a:srgbClr val="888888"/>
              </a:buClr>
              <a:buSzPts val="2000"/>
              <a:buNone/>
              <a:defRPr>
                <a:solidFill>
                  <a:srgbClr val="888888"/>
                </a:solidFill>
              </a:defRPr>
            </a:lvl4pPr>
            <a:lvl5pPr lvl="4" algn="ctr">
              <a:spcBef>
                <a:spcPts val="267"/>
              </a:spcBef>
              <a:spcAft>
                <a:spcPts val="0"/>
              </a:spcAft>
              <a:buClr>
                <a:srgbClr val="888888"/>
              </a:buClr>
              <a:buSzPts val="2000"/>
              <a:buNone/>
              <a:defRPr>
                <a:solidFill>
                  <a:srgbClr val="888888"/>
                </a:solidFill>
              </a:defRPr>
            </a:lvl5pPr>
            <a:lvl6pPr lvl="5" algn="ctr">
              <a:spcBef>
                <a:spcPts val="267"/>
              </a:spcBef>
              <a:spcAft>
                <a:spcPts val="0"/>
              </a:spcAft>
              <a:buClr>
                <a:srgbClr val="888888"/>
              </a:buClr>
              <a:buSzPts val="2000"/>
              <a:buNone/>
              <a:defRPr>
                <a:solidFill>
                  <a:srgbClr val="888888"/>
                </a:solidFill>
              </a:defRPr>
            </a:lvl6pPr>
            <a:lvl7pPr lvl="6" algn="ctr">
              <a:spcBef>
                <a:spcPts val="267"/>
              </a:spcBef>
              <a:spcAft>
                <a:spcPts val="0"/>
              </a:spcAft>
              <a:buClr>
                <a:srgbClr val="888888"/>
              </a:buClr>
              <a:buSzPts val="2000"/>
              <a:buNone/>
              <a:defRPr>
                <a:solidFill>
                  <a:srgbClr val="888888"/>
                </a:solidFill>
              </a:defRPr>
            </a:lvl7pPr>
            <a:lvl8pPr lvl="7" algn="ctr">
              <a:spcBef>
                <a:spcPts val="267"/>
              </a:spcBef>
              <a:spcAft>
                <a:spcPts val="0"/>
              </a:spcAft>
              <a:buClr>
                <a:srgbClr val="888888"/>
              </a:buClr>
              <a:buSzPts val="2000"/>
              <a:buNone/>
              <a:defRPr>
                <a:solidFill>
                  <a:srgbClr val="888888"/>
                </a:solidFill>
              </a:defRPr>
            </a:lvl8pPr>
            <a:lvl9pPr lvl="8" algn="ctr">
              <a:spcBef>
                <a:spcPts val="267"/>
              </a:spcBef>
              <a:spcAft>
                <a:spcPts val="0"/>
              </a:spcAft>
              <a:buClr>
                <a:srgbClr val="888888"/>
              </a:buClr>
              <a:buSzPts val="2000"/>
              <a:buNone/>
              <a:defRPr>
                <a:solidFill>
                  <a:srgbClr val="888888"/>
                </a:solidFill>
              </a:defRPr>
            </a:lvl9pPr>
          </a:lstStyle>
          <a:p>
            <a:r>
              <a:rPr lang="fr-FR"/>
              <a:t>Modifiez le style des sous-titres du masque</a:t>
            </a:r>
            <a:endParaRPr/>
          </a:p>
        </p:txBody>
      </p:sp>
      <p:sp>
        <p:nvSpPr>
          <p:cNvPr id="14" name="Google Shape;14;p3"/>
          <p:cNvSpPr/>
          <p:nvPr/>
        </p:nvSpPr>
        <p:spPr>
          <a:xfrm rot="5778515">
            <a:off x="10385236" y="1740730"/>
            <a:ext cx="1855277" cy="877040"/>
          </a:xfrm>
          <a:custGeom>
            <a:avLst/>
            <a:gdLst/>
            <a:ahLst/>
            <a:cxnLst/>
            <a:rect l="l" t="t" r="r" b="b"/>
            <a:pathLst>
              <a:path w="2779963" h="1314164" extrusionOk="0">
                <a:moveTo>
                  <a:pt x="0" y="0"/>
                </a:moveTo>
                <a:lnTo>
                  <a:pt x="2779962" y="0"/>
                </a:lnTo>
                <a:lnTo>
                  <a:pt x="2779962" y="1314164"/>
                </a:lnTo>
                <a:lnTo>
                  <a:pt x="0" y="1314164"/>
                </a:lnTo>
                <a:lnTo>
                  <a:pt x="0" y="0"/>
                </a:lnTo>
                <a:close/>
              </a:path>
            </a:pathLst>
          </a:custGeom>
          <a:blipFill rotWithShape="1">
            <a:blip r:embed="rId3">
              <a:alphaModFix/>
            </a:blip>
            <a:stretch>
              <a:fillRect/>
            </a:stretch>
          </a:blipFill>
          <a:ln>
            <a:noFill/>
          </a:ln>
        </p:spPr>
        <p:txBody>
          <a:bodyPr/>
          <a:lstStyle/>
          <a:p>
            <a:endParaRPr lang="fr-CA"/>
          </a:p>
        </p:txBody>
      </p:sp>
      <p:sp>
        <p:nvSpPr>
          <p:cNvPr id="15" name="Google Shape;15;p3"/>
          <p:cNvSpPr/>
          <p:nvPr/>
        </p:nvSpPr>
        <p:spPr>
          <a:xfrm rot="-7600168" flipH="1">
            <a:off x="-1070793" y="-575748"/>
            <a:ext cx="2508825" cy="1185990"/>
          </a:xfrm>
          <a:custGeom>
            <a:avLst/>
            <a:gdLst/>
            <a:ahLst/>
            <a:cxnLst/>
            <a:rect l="l" t="t" r="r" b="b"/>
            <a:pathLst>
              <a:path w="3761333" h="1778085" extrusionOk="0">
                <a:moveTo>
                  <a:pt x="3761333" y="0"/>
                </a:moveTo>
                <a:lnTo>
                  <a:pt x="0" y="0"/>
                </a:lnTo>
                <a:lnTo>
                  <a:pt x="0" y="1778084"/>
                </a:lnTo>
                <a:lnTo>
                  <a:pt x="3761333" y="1778084"/>
                </a:lnTo>
                <a:lnTo>
                  <a:pt x="3761333" y="0"/>
                </a:lnTo>
                <a:close/>
              </a:path>
            </a:pathLst>
          </a:custGeom>
          <a:blipFill rotWithShape="1">
            <a:blip r:embed="rId4">
              <a:alphaModFix/>
            </a:blip>
            <a:stretch>
              <a:fillRect/>
            </a:stretch>
          </a:blipFill>
          <a:ln>
            <a:noFill/>
          </a:ln>
        </p:spPr>
        <p:txBody>
          <a:bodyPr/>
          <a:lstStyle/>
          <a:p>
            <a:endParaRPr lang="fr-CA"/>
          </a:p>
        </p:txBody>
      </p:sp>
      <p:sp>
        <p:nvSpPr>
          <p:cNvPr id="16" name="Google Shape;16;p3"/>
          <p:cNvSpPr/>
          <p:nvPr/>
        </p:nvSpPr>
        <p:spPr>
          <a:xfrm>
            <a:off x="25064" y="5983161"/>
            <a:ext cx="3719072" cy="1176579"/>
          </a:xfrm>
          <a:custGeom>
            <a:avLst/>
            <a:gdLst/>
            <a:ahLst/>
            <a:cxnLst/>
            <a:rect l="l" t="t" r="r" b="b"/>
            <a:pathLst>
              <a:path w="5578608" h="1764869" extrusionOk="0">
                <a:moveTo>
                  <a:pt x="0" y="0"/>
                </a:moveTo>
                <a:lnTo>
                  <a:pt x="5578609" y="0"/>
                </a:lnTo>
                <a:lnTo>
                  <a:pt x="5578609" y="1764869"/>
                </a:lnTo>
                <a:lnTo>
                  <a:pt x="0" y="1764869"/>
                </a:lnTo>
                <a:lnTo>
                  <a:pt x="0" y="0"/>
                </a:lnTo>
                <a:close/>
              </a:path>
            </a:pathLst>
          </a:custGeom>
          <a:blipFill rotWithShape="1">
            <a:blip r:embed="rId5">
              <a:alphaModFix/>
            </a:blip>
            <a:stretch>
              <a:fillRect/>
            </a:stretch>
          </a:blipFill>
          <a:ln>
            <a:noFill/>
          </a:ln>
        </p:spPr>
        <p:txBody>
          <a:bodyPr/>
          <a:lstStyle/>
          <a:p>
            <a:endParaRPr lang="fr-CA"/>
          </a:p>
        </p:txBody>
      </p:sp>
      <p:sp>
        <p:nvSpPr>
          <p:cNvPr id="17" name="Google Shape;17;p3"/>
          <p:cNvSpPr/>
          <p:nvPr/>
        </p:nvSpPr>
        <p:spPr>
          <a:xfrm rot="1073513">
            <a:off x="10816842" y="5747720"/>
            <a:ext cx="344962" cy="326146"/>
          </a:xfrm>
          <a:custGeom>
            <a:avLst/>
            <a:gdLst/>
            <a:ahLst/>
            <a:cxnLst/>
            <a:rect l="l" t="t" r="r" b="b"/>
            <a:pathLst>
              <a:path w="516975" h="488776" extrusionOk="0">
                <a:moveTo>
                  <a:pt x="0" y="0"/>
                </a:moveTo>
                <a:lnTo>
                  <a:pt x="516975" y="0"/>
                </a:lnTo>
                <a:lnTo>
                  <a:pt x="516975" y="488777"/>
                </a:lnTo>
                <a:lnTo>
                  <a:pt x="0" y="488777"/>
                </a:lnTo>
                <a:lnTo>
                  <a:pt x="0" y="0"/>
                </a:lnTo>
                <a:close/>
              </a:path>
            </a:pathLst>
          </a:custGeom>
          <a:blipFill rotWithShape="1">
            <a:blip r:embed="rId6">
              <a:alphaModFix/>
            </a:blip>
            <a:stretch>
              <a:fillRect/>
            </a:stretch>
          </a:blipFill>
          <a:ln>
            <a:noFill/>
          </a:ln>
        </p:spPr>
        <p:txBody>
          <a:bodyPr/>
          <a:lstStyle/>
          <a:p>
            <a:endParaRPr lang="fr-CA"/>
          </a:p>
        </p:txBody>
      </p:sp>
    </p:spTree>
    <p:extLst>
      <p:ext uri="{BB962C8B-B14F-4D97-AF65-F5344CB8AC3E}">
        <p14:creationId xmlns:p14="http://schemas.microsoft.com/office/powerpoint/2010/main" val="3313087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8"/>
        <p:cNvGrpSpPr/>
        <p:nvPr/>
      </p:nvGrpSpPr>
      <p:grpSpPr>
        <a:xfrm>
          <a:off x="0" y="0"/>
          <a:ext cx="0" cy="0"/>
          <a:chOff x="0" y="0"/>
          <a:chExt cx="0" cy="0"/>
        </a:xfrm>
      </p:grpSpPr>
      <p:sp>
        <p:nvSpPr>
          <p:cNvPr id="19" name="Google Shape;19;p4"/>
          <p:cNvSpPr txBox="1">
            <a:spLocks noGrp="1"/>
          </p:cNvSpPr>
          <p:nvPr>
            <p:ph type="body" idx="1"/>
          </p:nvPr>
        </p:nvSpPr>
        <p:spPr>
          <a:xfrm>
            <a:off x="3669667" y="2892583"/>
            <a:ext cx="5486400" cy="3017400"/>
          </a:xfrm>
          <a:prstGeom prst="rect">
            <a:avLst/>
          </a:prstGeom>
          <a:noFill/>
          <a:ln>
            <a:noFill/>
          </a:ln>
        </p:spPr>
        <p:txBody>
          <a:bodyPr spcFirstLastPara="1" wrap="square" lIns="91425" tIns="45700" rIns="91425" bIns="45700" anchor="t" anchorCtr="0">
            <a:normAutofit/>
          </a:bodyPr>
          <a:lstStyle>
            <a:lvl1pPr marL="304815" lvl="0" indent="-302698" algn="l">
              <a:spcBef>
                <a:spcPts val="240"/>
              </a:spcBef>
              <a:spcAft>
                <a:spcPts val="0"/>
              </a:spcAft>
              <a:buClr>
                <a:schemeClr val="lt1"/>
              </a:buClr>
              <a:buSzPts val="3550"/>
              <a:buFont typeface="NTR"/>
              <a:buChar char="•"/>
              <a:defRPr sz="2367">
                <a:solidFill>
                  <a:schemeClr val="lt1"/>
                </a:solidFill>
                <a:latin typeface="NTR"/>
                <a:ea typeface="NTR"/>
                <a:cs typeface="NTR"/>
                <a:sym typeface="NTR"/>
              </a:defRPr>
            </a:lvl1pPr>
            <a:lvl2pPr marL="609630" lvl="1" indent="-302698" algn="l">
              <a:spcBef>
                <a:spcPts val="240"/>
              </a:spcBef>
              <a:spcAft>
                <a:spcPts val="0"/>
              </a:spcAft>
              <a:buClr>
                <a:schemeClr val="lt1"/>
              </a:buClr>
              <a:buSzPts val="3550"/>
              <a:buFont typeface="NTR"/>
              <a:buChar char="–"/>
              <a:defRPr sz="2367">
                <a:solidFill>
                  <a:schemeClr val="lt1"/>
                </a:solidFill>
                <a:latin typeface="NTR"/>
                <a:ea typeface="NTR"/>
                <a:cs typeface="NTR"/>
                <a:sym typeface="NTR"/>
              </a:defRPr>
            </a:lvl2pPr>
            <a:lvl3pPr marL="914446" lvl="2" indent="-302698" algn="l">
              <a:spcBef>
                <a:spcPts val="240"/>
              </a:spcBef>
              <a:spcAft>
                <a:spcPts val="0"/>
              </a:spcAft>
              <a:buClr>
                <a:schemeClr val="lt1"/>
              </a:buClr>
              <a:buSzPts val="3550"/>
              <a:buFont typeface="NTR"/>
              <a:buChar char="•"/>
              <a:defRPr sz="2367">
                <a:solidFill>
                  <a:schemeClr val="lt1"/>
                </a:solidFill>
                <a:latin typeface="NTR"/>
                <a:ea typeface="NTR"/>
                <a:cs typeface="NTR"/>
                <a:sym typeface="NTR"/>
              </a:defRPr>
            </a:lvl3pPr>
            <a:lvl4pPr marL="1219261" lvl="3" indent="-302698" algn="l">
              <a:spcBef>
                <a:spcPts val="240"/>
              </a:spcBef>
              <a:spcAft>
                <a:spcPts val="0"/>
              </a:spcAft>
              <a:buClr>
                <a:schemeClr val="lt1"/>
              </a:buClr>
              <a:buSzPts val="3550"/>
              <a:buFont typeface="NTR"/>
              <a:buChar char="–"/>
              <a:defRPr sz="2367">
                <a:solidFill>
                  <a:schemeClr val="lt1"/>
                </a:solidFill>
                <a:latin typeface="NTR"/>
                <a:ea typeface="NTR"/>
                <a:cs typeface="NTR"/>
                <a:sym typeface="NTR"/>
              </a:defRPr>
            </a:lvl4pPr>
            <a:lvl5pPr marL="1524076" lvl="4" indent="-302698" algn="l">
              <a:spcBef>
                <a:spcPts val="240"/>
              </a:spcBef>
              <a:spcAft>
                <a:spcPts val="0"/>
              </a:spcAft>
              <a:buClr>
                <a:schemeClr val="lt1"/>
              </a:buClr>
              <a:buSzPts val="3550"/>
              <a:buFont typeface="NTR"/>
              <a:buChar char="»"/>
              <a:defRPr sz="2367">
                <a:solidFill>
                  <a:schemeClr val="lt1"/>
                </a:solidFill>
                <a:latin typeface="NTR"/>
                <a:ea typeface="NTR"/>
                <a:cs typeface="NTR"/>
                <a:sym typeface="NTR"/>
              </a:defRPr>
            </a:lvl5pPr>
            <a:lvl6pPr marL="1828891" lvl="5" indent="-302698" algn="l">
              <a:spcBef>
                <a:spcPts val="240"/>
              </a:spcBef>
              <a:spcAft>
                <a:spcPts val="0"/>
              </a:spcAft>
              <a:buClr>
                <a:schemeClr val="lt1"/>
              </a:buClr>
              <a:buSzPts val="3550"/>
              <a:buFont typeface="NTR"/>
              <a:buChar char="•"/>
              <a:defRPr sz="2367">
                <a:solidFill>
                  <a:schemeClr val="lt1"/>
                </a:solidFill>
                <a:latin typeface="NTR"/>
                <a:ea typeface="NTR"/>
                <a:cs typeface="NTR"/>
                <a:sym typeface="NTR"/>
              </a:defRPr>
            </a:lvl6pPr>
            <a:lvl7pPr marL="2133707" lvl="6" indent="-302698" algn="l">
              <a:spcBef>
                <a:spcPts val="240"/>
              </a:spcBef>
              <a:spcAft>
                <a:spcPts val="0"/>
              </a:spcAft>
              <a:buClr>
                <a:schemeClr val="lt1"/>
              </a:buClr>
              <a:buSzPts val="3550"/>
              <a:buFont typeface="NTR"/>
              <a:buChar char="•"/>
              <a:defRPr sz="2367">
                <a:solidFill>
                  <a:schemeClr val="lt1"/>
                </a:solidFill>
                <a:latin typeface="NTR"/>
                <a:ea typeface="NTR"/>
                <a:cs typeface="NTR"/>
                <a:sym typeface="NTR"/>
              </a:defRPr>
            </a:lvl7pPr>
            <a:lvl8pPr marL="2438522" lvl="7" indent="-302698" algn="l">
              <a:spcBef>
                <a:spcPts val="240"/>
              </a:spcBef>
              <a:spcAft>
                <a:spcPts val="0"/>
              </a:spcAft>
              <a:buClr>
                <a:schemeClr val="lt1"/>
              </a:buClr>
              <a:buSzPts val="3550"/>
              <a:buFont typeface="NTR"/>
              <a:buChar char="•"/>
              <a:defRPr sz="2367">
                <a:solidFill>
                  <a:schemeClr val="lt1"/>
                </a:solidFill>
                <a:latin typeface="NTR"/>
                <a:ea typeface="NTR"/>
                <a:cs typeface="NTR"/>
                <a:sym typeface="NTR"/>
              </a:defRPr>
            </a:lvl8pPr>
            <a:lvl9pPr marL="2743337" lvl="8" indent="-302698" algn="l">
              <a:spcBef>
                <a:spcPts val="240"/>
              </a:spcBef>
              <a:spcAft>
                <a:spcPts val="0"/>
              </a:spcAft>
              <a:buClr>
                <a:schemeClr val="lt1"/>
              </a:buClr>
              <a:buSzPts val="3550"/>
              <a:buFont typeface="NTR"/>
              <a:buChar char="•"/>
              <a:defRPr sz="2367">
                <a:solidFill>
                  <a:schemeClr val="lt1"/>
                </a:solidFill>
                <a:latin typeface="NTR"/>
                <a:ea typeface="NTR"/>
                <a:cs typeface="NTR"/>
                <a:sym typeface="NTR"/>
              </a:defRPr>
            </a:lvl9pPr>
          </a:lstStyle>
          <a:p>
            <a:pPr lvl="0"/>
            <a:r>
              <a:rPr lang="fr-FR"/>
              <a:t>Cliquez pour modifier les styles du texte du masque</a:t>
            </a:r>
          </a:p>
        </p:txBody>
      </p:sp>
      <p:sp>
        <p:nvSpPr>
          <p:cNvPr id="20" name="Google Shape;20;p4"/>
          <p:cNvSpPr txBox="1">
            <a:spLocks noGrp="1"/>
          </p:cNvSpPr>
          <p:nvPr>
            <p:ph type="ctrTitle"/>
          </p:nvPr>
        </p:nvSpPr>
        <p:spPr>
          <a:xfrm>
            <a:off x="457200" y="1209050"/>
            <a:ext cx="10715600" cy="980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Tree>
    <p:extLst>
      <p:ext uri="{BB962C8B-B14F-4D97-AF65-F5344CB8AC3E}">
        <p14:creationId xmlns:p14="http://schemas.microsoft.com/office/powerpoint/2010/main" val="1989854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5"/>
          <p:cNvSpPr txBox="1">
            <a:spLocks noGrp="1"/>
          </p:cNvSpPr>
          <p:nvPr>
            <p:ph type="ctrTitle"/>
          </p:nvPr>
        </p:nvSpPr>
        <p:spPr>
          <a:xfrm>
            <a:off x="457200" y="1209050"/>
            <a:ext cx="10715600" cy="980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25" name="Google Shape;25;p5"/>
          <p:cNvSpPr txBox="1">
            <a:spLocks noGrp="1"/>
          </p:cNvSpPr>
          <p:nvPr>
            <p:ph type="body" idx="1"/>
          </p:nvPr>
        </p:nvSpPr>
        <p:spPr>
          <a:xfrm>
            <a:off x="3669667" y="2892583"/>
            <a:ext cx="5486400" cy="3017400"/>
          </a:xfrm>
          <a:prstGeom prst="rect">
            <a:avLst/>
          </a:prstGeom>
          <a:noFill/>
          <a:ln>
            <a:noFill/>
          </a:ln>
        </p:spPr>
        <p:txBody>
          <a:bodyPr spcFirstLastPara="1" wrap="square" lIns="91425" tIns="45700" rIns="91425" bIns="45700" anchor="t" anchorCtr="0">
            <a:normAutofit/>
          </a:bodyPr>
          <a:lstStyle>
            <a:lvl1pPr marL="304815" lvl="0" indent="-302698" algn="l" rtl="0">
              <a:spcBef>
                <a:spcPts val="240"/>
              </a:spcBef>
              <a:spcAft>
                <a:spcPts val="0"/>
              </a:spcAft>
              <a:buClr>
                <a:schemeClr val="lt1"/>
              </a:buClr>
              <a:buSzPts val="3550"/>
              <a:buFont typeface="NTR"/>
              <a:buChar char="•"/>
              <a:defRPr sz="2367">
                <a:solidFill>
                  <a:schemeClr val="lt1"/>
                </a:solidFill>
                <a:latin typeface="NTR"/>
                <a:ea typeface="NTR"/>
                <a:cs typeface="NTR"/>
                <a:sym typeface="NTR"/>
              </a:defRPr>
            </a:lvl1pPr>
            <a:lvl2pPr marL="609630" lvl="1" indent="-302698" algn="l" rtl="0">
              <a:spcBef>
                <a:spcPts val="240"/>
              </a:spcBef>
              <a:spcAft>
                <a:spcPts val="0"/>
              </a:spcAft>
              <a:buClr>
                <a:schemeClr val="lt1"/>
              </a:buClr>
              <a:buSzPts val="3550"/>
              <a:buFont typeface="NTR"/>
              <a:buChar char="–"/>
              <a:defRPr sz="2367">
                <a:solidFill>
                  <a:schemeClr val="lt1"/>
                </a:solidFill>
                <a:latin typeface="NTR"/>
                <a:ea typeface="NTR"/>
                <a:cs typeface="NTR"/>
                <a:sym typeface="NTR"/>
              </a:defRPr>
            </a:lvl2pPr>
            <a:lvl3pPr marL="914446" lvl="2" indent="-302698" algn="l" rtl="0">
              <a:spcBef>
                <a:spcPts val="240"/>
              </a:spcBef>
              <a:spcAft>
                <a:spcPts val="0"/>
              </a:spcAft>
              <a:buClr>
                <a:schemeClr val="lt1"/>
              </a:buClr>
              <a:buSzPts val="3550"/>
              <a:buFont typeface="NTR"/>
              <a:buChar char="•"/>
              <a:defRPr sz="2367">
                <a:solidFill>
                  <a:schemeClr val="lt1"/>
                </a:solidFill>
                <a:latin typeface="NTR"/>
                <a:ea typeface="NTR"/>
                <a:cs typeface="NTR"/>
                <a:sym typeface="NTR"/>
              </a:defRPr>
            </a:lvl3pPr>
            <a:lvl4pPr marL="1219261" lvl="3" indent="-302698" algn="l" rtl="0">
              <a:spcBef>
                <a:spcPts val="240"/>
              </a:spcBef>
              <a:spcAft>
                <a:spcPts val="0"/>
              </a:spcAft>
              <a:buClr>
                <a:schemeClr val="lt1"/>
              </a:buClr>
              <a:buSzPts val="3550"/>
              <a:buFont typeface="NTR"/>
              <a:buChar char="–"/>
              <a:defRPr sz="2367">
                <a:solidFill>
                  <a:schemeClr val="lt1"/>
                </a:solidFill>
                <a:latin typeface="NTR"/>
                <a:ea typeface="NTR"/>
                <a:cs typeface="NTR"/>
                <a:sym typeface="NTR"/>
              </a:defRPr>
            </a:lvl4pPr>
            <a:lvl5pPr marL="1524076" lvl="4" indent="-302698" algn="l" rtl="0">
              <a:spcBef>
                <a:spcPts val="240"/>
              </a:spcBef>
              <a:spcAft>
                <a:spcPts val="0"/>
              </a:spcAft>
              <a:buClr>
                <a:schemeClr val="lt1"/>
              </a:buClr>
              <a:buSzPts val="3550"/>
              <a:buFont typeface="NTR"/>
              <a:buChar char="»"/>
              <a:defRPr sz="2367">
                <a:solidFill>
                  <a:schemeClr val="lt1"/>
                </a:solidFill>
                <a:latin typeface="NTR"/>
                <a:ea typeface="NTR"/>
                <a:cs typeface="NTR"/>
                <a:sym typeface="NTR"/>
              </a:defRPr>
            </a:lvl5pPr>
            <a:lvl6pPr marL="1828891" lvl="5" indent="-302698" algn="l" rtl="0">
              <a:spcBef>
                <a:spcPts val="240"/>
              </a:spcBef>
              <a:spcAft>
                <a:spcPts val="0"/>
              </a:spcAft>
              <a:buClr>
                <a:schemeClr val="lt1"/>
              </a:buClr>
              <a:buSzPts val="3550"/>
              <a:buFont typeface="NTR"/>
              <a:buChar char="•"/>
              <a:defRPr sz="2367">
                <a:solidFill>
                  <a:schemeClr val="lt1"/>
                </a:solidFill>
                <a:latin typeface="NTR"/>
                <a:ea typeface="NTR"/>
                <a:cs typeface="NTR"/>
                <a:sym typeface="NTR"/>
              </a:defRPr>
            </a:lvl6pPr>
            <a:lvl7pPr marL="2133707" lvl="6" indent="-302698" algn="l" rtl="0">
              <a:spcBef>
                <a:spcPts val="240"/>
              </a:spcBef>
              <a:spcAft>
                <a:spcPts val="0"/>
              </a:spcAft>
              <a:buClr>
                <a:schemeClr val="lt1"/>
              </a:buClr>
              <a:buSzPts val="3550"/>
              <a:buFont typeface="NTR"/>
              <a:buChar char="•"/>
              <a:defRPr sz="2367">
                <a:solidFill>
                  <a:schemeClr val="lt1"/>
                </a:solidFill>
                <a:latin typeface="NTR"/>
                <a:ea typeface="NTR"/>
                <a:cs typeface="NTR"/>
                <a:sym typeface="NTR"/>
              </a:defRPr>
            </a:lvl7pPr>
            <a:lvl8pPr marL="2438522" lvl="7" indent="-302698" algn="l" rtl="0">
              <a:spcBef>
                <a:spcPts val="240"/>
              </a:spcBef>
              <a:spcAft>
                <a:spcPts val="0"/>
              </a:spcAft>
              <a:buClr>
                <a:schemeClr val="lt1"/>
              </a:buClr>
              <a:buSzPts val="3550"/>
              <a:buFont typeface="NTR"/>
              <a:buChar char="•"/>
              <a:defRPr sz="2367">
                <a:solidFill>
                  <a:schemeClr val="lt1"/>
                </a:solidFill>
                <a:latin typeface="NTR"/>
                <a:ea typeface="NTR"/>
                <a:cs typeface="NTR"/>
                <a:sym typeface="NTR"/>
              </a:defRPr>
            </a:lvl8pPr>
            <a:lvl9pPr marL="2743337" lvl="8" indent="-302698" algn="l" rtl="0">
              <a:spcBef>
                <a:spcPts val="240"/>
              </a:spcBef>
              <a:spcAft>
                <a:spcPts val="0"/>
              </a:spcAft>
              <a:buClr>
                <a:schemeClr val="lt1"/>
              </a:buClr>
              <a:buSzPts val="3550"/>
              <a:buFont typeface="NTR"/>
              <a:buChar char="•"/>
              <a:defRPr sz="2367">
                <a:solidFill>
                  <a:schemeClr val="lt1"/>
                </a:solidFill>
                <a:latin typeface="NTR"/>
                <a:ea typeface="NTR"/>
                <a:cs typeface="NTR"/>
                <a:sym typeface="NTR"/>
              </a:defRPr>
            </a:lvl9pPr>
          </a:lstStyle>
          <a:p>
            <a:pPr lvl="0"/>
            <a:r>
              <a:rPr lang="fr-FR"/>
              <a:t>Cliquez pour modifier les styles du texte du masque</a:t>
            </a:r>
          </a:p>
        </p:txBody>
      </p:sp>
      <p:sp>
        <p:nvSpPr>
          <p:cNvPr id="26" name="Google Shape;26;p5"/>
          <p:cNvSpPr/>
          <p:nvPr/>
        </p:nvSpPr>
        <p:spPr>
          <a:xfrm rot="825477">
            <a:off x="11358074" y="1745993"/>
            <a:ext cx="253247" cy="305451"/>
          </a:xfrm>
          <a:custGeom>
            <a:avLst/>
            <a:gdLst/>
            <a:ahLst/>
            <a:cxnLst/>
            <a:rect l="l" t="t" r="r" b="b"/>
            <a:pathLst>
              <a:path w="380383" h="458795" extrusionOk="0">
                <a:moveTo>
                  <a:pt x="0" y="0"/>
                </a:moveTo>
                <a:lnTo>
                  <a:pt x="380383" y="0"/>
                </a:lnTo>
                <a:lnTo>
                  <a:pt x="380383" y="458794"/>
                </a:lnTo>
                <a:lnTo>
                  <a:pt x="0" y="458794"/>
                </a:lnTo>
                <a:lnTo>
                  <a:pt x="0" y="0"/>
                </a:lnTo>
                <a:close/>
              </a:path>
            </a:pathLst>
          </a:custGeom>
          <a:blipFill rotWithShape="1">
            <a:blip r:embed="rId2">
              <a:alphaModFix/>
            </a:blip>
            <a:stretch>
              <a:fillRect/>
            </a:stretch>
          </a:blipFill>
          <a:ln>
            <a:noFill/>
          </a:ln>
        </p:spPr>
      </p:sp>
      <p:sp>
        <p:nvSpPr>
          <p:cNvPr id="27" name="Google Shape;27;p5"/>
          <p:cNvSpPr/>
          <p:nvPr/>
        </p:nvSpPr>
        <p:spPr>
          <a:xfrm rot="2967651">
            <a:off x="493590" y="5394713"/>
            <a:ext cx="385156" cy="440407"/>
          </a:xfrm>
          <a:custGeom>
            <a:avLst/>
            <a:gdLst/>
            <a:ahLst/>
            <a:cxnLst/>
            <a:rect l="l" t="t" r="r" b="b"/>
            <a:pathLst>
              <a:path w="577705" h="660577" extrusionOk="0">
                <a:moveTo>
                  <a:pt x="0" y="0"/>
                </a:moveTo>
                <a:lnTo>
                  <a:pt x="577704" y="0"/>
                </a:lnTo>
                <a:lnTo>
                  <a:pt x="577704" y="660577"/>
                </a:lnTo>
                <a:lnTo>
                  <a:pt x="0" y="660577"/>
                </a:lnTo>
                <a:lnTo>
                  <a:pt x="0" y="0"/>
                </a:lnTo>
                <a:close/>
              </a:path>
            </a:pathLst>
          </a:custGeom>
          <a:blipFill rotWithShape="1">
            <a:blip r:embed="rId3">
              <a:alphaModFix/>
            </a:blip>
            <a:stretch>
              <a:fillRect/>
            </a:stretch>
          </a:blipFill>
          <a:ln>
            <a:noFill/>
          </a:ln>
        </p:spPr>
      </p:sp>
      <p:sp>
        <p:nvSpPr>
          <p:cNvPr id="28" name="Google Shape;28;p5"/>
          <p:cNvSpPr/>
          <p:nvPr/>
        </p:nvSpPr>
        <p:spPr>
          <a:xfrm>
            <a:off x="8757668" y="-624361"/>
            <a:ext cx="4119677" cy="1421289"/>
          </a:xfrm>
          <a:custGeom>
            <a:avLst/>
            <a:gdLst/>
            <a:ahLst/>
            <a:cxnLst/>
            <a:rect l="l" t="t" r="r" b="b"/>
            <a:pathLst>
              <a:path w="6179516" h="2131933" extrusionOk="0">
                <a:moveTo>
                  <a:pt x="0" y="0"/>
                </a:moveTo>
                <a:lnTo>
                  <a:pt x="6179515" y="0"/>
                </a:lnTo>
                <a:lnTo>
                  <a:pt x="6179515" y="2131933"/>
                </a:lnTo>
                <a:lnTo>
                  <a:pt x="0" y="2131933"/>
                </a:lnTo>
                <a:lnTo>
                  <a:pt x="0" y="0"/>
                </a:lnTo>
                <a:close/>
              </a:path>
            </a:pathLst>
          </a:custGeom>
          <a:blipFill rotWithShape="1">
            <a:blip r:embed="rId4">
              <a:alphaModFix/>
            </a:blip>
            <a:stretch>
              <a:fillRect/>
            </a:stretch>
          </a:blipFill>
          <a:ln>
            <a:noFill/>
          </a:ln>
        </p:spPr>
      </p:sp>
      <p:pic>
        <p:nvPicPr>
          <p:cNvPr id="29" name="Google Shape;29;p5"/>
          <p:cNvPicPr preferRelativeResize="0"/>
          <p:nvPr/>
        </p:nvPicPr>
        <p:blipFill>
          <a:blip r:embed="rId5">
            <a:alphaModFix/>
          </a:blip>
          <a:stretch>
            <a:fillRect/>
          </a:stretch>
        </p:blipFill>
        <p:spPr>
          <a:xfrm>
            <a:off x="-552283" y="5195151"/>
            <a:ext cx="3911183" cy="1951883"/>
          </a:xfrm>
          <a:prstGeom prst="rect">
            <a:avLst/>
          </a:prstGeom>
          <a:noFill/>
          <a:ln>
            <a:noFill/>
          </a:ln>
        </p:spPr>
      </p:pic>
    </p:spTree>
    <p:extLst>
      <p:ext uri="{BB962C8B-B14F-4D97-AF65-F5344CB8AC3E}">
        <p14:creationId xmlns:p14="http://schemas.microsoft.com/office/powerpoint/2010/main" val="2294669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0"/>
        <p:cNvGrpSpPr/>
        <p:nvPr/>
      </p:nvGrpSpPr>
      <p:grpSpPr>
        <a:xfrm>
          <a:off x="0" y="0"/>
          <a:ext cx="0" cy="0"/>
          <a:chOff x="0" y="0"/>
          <a:chExt cx="0" cy="0"/>
        </a:xfrm>
      </p:grpSpPr>
      <p:sp>
        <p:nvSpPr>
          <p:cNvPr id="31" name="Google Shape;31;p6"/>
          <p:cNvSpPr txBox="1">
            <a:spLocks noGrp="1"/>
          </p:cNvSpPr>
          <p:nvPr>
            <p:ph type="body" idx="1"/>
          </p:nvPr>
        </p:nvSpPr>
        <p:spPr>
          <a:xfrm>
            <a:off x="2392133" y="2922750"/>
            <a:ext cx="3899400" cy="3017400"/>
          </a:xfrm>
          <a:prstGeom prst="rect">
            <a:avLst/>
          </a:prstGeom>
          <a:noFill/>
          <a:ln>
            <a:noFill/>
          </a:ln>
        </p:spPr>
        <p:txBody>
          <a:bodyPr spcFirstLastPara="1" wrap="square" lIns="91425" tIns="45700" rIns="91425" bIns="45700" anchor="t" anchorCtr="0">
            <a:normAutofit/>
          </a:bodyPr>
          <a:lstStyle>
            <a:lvl1pPr marL="304815" lvl="0" indent="-300582" algn="l">
              <a:spcBef>
                <a:spcPts val="373"/>
              </a:spcBef>
              <a:spcAft>
                <a:spcPts val="0"/>
              </a:spcAft>
              <a:buClr>
                <a:schemeClr val="lt1"/>
              </a:buClr>
              <a:buSzPts val="3500"/>
              <a:buChar char="•"/>
              <a:defRPr>
                <a:solidFill>
                  <a:schemeClr val="lt1"/>
                </a:solidFill>
              </a:defRPr>
            </a:lvl1pPr>
            <a:lvl2pPr marL="609630" lvl="1" indent="-300582" algn="l">
              <a:spcBef>
                <a:spcPts val="320"/>
              </a:spcBef>
              <a:spcAft>
                <a:spcPts val="0"/>
              </a:spcAft>
              <a:buClr>
                <a:schemeClr val="lt1"/>
              </a:buClr>
              <a:buSzPts val="3500"/>
              <a:buChar char="–"/>
              <a:defRPr>
                <a:solidFill>
                  <a:schemeClr val="lt1"/>
                </a:solidFill>
              </a:defRPr>
            </a:lvl2pPr>
            <a:lvl3pPr marL="914446" lvl="2" indent="-300582" algn="l">
              <a:spcBef>
                <a:spcPts val="267"/>
              </a:spcBef>
              <a:spcAft>
                <a:spcPts val="0"/>
              </a:spcAft>
              <a:buClr>
                <a:schemeClr val="lt1"/>
              </a:buClr>
              <a:buSzPts val="3500"/>
              <a:buChar char="•"/>
              <a:defRPr>
                <a:solidFill>
                  <a:schemeClr val="lt1"/>
                </a:solidFill>
              </a:defRPr>
            </a:lvl3pPr>
            <a:lvl4pPr marL="1219261" lvl="3" indent="-300582" algn="l">
              <a:spcBef>
                <a:spcPts val="240"/>
              </a:spcBef>
              <a:spcAft>
                <a:spcPts val="0"/>
              </a:spcAft>
              <a:buClr>
                <a:schemeClr val="lt1"/>
              </a:buClr>
              <a:buSzPts val="3500"/>
              <a:buChar char="–"/>
              <a:defRPr>
                <a:solidFill>
                  <a:schemeClr val="lt1"/>
                </a:solidFill>
              </a:defRPr>
            </a:lvl4pPr>
            <a:lvl5pPr marL="1524076" lvl="4" indent="-300582" algn="l">
              <a:spcBef>
                <a:spcPts val="240"/>
              </a:spcBef>
              <a:spcAft>
                <a:spcPts val="0"/>
              </a:spcAft>
              <a:buClr>
                <a:schemeClr val="lt1"/>
              </a:buClr>
              <a:buSzPts val="3500"/>
              <a:buChar char="»"/>
              <a:defRPr>
                <a:solidFill>
                  <a:schemeClr val="lt1"/>
                </a:solidFill>
              </a:defRPr>
            </a:lvl5pPr>
            <a:lvl6pPr marL="1828891" lvl="5" indent="-300582" algn="l">
              <a:spcBef>
                <a:spcPts val="240"/>
              </a:spcBef>
              <a:spcAft>
                <a:spcPts val="0"/>
              </a:spcAft>
              <a:buClr>
                <a:schemeClr val="lt1"/>
              </a:buClr>
              <a:buSzPts val="3500"/>
              <a:buChar char="•"/>
              <a:defRPr>
                <a:solidFill>
                  <a:schemeClr val="lt1"/>
                </a:solidFill>
              </a:defRPr>
            </a:lvl6pPr>
            <a:lvl7pPr marL="2133707" lvl="6" indent="-300582" algn="l">
              <a:spcBef>
                <a:spcPts val="240"/>
              </a:spcBef>
              <a:spcAft>
                <a:spcPts val="0"/>
              </a:spcAft>
              <a:buClr>
                <a:schemeClr val="lt1"/>
              </a:buClr>
              <a:buSzPts val="3500"/>
              <a:buChar char="•"/>
              <a:defRPr>
                <a:solidFill>
                  <a:schemeClr val="lt1"/>
                </a:solidFill>
              </a:defRPr>
            </a:lvl7pPr>
            <a:lvl8pPr marL="2438522" lvl="7" indent="-300582" algn="l">
              <a:spcBef>
                <a:spcPts val="240"/>
              </a:spcBef>
              <a:spcAft>
                <a:spcPts val="0"/>
              </a:spcAft>
              <a:buClr>
                <a:schemeClr val="lt1"/>
              </a:buClr>
              <a:buSzPts val="3500"/>
              <a:buChar char="•"/>
              <a:defRPr>
                <a:solidFill>
                  <a:schemeClr val="lt1"/>
                </a:solidFill>
              </a:defRPr>
            </a:lvl8pPr>
            <a:lvl9pPr marL="2743337" lvl="8" indent="-300582" algn="l">
              <a:spcBef>
                <a:spcPts val="240"/>
              </a:spcBef>
              <a:spcAft>
                <a:spcPts val="0"/>
              </a:spcAft>
              <a:buClr>
                <a:schemeClr val="lt1"/>
              </a:buClr>
              <a:buSzPts val="3500"/>
              <a:buChar char="•"/>
              <a:defRPr>
                <a:solidFill>
                  <a:schemeClr val="lt1"/>
                </a:solidFill>
              </a:defRPr>
            </a:lvl9pPr>
          </a:lstStyle>
          <a:p>
            <a:pPr lvl="0"/>
            <a:r>
              <a:rPr lang="fr-FR"/>
              <a:t>Cliquez pour modifier les styles du texte du masque</a:t>
            </a:r>
          </a:p>
        </p:txBody>
      </p:sp>
      <p:sp>
        <p:nvSpPr>
          <p:cNvPr id="32" name="Google Shape;32;p6"/>
          <p:cNvSpPr txBox="1">
            <a:spLocks noGrp="1"/>
          </p:cNvSpPr>
          <p:nvPr>
            <p:ph type="ctrTitle"/>
          </p:nvPr>
        </p:nvSpPr>
        <p:spPr>
          <a:xfrm>
            <a:off x="457200" y="1209050"/>
            <a:ext cx="10715600" cy="980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33" name="Google Shape;33;p6"/>
          <p:cNvSpPr txBox="1">
            <a:spLocks noGrp="1"/>
          </p:cNvSpPr>
          <p:nvPr>
            <p:ph type="body" idx="2"/>
          </p:nvPr>
        </p:nvSpPr>
        <p:spPr>
          <a:xfrm>
            <a:off x="6400033" y="2922750"/>
            <a:ext cx="3899400" cy="3017400"/>
          </a:xfrm>
          <a:prstGeom prst="rect">
            <a:avLst/>
          </a:prstGeom>
          <a:noFill/>
          <a:ln>
            <a:noFill/>
          </a:ln>
        </p:spPr>
        <p:txBody>
          <a:bodyPr spcFirstLastPara="1" wrap="square" lIns="91425" tIns="45700" rIns="91425" bIns="45700" anchor="t" anchorCtr="0">
            <a:normAutofit/>
          </a:bodyPr>
          <a:lstStyle>
            <a:lvl1pPr marL="304815" lvl="0" indent="-300582" algn="l" rtl="0">
              <a:spcBef>
                <a:spcPts val="373"/>
              </a:spcBef>
              <a:spcAft>
                <a:spcPts val="0"/>
              </a:spcAft>
              <a:buClr>
                <a:schemeClr val="lt1"/>
              </a:buClr>
              <a:buSzPts val="3500"/>
              <a:buChar char="•"/>
              <a:defRPr>
                <a:solidFill>
                  <a:schemeClr val="lt1"/>
                </a:solidFill>
              </a:defRPr>
            </a:lvl1pPr>
            <a:lvl2pPr marL="609630" lvl="1" indent="-300582" algn="l" rtl="0">
              <a:spcBef>
                <a:spcPts val="320"/>
              </a:spcBef>
              <a:spcAft>
                <a:spcPts val="0"/>
              </a:spcAft>
              <a:buClr>
                <a:schemeClr val="lt1"/>
              </a:buClr>
              <a:buSzPts val="3500"/>
              <a:buChar char="–"/>
              <a:defRPr>
                <a:solidFill>
                  <a:schemeClr val="lt1"/>
                </a:solidFill>
              </a:defRPr>
            </a:lvl2pPr>
            <a:lvl3pPr marL="914446" lvl="2" indent="-300582" algn="l" rtl="0">
              <a:spcBef>
                <a:spcPts val="267"/>
              </a:spcBef>
              <a:spcAft>
                <a:spcPts val="0"/>
              </a:spcAft>
              <a:buClr>
                <a:schemeClr val="lt1"/>
              </a:buClr>
              <a:buSzPts val="3500"/>
              <a:buChar char="•"/>
              <a:defRPr>
                <a:solidFill>
                  <a:schemeClr val="lt1"/>
                </a:solidFill>
              </a:defRPr>
            </a:lvl3pPr>
            <a:lvl4pPr marL="1219261" lvl="3" indent="-300582" algn="l" rtl="0">
              <a:spcBef>
                <a:spcPts val="240"/>
              </a:spcBef>
              <a:spcAft>
                <a:spcPts val="0"/>
              </a:spcAft>
              <a:buClr>
                <a:schemeClr val="lt1"/>
              </a:buClr>
              <a:buSzPts val="3500"/>
              <a:buChar char="–"/>
              <a:defRPr>
                <a:solidFill>
                  <a:schemeClr val="lt1"/>
                </a:solidFill>
              </a:defRPr>
            </a:lvl4pPr>
            <a:lvl5pPr marL="1524076" lvl="4" indent="-300582" algn="l" rtl="0">
              <a:spcBef>
                <a:spcPts val="240"/>
              </a:spcBef>
              <a:spcAft>
                <a:spcPts val="0"/>
              </a:spcAft>
              <a:buClr>
                <a:schemeClr val="lt1"/>
              </a:buClr>
              <a:buSzPts val="3500"/>
              <a:buChar char="»"/>
              <a:defRPr>
                <a:solidFill>
                  <a:schemeClr val="lt1"/>
                </a:solidFill>
              </a:defRPr>
            </a:lvl5pPr>
            <a:lvl6pPr marL="1828891" lvl="5" indent="-300582" algn="l" rtl="0">
              <a:spcBef>
                <a:spcPts val="240"/>
              </a:spcBef>
              <a:spcAft>
                <a:spcPts val="0"/>
              </a:spcAft>
              <a:buClr>
                <a:schemeClr val="lt1"/>
              </a:buClr>
              <a:buSzPts val="3500"/>
              <a:buChar char="•"/>
              <a:defRPr>
                <a:solidFill>
                  <a:schemeClr val="lt1"/>
                </a:solidFill>
              </a:defRPr>
            </a:lvl6pPr>
            <a:lvl7pPr marL="2133707" lvl="6" indent="-300582" algn="l" rtl="0">
              <a:spcBef>
                <a:spcPts val="240"/>
              </a:spcBef>
              <a:spcAft>
                <a:spcPts val="0"/>
              </a:spcAft>
              <a:buClr>
                <a:schemeClr val="lt1"/>
              </a:buClr>
              <a:buSzPts val="3500"/>
              <a:buChar char="•"/>
              <a:defRPr>
                <a:solidFill>
                  <a:schemeClr val="lt1"/>
                </a:solidFill>
              </a:defRPr>
            </a:lvl7pPr>
            <a:lvl8pPr marL="2438522" lvl="7" indent="-300582" algn="l" rtl="0">
              <a:spcBef>
                <a:spcPts val="240"/>
              </a:spcBef>
              <a:spcAft>
                <a:spcPts val="0"/>
              </a:spcAft>
              <a:buClr>
                <a:schemeClr val="lt1"/>
              </a:buClr>
              <a:buSzPts val="3500"/>
              <a:buChar char="•"/>
              <a:defRPr>
                <a:solidFill>
                  <a:schemeClr val="lt1"/>
                </a:solidFill>
              </a:defRPr>
            </a:lvl8pPr>
            <a:lvl9pPr marL="2743337" lvl="8" indent="-300582" algn="l" rtl="0">
              <a:spcBef>
                <a:spcPts val="240"/>
              </a:spcBef>
              <a:spcAft>
                <a:spcPts val="0"/>
              </a:spcAft>
              <a:buClr>
                <a:schemeClr val="lt1"/>
              </a:buClr>
              <a:buSzPts val="3500"/>
              <a:buChar char="•"/>
              <a:defRPr>
                <a:solidFill>
                  <a:schemeClr val="lt1"/>
                </a:solidFill>
              </a:defRPr>
            </a:lvl9pPr>
          </a:lstStyle>
          <a:p>
            <a:pPr lvl="0"/>
            <a:r>
              <a:rPr lang="fr-FR"/>
              <a:t>Cliquez pour modifier les styles du texte du masque</a:t>
            </a:r>
          </a:p>
        </p:txBody>
      </p:sp>
      <p:sp>
        <p:nvSpPr>
          <p:cNvPr id="34" name="Google Shape;34;p6"/>
          <p:cNvSpPr/>
          <p:nvPr/>
        </p:nvSpPr>
        <p:spPr>
          <a:xfrm>
            <a:off x="9900642" y="4843590"/>
            <a:ext cx="4876800" cy="1706880"/>
          </a:xfrm>
          <a:custGeom>
            <a:avLst/>
            <a:gdLst/>
            <a:ahLst/>
            <a:cxnLst/>
            <a:rect l="l" t="t" r="r" b="b"/>
            <a:pathLst>
              <a:path w="7315200" h="2560320" extrusionOk="0">
                <a:moveTo>
                  <a:pt x="0" y="0"/>
                </a:moveTo>
                <a:lnTo>
                  <a:pt x="7315200" y="0"/>
                </a:lnTo>
                <a:lnTo>
                  <a:pt x="7315200" y="2560320"/>
                </a:lnTo>
                <a:lnTo>
                  <a:pt x="0" y="2560320"/>
                </a:lnTo>
                <a:lnTo>
                  <a:pt x="0" y="0"/>
                </a:lnTo>
                <a:close/>
              </a:path>
            </a:pathLst>
          </a:custGeom>
          <a:blipFill rotWithShape="1">
            <a:blip r:embed="rId2">
              <a:alphaModFix/>
            </a:blip>
            <a:stretch>
              <a:fillRect/>
            </a:stretch>
          </a:blipFill>
          <a:ln>
            <a:noFill/>
          </a:ln>
        </p:spPr>
        <p:txBody>
          <a:bodyPr/>
          <a:lstStyle/>
          <a:p>
            <a:endParaRPr lang="fr-CA"/>
          </a:p>
        </p:txBody>
      </p:sp>
      <p:sp>
        <p:nvSpPr>
          <p:cNvPr id="35" name="Google Shape;35;p6"/>
          <p:cNvSpPr/>
          <p:nvPr/>
        </p:nvSpPr>
        <p:spPr>
          <a:xfrm rot="8100000">
            <a:off x="-1855505" y="-108755"/>
            <a:ext cx="4879512" cy="1000300"/>
          </a:xfrm>
          <a:custGeom>
            <a:avLst/>
            <a:gdLst/>
            <a:ahLst/>
            <a:cxnLst/>
            <a:rect l="l" t="t" r="r" b="b"/>
            <a:pathLst>
              <a:path w="7315200" h="1499616" extrusionOk="0">
                <a:moveTo>
                  <a:pt x="0" y="0"/>
                </a:moveTo>
                <a:lnTo>
                  <a:pt x="7315200" y="0"/>
                </a:lnTo>
                <a:lnTo>
                  <a:pt x="7315200" y="1499616"/>
                </a:lnTo>
                <a:lnTo>
                  <a:pt x="0" y="1499616"/>
                </a:lnTo>
                <a:lnTo>
                  <a:pt x="0" y="0"/>
                </a:lnTo>
                <a:close/>
              </a:path>
            </a:pathLst>
          </a:custGeom>
          <a:blipFill rotWithShape="1">
            <a:blip r:embed="rId3">
              <a:alphaModFix/>
            </a:blip>
            <a:stretch>
              <a:fillRect/>
            </a:stretch>
          </a:blipFill>
          <a:ln>
            <a:noFill/>
          </a:ln>
        </p:spPr>
        <p:txBody>
          <a:bodyPr/>
          <a:lstStyle/>
          <a:p>
            <a:endParaRPr lang="fr-CA"/>
          </a:p>
        </p:txBody>
      </p:sp>
      <p:sp>
        <p:nvSpPr>
          <p:cNvPr id="36" name="Google Shape;36;p6"/>
          <p:cNvSpPr/>
          <p:nvPr/>
        </p:nvSpPr>
        <p:spPr>
          <a:xfrm rot="825477">
            <a:off x="10852668" y="754920"/>
            <a:ext cx="347258" cy="418841"/>
          </a:xfrm>
          <a:custGeom>
            <a:avLst/>
            <a:gdLst/>
            <a:ahLst/>
            <a:cxnLst/>
            <a:rect l="l" t="t" r="r" b="b"/>
            <a:pathLst>
              <a:path w="521590" h="629110" extrusionOk="0">
                <a:moveTo>
                  <a:pt x="0" y="0"/>
                </a:moveTo>
                <a:lnTo>
                  <a:pt x="521590" y="0"/>
                </a:lnTo>
                <a:lnTo>
                  <a:pt x="521590" y="629111"/>
                </a:lnTo>
                <a:lnTo>
                  <a:pt x="0" y="629111"/>
                </a:lnTo>
                <a:lnTo>
                  <a:pt x="0" y="0"/>
                </a:lnTo>
                <a:close/>
              </a:path>
            </a:pathLst>
          </a:custGeom>
          <a:blipFill rotWithShape="1">
            <a:blip r:embed="rId4">
              <a:alphaModFix/>
            </a:blip>
            <a:stretch>
              <a:fillRect/>
            </a:stretch>
          </a:blipFill>
          <a:ln>
            <a:noFill/>
          </a:ln>
        </p:spPr>
        <p:txBody>
          <a:bodyPr/>
          <a:lstStyle/>
          <a:p>
            <a:endParaRPr lang="fr-CA"/>
          </a:p>
        </p:txBody>
      </p:sp>
      <p:sp>
        <p:nvSpPr>
          <p:cNvPr id="37" name="Google Shape;37;p6"/>
          <p:cNvSpPr/>
          <p:nvPr/>
        </p:nvSpPr>
        <p:spPr>
          <a:xfrm rot="-956724">
            <a:off x="969219" y="5494740"/>
            <a:ext cx="353835" cy="404593"/>
          </a:xfrm>
          <a:custGeom>
            <a:avLst/>
            <a:gdLst/>
            <a:ahLst/>
            <a:cxnLst/>
            <a:rect l="l" t="t" r="r" b="b"/>
            <a:pathLst>
              <a:path w="530215" h="606275" extrusionOk="0">
                <a:moveTo>
                  <a:pt x="0" y="0"/>
                </a:moveTo>
                <a:lnTo>
                  <a:pt x="530215" y="0"/>
                </a:lnTo>
                <a:lnTo>
                  <a:pt x="530215" y="606276"/>
                </a:lnTo>
                <a:lnTo>
                  <a:pt x="0" y="606276"/>
                </a:lnTo>
                <a:lnTo>
                  <a:pt x="0" y="0"/>
                </a:lnTo>
                <a:close/>
              </a:path>
            </a:pathLst>
          </a:custGeom>
          <a:blipFill rotWithShape="1">
            <a:blip r:embed="rId5">
              <a:alphaModFix/>
            </a:blip>
            <a:stretch>
              <a:fillRect/>
            </a:stretch>
          </a:blipFill>
          <a:ln>
            <a:noFill/>
          </a:ln>
        </p:spPr>
        <p:txBody>
          <a:bodyPr/>
          <a:lstStyle/>
          <a:p>
            <a:endParaRPr lang="fr-CA"/>
          </a:p>
        </p:txBody>
      </p:sp>
    </p:spTree>
    <p:extLst>
      <p:ext uri="{BB962C8B-B14F-4D97-AF65-F5344CB8AC3E}">
        <p14:creationId xmlns:p14="http://schemas.microsoft.com/office/powerpoint/2010/main" val="2148054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8"/>
        <p:cNvGrpSpPr/>
        <p:nvPr/>
      </p:nvGrpSpPr>
      <p:grpSpPr>
        <a:xfrm>
          <a:off x="0" y="0"/>
          <a:ext cx="0" cy="0"/>
          <a:chOff x="0" y="0"/>
          <a:chExt cx="0" cy="0"/>
        </a:xfrm>
      </p:grpSpPr>
      <p:sp>
        <p:nvSpPr>
          <p:cNvPr id="39" name="Google Shape;39;p7"/>
          <p:cNvSpPr txBox="1">
            <a:spLocks noGrp="1"/>
          </p:cNvSpPr>
          <p:nvPr>
            <p:ph type="body" idx="1"/>
          </p:nvPr>
        </p:nvSpPr>
        <p:spPr>
          <a:xfrm>
            <a:off x="2392133" y="2922750"/>
            <a:ext cx="3899400" cy="3017400"/>
          </a:xfrm>
          <a:prstGeom prst="rect">
            <a:avLst/>
          </a:prstGeom>
          <a:noFill/>
          <a:ln>
            <a:noFill/>
          </a:ln>
        </p:spPr>
        <p:txBody>
          <a:bodyPr spcFirstLastPara="1" wrap="square" lIns="91425" tIns="45700" rIns="91425" bIns="45700" anchor="t" anchorCtr="0">
            <a:normAutofit/>
          </a:bodyPr>
          <a:lstStyle>
            <a:lvl1pPr marL="304815" lvl="0" indent="-300582" algn="l" rtl="0">
              <a:spcBef>
                <a:spcPts val="373"/>
              </a:spcBef>
              <a:spcAft>
                <a:spcPts val="0"/>
              </a:spcAft>
              <a:buClr>
                <a:schemeClr val="lt1"/>
              </a:buClr>
              <a:buSzPts val="3500"/>
              <a:buChar char="•"/>
              <a:defRPr>
                <a:solidFill>
                  <a:schemeClr val="lt1"/>
                </a:solidFill>
              </a:defRPr>
            </a:lvl1pPr>
            <a:lvl2pPr marL="609630" lvl="1" indent="-300582" algn="l" rtl="0">
              <a:spcBef>
                <a:spcPts val="320"/>
              </a:spcBef>
              <a:spcAft>
                <a:spcPts val="0"/>
              </a:spcAft>
              <a:buClr>
                <a:schemeClr val="lt1"/>
              </a:buClr>
              <a:buSzPts val="3500"/>
              <a:buChar char="–"/>
              <a:defRPr>
                <a:solidFill>
                  <a:schemeClr val="lt1"/>
                </a:solidFill>
              </a:defRPr>
            </a:lvl2pPr>
            <a:lvl3pPr marL="914446" lvl="2" indent="-300582" algn="l" rtl="0">
              <a:spcBef>
                <a:spcPts val="267"/>
              </a:spcBef>
              <a:spcAft>
                <a:spcPts val="0"/>
              </a:spcAft>
              <a:buClr>
                <a:schemeClr val="lt1"/>
              </a:buClr>
              <a:buSzPts val="3500"/>
              <a:buChar char="•"/>
              <a:defRPr>
                <a:solidFill>
                  <a:schemeClr val="lt1"/>
                </a:solidFill>
              </a:defRPr>
            </a:lvl3pPr>
            <a:lvl4pPr marL="1219261" lvl="3" indent="-300582" algn="l" rtl="0">
              <a:spcBef>
                <a:spcPts val="240"/>
              </a:spcBef>
              <a:spcAft>
                <a:spcPts val="0"/>
              </a:spcAft>
              <a:buClr>
                <a:schemeClr val="lt1"/>
              </a:buClr>
              <a:buSzPts val="3500"/>
              <a:buChar char="–"/>
              <a:defRPr>
                <a:solidFill>
                  <a:schemeClr val="lt1"/>
                </a:solidFill>
              </a:defRPr>
            </a:lvl4pPr>
            <a:lvl5pPr marL="1524076" lvl="4" indent="-300582" algn="l" rtl="0">
              <a:spcBef>
                <a:spcPts val="240"/>
              </a:spcBef>
              <a:spcAft>
                <a:spcPts val="0"/>
              </a:spcAft>
              <a:buClr>
                <a:schemeClr val="lt1"/>
              </a:buClr>
              <a:buSzPts val="3500"/>
              <a:buChar char="»"/>
              <a:defRPr>
                <a:solidFill>
                  <a:schemeClr val="lt1"/>
                </a:solidFill>
              </a:defRPr>
            </a:lvl5pPr>
            <a:lvl6pPr marL="1828891" lvl="5" indent="-300582" algn="l" rtl="0">
              <a:spcBef>
                <a:spcPts val="240"/>
              </a:spcBef>
              <a:spcAft>
                <a:spcPts val="0"/>
              </a:spcAft>
              <a:buClr>
                <a:schemeClr val="lt1"/>
              </a:buClr>
              <a:buSzPts val="3500"/>
              <a:buChar char="•"/>
              <a:defRPr>
                <a:solidFill>
                  <a:schemeClr val="lt1"/>
                </a:solidFill>
              </a:defRPr>
            </a:lvl6pPr>
            <a:lvl7pPr marL="2133707" lvl="6" indent="-300582" algn="l" rtl="0">
              <a:spcBef>
                <a:spcPts val="240"/>
              </a:spcBef>
              <a:spcAft>
                <a:spcPts val="0"/>
              </a:spcAft>
              <a:buClr>
                <a:schemeClr val="lt1"/>
              </a:buClr>
              <a:buSzPts val="3500"/>
              <a:buChar char="•"/>
              <a:defRPr>
                <a:solidFill>
                  <a:schemeClr val="lt1"/>
                </a:solidFill>
              </a:defRPr>
            </a:lvl7pPr>
            <a:lvl8pPr marL="2438522" lvl="7" indent="-300582" algn="l" rtl="0">
              <a:spcBef>
                <a:spcPts val="240"/>
              </a:spcBef>
              <a:spcAft>
                <a:spcPts val="0"/>
              </a:spcAft>
              <a:buClr>
                <a:schemeClr val="lt1"/>
              </a:buClr>
              <a:buSzPts val="3500"/>
              <a:buChar char="•"/>
              <a:defRPr>
                <a:solidFill>
                  <a:schemeClr val="lt1"/>
                </a:solidFill>
              </a:defRPr>
            </a:lvl8pPr>
            <a:lvl9pPr marL="2743337" lvl="8" indent="-300582" algn="l" rtl="0">
              <a:spcBef>
                <a:spcPts val="240"/>
              </a:spcBef>
              <a:spcAft>
                <a:spcPts val="0"/>
              </a:spcAft>
              <a:buClr>
                <a:schemeClr val="lt1"/>
              </a:buClr>
              <a:buSzPts val="3500"/>
              <a:buChar char="•"/>
              <a:defRPr>
                <a:solidFill>
                  <a:schemeClr val="lt1"/>
                </a:solidFill>
              </a:defRPr>
            </a:lvl9pPr>
          </a:lstStyle>
          <a:p>
            <a:pPr lvl="0"/>
            <a:r>
              <a:rPr lang="fr-FR"/>
              <a:t>Cliquez pour modifier les styles du texte du masque</a:t>
            </a:r>
          </a:p>
        </p:txBody>
      </p:sp>
      <p:sp>
        <p:nvSpPr>
          <p:cNvPr id="40" name="Google Shape;40;p7"/>
          <p:cNvSpPr txBox="1">
            <a:spLocks noGrp="1"/>
          </p:cNvSpPr>
          <p:nvPr>
            <p:ph type="body" idx="2"/>
          </p:nvPr>
        </p:nvSpPr>
        <p:spPr>
          <a:xfrm>
            <a:off x="6400033" y="2922750"/>
            <a:ext cx="3899400" cy="3017400"/>
          </a:xfrm>
          <a:prstGeom prst="rect">
            <a:avLst/>
          </a:prstGeom>
          <a:noFill/>
          <a:ln>
            <a:noFill/>
          </a:ln>
        </p:spPr>
        <p:txBody>
          <a:bodyPr spcFirstLastPara="1" wrap="square" lIns="91425" tIns="45700" rIns="91425" bIns="45700" anchor="t" anchorCtr="0">
            <a:normAutofit/>
          </a:bodyPr>
          <a:lstStyle>
            <a:lvl1pPr marL="304815" lvl="0" indent="-300582" algn="l" rtl="0">
              <a:spcBef>
                <a:spcPts val="373"/>
              </a:spcBef>
              <a:spcAft>
                <a:spcPts val="0"/>
              </a:spcAft>
              <a:buClr>
                <a:schemeClr val="lt1"/>
              </a:buClr>
              <a:buSzPts val="3500"/>
              <a:buChar char="•"/>
              <a:defRPr>
                <a:solidFill>
                  <a:schemeClr val="lt1"/>
                </a:solidFill>
              </a:defRPr>
            </a:lvl1pPr>
            <a:lvl2pPr marL="609630" lvl="1" indent="-300582" algn="l" rtl="0">
              <a:spcBef>
                <a:spcPts val="320"/>
              </a:spcBef>
              <a:spcAft>
                <a:spcPts val="0"/>
              </a:spcAft>
              <a:buClr>
                <a:schemeClr val="lt1"/>
              </a:buClr>
              <a:buSzPts val="3500"/>
              <a:buChar char="–"/>
              <a:defRPr>
                <a:solidFill>
                  <a:schemeClr val="lt1"/>
                </a:solidFill>
              </a:defRPr>
            </a:lvl2pPr>
            <a:lvl3pPr marL="914446" lvl="2" indent="-300582" algn="l" rtl="0">
              <a:spcBef>
                <a:spcPts val="267"/>
              </a:spcBef>
              <a:spcAft>
                <a:spcPts val="0"/>
              </a:spcAft>
              <a:buClr>
                <a:schemeClr val="lt1"/>
              </a:buClr>
              <a:buSzPts val="3500"/>
              <a:buChar char="•"/>
              <a:defRPr>
                <a:solidFill>
                  <a:schemeClr val="lt1"/>
                </a:solidFill>
              </a:defRPr>
            </a:lvl3pPr>
            <a:lvl4pPr marL="1219261" lvl="3" indent="-300582" algn="l" rtl="0">
              <a:spcBef>
                <a:spcPts val="240"/>
              </a:spcBef>
              <a:spcAft>
                <a:spcPts val="0"/>
              </a:spcAft>
              <a:buClr>
                <a:schemeClr val="lt1"/>
              </a:buClr>
              <a:buSzPts val="3500"/>
              <a:buChar char="–"/>
              <a:defRPr>
                <a:solidFill>
                  <a:schemeClr val="lt1"/>
                </a:solidFill>
              </a:defRPr>
            </a:lvl4pPr>
            <a:lvl5pPr marL="1524076" lvl="4" indent="-300582" algn="l" rtl="0">
              <a:spcBef>
                <a:spcPts val="240"/>
              </a:spcBef>
              <a:spcAft>
                <a:spcPts val="0"/>
              </a:spcAft>
              <a:buClr>
                <a:schemeClr val="lt1"/>
              </a:buClr>
              <a:buSzPts val="3500"/>
              <a:buChar char="»"/>
              <a:defRPr>
                <a:solidFill>
                  <a:schemeClr val="lt1"/>
                </a:solidFill>
              </a:defRPr>
            </a:lvl5pPr>
            <a:lvl6pPr marL="1828891" lvl="5" indent="-300582" algn="l" rtl="0">
              <a:spcBef>
                <a:spcPts val="240"/>
              </a:spcBef>
              <a:spcAft>
                <a:spcPts val="0"/>
              </a:spcAft>
              <a:buClr>
                <a:schemeClr val="lt1"/>
              </a:buClr>
              <a:buSzPts val="3500"/>
              <a:buChar char="•"/>
              <a:defRPr>
                <a:solidFill>
                  <a:schemeClr val="lt1"/>
                </a:solidFill>
              </a:defRPr>
            </a:lvl6pPr>
            <a:lvl7pPr marL="2133707" lvl="6" indent="-300582" algn="l" rtl="0">
              <a:spcBef>
                <a:spcPts val="240"/>
              </a:spcBef>
              <a:spcAft>
                <a:spcPts val="0"/>
              </a:spcAft>
              <a:buClr>
                <a:schemeClr val="lt1"/>
              </a:buClr>
              <a:buSzPts val="3500"/>
              <a:buChar char="•"/>
              <a:defRPr>
                <a:solidFill>
                  <a:schemeClr val="lt1"/>
                </a:solidFill>
              </a:defRPr>
            </a:lvl7pPr>
            <a:lvl8pPr marL="2438522" lvl="7" indent="-300582" algn="l" rtl="0">
              <a:spcBef>
                <a:spcPts val="240"/>
              </a:spcBef>
              <a:spcAft>
                <a:spcPts val="0"/>
              </a:spcAft>
              <a:buClr>
                <a:schemeClr val="lt1"/>
              </a:buClr>
              <a:buSzPts val="3500"/>
              <a:buChar char="•"/>
              <a:defRPr>
                <a:solidFill>
                  <a:schemeClr val="lt1"/>
                </a:solidFill>
              </a:defRPr>
            </a:lvl8pPr>
            <a:lvl9pPr marL="2743337" lvl="8" indent="-300582" algn="l" rtl="0">
              <a:spcBef>
                <a:spcPts val="240"/>
              </a:spcBef>
              <a:spcAft>
                <a:spcPts val="0"/>
              </a:spcAft>
              <a:buClr>
                <a:schemeClr val="lt1"/>
              </a:buClr>
              <a:buSzPts val="3500"/>
              <a:buChar char="•"/>
              <a:defRPr>
                <a:solidFill>
                  <a:schemeClr val="lt1"/>
                </a:solidFill>
              </a:defRPr>
            </a:lvl9pPr>
          </a:lstStyle>
          <a:p>
            <a:pPr lvl="0"/>
            <a:r>
              <a:rPr lang="fr-FR"/>
              <a:t>Cliquez pour modifier les styles du texte du masque</a:t>
            </a:r>
          </a:p>
        </p:txBody>
      </p:sp>
      <p:sp>
        <p:nvSpPr>
          <p:cNvPr id="41" name="Google Shape;41;p7"/>
          <p:cNvSpPr txBox="1">
            <a:spLocks noGrp="1"/>
          </p:cNvSpPr>
          <p:nvPr>
            <p:ph type="ctrTitle"/>
          </p:nvPr>
        </p:nvSpPr>
        <p:spPr>
          <a:xfrm>
            <a:off x="457200" y="1209050"/>
            <a:ext cx="10715600" cy="980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pic>
        <p:nvPicPr>
          <p:cNvPr id="42" name="Google Shape;42;p7"/>
          <p:cNvPicPr preferRelativeResize="0"/>
          <p:nvPr/>
        </p:nvPicPr>
        <p:blipFill>
          <a:blip r:embed="rId2">
            <a:alphaModFix/>
          </a:blip>
          <a:stretch>
            <a:fillRect/>
          </a:stretch>
        </p:blipFill>
        <p:spPr>
          <a:xfrm>
            <a:off x="10299433" y="4905217"/>
            <a:ext cx="4049001" cy="1914234"/>
          </a:xfrm>
          <a:prstGeom prst="rect">
            <a:avLst/>
          </a:prstGeom>
          <a:noFill/>
          <a:ln>
            <a:noFill/>
          </a:ln>
        </p:spPr>
      </p:pic>
      <p:cxnSp>
        <p:nvCxnSpPr>
          <p:cNvPr id="43" name="Google Shape;43;p7"/>
          <p:cNvCxnSpPr/>
          <p:nvPr/>
        </p:nvCxnSpPr>
        <p:spPr>
          <a:xfrm>
            <a:off x="338750" y="6320301"/>
            <a:ext cx="2549800" cy="0"/>
          </a:xfrm>
          <a:prstGeom prst="straightConnector1">
            <a:avLst/>
          </a:prstGeom>
          <a:noFill/>
          <a:ln w="95250" cap="flat" cmpd="sng">
            <a:solidFill>
              <a:srgbClr val="F9D021"/>
            </a:solidFill>
            <a:prstDash val="solid"/>
            <a:round/>
            <a:headEnd type="none" w="sm" len="sm"/>
            <a:tailEnd type="stealth" w="med" len="med"/>
          </a:ln>
        </p:spPr>
      </p:cxnSp>
      <p:cxnSp>
        <p:nvCxnSpPr>
          <p:cNvPr id="44" name="Google Shape;44;p7"/>
          <p:cNvCxnSpPr/>
          <p:nvPr/>
        </p:nvCxnSpPr>
        <p:spPr>
          <a:xfrm rot="10800000">
            <a:off x="359344" y="4124701"/>
            <a:ext cx="0" cy="2195600"/>
          </a:xfrm>
          <a:prstGeom prst="straightConnector1">
            <a:avLst/>
          </a:prstGeom>
          <a:noFill/>
          <a:ln w="95250" cap="flat" cmpd="sng">
            <a:solidFill>
              <a:srgbClr val="F9D021"/>
            </a:solidFill>
            <a:prstDash val="solid"/>
            <a:round/>
            <a:headEnd type="none" w="sm" len="sm"/>
            <a:tailEnd type="stealth" w="med" len="med"/>
          </a:ln>
        </p:spPr>
      </p:cxnSp>
      <p:sp>
        <p:nvSpPr>
          <p:cNvPr id="45" name="Google Shape;45;p7"/>
          <p:cNvSpPr/>
          <p:nvPr/>
        </p:nvSpPr>
        <p:spPr>
          <a:xfrm>
            <a:off x="-1400212" y="4490727"/>
            <a:ext cx="3597639" cy="2743200"/>
          </a:xfrm>
          <a:custGeom>
            <a:avLst/>
            <a:gdLst/>
            <a:ahLst/>
            <a:cxnLst/>
            <a:rect l="l" t="t" r="r" b="b"/>
            <a:pathLst>
              <a:path w="5396459" h="4114800" extrusionOk="0">
                <a:moveTo>
                  <a:pt x="0" y="0"/>
                </a:moveTo>
                <a:lnTo>
                  <a:pt x="5396459" y="0"/>
                </a:lnTo>
                <a:lnTo>
                  <a:pt x="5396459" y="4114800"/>
                </a:lnTo>
                <a:lnTo>
                  <a:pt x="0" y="4114800"/>
                </a:lnTo>
                <a:lnTo>
                  <a:pt x="0" y="0"/>
                </a:lnTo>
                <a:close/>
              </a:path>
            </a:pathLst>
          </a:custGeom>
          <a:blipFill rotWithShape="1">
            <a:blip r:embed="rId3">
              <a:alphaModFix/>
            </a:blip>
            <a:stretch>
              <a:fillRect/>
            </a:stretch>
          </a:blipFill>
          <a:ln>
            <a:noFill/>
          </a:ln>
        </p:spPr>
      </p:sp>
      <p:sp>
        <p:nvSpPr>
          <p:cNvPr id="46" name="Google Shape;46;p7"/>
          <p:cNvSpPr/>
          <p:nvPr/>
        </p:nvSpPr>
        <p:spPr>
          <a:xfrm rot="744277">
            <a:off x="9449530" y="-134542"/>
            <a:ext cx="3129921" cy="1079823"/>
          </a:xfrm>
          <a:custGeom>
            <a:avLst/>
            <a:gdLst/>
            <a:ahLst/>
            <a:cxnLst/>
            <a:rect l="l" t="t" r="r" b="b"/>
            <a:pathLst>
              <a:path w="4690823" h="1618334" extrusionOk="0">
                <a:moveTo>
                  <a:pt x="0" y="0"/>
                </a:moveTo>
                <a:lnTo>
                  <a:pt x="4690824" y="0"/>
                </a:lnTo>
                <a:lnTo>
                  <a:pt x="4690824" y="1618334"/>
                </a:lnTo>
                <a:lnTo>
                  <a:pt x="0" y="1618334"/>
                </a:lnTo>
                <a:lnTo>
                  <a:pt x="0" y="0"/>
                </a:lnTo>
                <a:close/>
              </a:path>
            </a:pathLst>
          </a:custGeom>
          <a:blipFill rotWithShape="1">
            <a:blip r:embed="rId4">
              <a:alphaModFix/>
            </a:blip>
            <a:stretch>
              <a:fillRect/>
            </a:stretch>
          </a:blipFill>
          <a:ln>
            <a:noFill/>
          </a:ln>
        </p:spPr>
      </p:sp>
      <p:sp>
        <p:nvSpPr>
          <p:cNvPr id="47" name="Google Shape;47;p7"/>
          <p:cNvSpPr/>
          <p:nvPr/>
        </p:nvSpPr>
        <p:spPr>
          <a:xfrm rot="-461132">
            <a:off x="454835" y="203531"/>
            <a:ext cx="361528" cy="658412"/>
          </a:xfrm>
          <a:custGeom>
            <a:avLst/>
            <a:gdLst/>
            <a:ahLst/>
            <a:cxnLst/>
            <a:rect l="l" t="t" r="r" b="b"/>
            <a:pathLst>
              <a:path w="743835" h="1354666" extrusionOk="0">
                <a:moveTo>
                  <a:pt x="0" y="0"/>
                </a:moveTo>
                <a:lnTo>
                  <a:pt x="743835" y="0"/>
                </a:lnTo>
                <a:lnTo>
                  <a:pt x="743835" y="1354666"/>
                </a:lnTo>
                <a:lnTo>
                  <a:pt x="0" y="1354666"/>
                </a:lnTo>
                <a:lnTo>
                  <a:pt x="0" y="0"/>
                </a:lnTo>
                <a:close/>
              </a:path>
            </a:pathLst>
          </a:custGeom>
          <a:blipFill rotWithShape="1">
            <a:blip r:embed="rId5">
              <a:alphaModFix/>
            </a:blip>
            <a:stretch>
              <a:fillRect/>
            </a:stretch>
          </a:blipFill>
          <a:ln>
            <a:noFill/>
          </a:ln>
        </p:spPr>
      </p:sp>
    </p:spTree>
    <p:extLst>
      <p:ext uri="{BB962C8B-B14F-4D97-AF65-F5344CB8AC3E}">
        <p14:creationId xmlns:p14="http://schemas.microsoft.com/office/powerpoint/2010/main" val="3346822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8"/>
        <p:cNvGrpSpPr/>
        <p:nvPr/>
      </p:nvGrpSpPr>
      <p:grpSpPr>
        <a:xfrm>
          <a:off x="0" y="0"/>
          <a:ext cx="0" cy="0"/>
          <a:chOff x="0" y="0"/>
          <a:chExt cx="0" cy="0"/>
        </a:xfrm>
      </p:grpSpPr>
      <p:sp>
        <p:nvSpPr>
          <p:cNvPr id="49" name="Google Shape;49;p8"/>
          <p:cNvSpPr txBox="1">
            <a:spLocks noGrp="1"/>
          </p:cNvSpPr>
          <p:nvPr>
            <p:ph type="ctrTitle"/>
          </p:nvPr>
        </p:nvSpPr>
        <p:spPr>
          <a:xfrm>
            <a:off x="457200" y="1209050"/>
            <a:ext cx="10715600" cy="980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50" name="Google Shape;50;p8"/>
          <p:cNvSpPr/>
          <p:nvPr/>
        </p:nvSpPr>
        <p:spPr>
          <a:xfrm rot="-6747945">
            <a:off x="10077125" y="134754"/>
            <a:ext cx="2908058" cy="1099177"/>
          </a:xfrm>
          <a:custGeom>
            <a:avLst/>
            <a:gdLst/>
            <a:ahLst/>
            <a:cxnLst/>
            <a:rect l="l" t="t" r="r" b="b"/>
            <a:pathLst>
              <a:path w="4357881" h="1647175" extrusionOk="0">
                <a:moveTo>
                  <a:pt x="0" y="0"/>
                </a:moveTo>
                <a:lnTo>
                  <a:pt x="4357881" y="0"/>
                </a:lnTo>
                <a:lnTo>
                  <a:pt x="4357881" y="1647176"/>
                </a:lnTo>
                <a:lnTo>
                  <a:pt x="0" y="1647176"/>
                </a:lnTo>
                <a:lnTo>
                  <a:pt x="0" y="0"/>
                </a:lnTo>
                <a:close/>
              </a:path>
            </a:pathLst>
          </a:custGeom>
          <a:blipFill rotWithShape="1">
            <a:blip r:embed="rId2">
              <a:alphaModFix/>
            </a:blip>
            <a:stretch>
              <a:fillRect/>
            </a:stretch>
          </a:blipFill>
          <a:ln>
            <a:noFill/>
          </a:ln>
        </p:spPr>
      </p:sp>
      <p:sp>
        <p:nvSpPr>
          <p:cNvPr id="51" name="Google Shape;51;p8"/>
          <p:cNvSpPr/>
          <p:nvPr/>
        </p:nvSpPr>
        <p:spPr>
          <a:xfrm>
            <a:off x="10686926" y="-1583663"/>
            <a:ext cx="3597639" cy="2743200"/>
          </a:xfrm>
          <a:custGeom>
            <a:avLst/>
            <a:gdLst/>
            <a:ahLst/>
            <a:cxnLst/>
            <a:rect l="l" t="t" r="r" b="b"/>
            <a:pathLst>
              <a:path w="5396459" h="4114800" extrusionOk="0">
                <a:moveTo>
                  <a:pt x="0" y="0"/>
                </a:moveTo>
                <a:lnTo>
                  <a:pt x="5396459" y="0"/>
                </a:lnTo>
                <a:lnTo>
                  <a:pt x="5396459" y="4114800"/>
                </a:lnTo>
                <a:lnTo>
                  <a:pt x="0" y="4114800"/>
                </a:lnTo>
                <a:lnTo>
                  <a:pt x="0" y="0"/>
                </a:lnTo>
                <a:close/>
              </a:path>
            </a:pathLst>
          </a:custGeom>
          <a:blipFill rotWithShape="1">
            <a:blip r:embed="rId3">
              <a:alphaModFix/>
            </a:blip>
            <a:stretch>
              <a:fillRect/>
            </a:stretch>
          </a:blipFill>
          <a:ln>
            <a:noFill/>
          </a:ln>
        </p:spPr>
      </p:sp>
      <p:sp>
        <p:nvSpPr>
          <p:cNvPr id="52" name="Google Shape;52;p8"/>
          <p:cNvSpPr/>
          <p:nvPr/>
        </p:nvSpPr>
        <p:spPr>
          <a:xfrm rot="1073513">
            <a:off x="11146092" y="6009338"/>
            <a:ext cx="344962" cy="326146"/>
          </a:xfrm>
          <a:custGeom>
            <a:avLst/>
            <a:gdLst/>
            <a:ahLst/>
            <a:cxnLst/>
            <a:rect l="l" t="t" r="r" b="b"/>
            <a:pathLst>
              <a:path w="516975" h="488776" extrusionOk="0">
                <a:moveTo>
                  <a:pt x="0" y="0"/>
                </a:moveTo>
                <a:lnTo>
                  <a:pt x="516975" y="0"/>
                </a:lnTo>
                <a:lnTo>
                  <a:pt x="516975" y="488776"/>
                </a:lnTo>
                <a:lnTo>
                  <a:pt x="0" y="488776"/>
                </a:lnTo>
                <a:lnTo>
                  <a:pt x="0" y="0"/>
                </a:lnTo>
                <a:close/>
              </a:path>
            </a:pathLst>
          </a:custGeom>
          <a:blipFill rotWithShape="1">
            <a:blip r:embed="rId4">
              <a:alphaModFix/>
            </a:blip>
            <a:stretch>
              <a:fillRect/>
            </a:stretch>
          </a:blipFill>
          <a:ln>
            <a:noFill/>
          </a:ln>
        </p:spPr>
      </p:sp>
      <p:sp>
        <p:nvSpPr>
          <p:cNvPr id="53" name="Google Shape;53;p8"/>
          <p:cNvSpPr/>
          <p:nvPr/>
        </p:nvSpPr>
        <p:spPr>
          <a:xfrm>
            <a:off x="-701825" y="-547696"/>
            <a:ext cx="4876800" cy="1706880"/>
          </a:xfrm>
          <a:custGeom>
            <a:avLst/>
            <a:gdLst/>
            <a:ahLst/>
            <a:cxnLst/>
            <a:rect l="l" t="t" r="r" b="b"/>
            <a:pathLst>
              <a:path w="7315200" h="2560320" extrusionOk="0">
                <a:moveTo>
                  <a:pt x="0" y="0"/>
                </a:moveTo>
                <a:lnTo>
                  <a:pt x="7315200" y="0"/>
                </a:lnTo>
                <a:lnTo>
                  <a:pt x="7315200" y="2560320"/>
                </a:lnTo>
                <a:lnTo>
                  <a:pt x="0" y="2560320"/>
                </a:lnTo>
                <a:lnTo>
                  <a:pt x="0" y="0"/>
                </a:lnTo>
                <a:close/>
              </a:path>
            </a:pathLst>
          </a:custGeom>
          <a:blipFill rotWithShape="1">
            <a:blip r:embed="rId5">
              <a:alphaModFix/>
            </a:blip>
            <a:stretch>
              <a:fillRect/>
            </a:stretch>
          </a:blipFill>
          <a:ln>
            <a:noFill/>
          </a:ln>
        </p:spPr>
      </p:sp>
      <p:pic>
        <p:nvPicPr>
          <p:cNvPr id="54" name="Google Shape;54;p8"/>
          <p:cNvPicPr preferRelativeResize="0"/>
          <p:nvPr/>
        </p:nvPicPr>
        <p:blipFill>
          <a:blip r:embed="rId6">
            <a:alphaModFix/>
          </a:blip>
          <a:stretch>
            <a:fillRect/>
          </a:stretch>
        </p:blipFill>
        <p:spPr>
          <a:xfrm>
            <a:off x="1333867" y="4576484"/>
            <a:ext cx="3911183" cy="1951883"/>
          </a:xfrm>
          <a:prstGeom prst="rect">
            <a:avLst/>
          </a:prstGeom>
          <a:noFill/>
          <a:ln>
            <a:noFill/>
          </a:ln>
        </p:spPr>
      </p:pic>
    </p:spTree>
    <p:extLst>
      <p:ext uri="{BB962C8B-B14F-4D97-AF65-F5344CB8AC3E}">
        <p14:creationId xmlns:p14="http://schemas.microsoft.com/office/powerpoint/2010/main" val="3309429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55"/>
        <p:cNvGrpSpPr/>
        <p:nvPr/>
      </p:nvGrpSpPr>
      <p:grpSpPr>
        <a:xfrm>
          <a:off x="0" y="0"/>
          <a:ext cx="0" cy="0"/>
          <a:chOff x="0" y="0"/>
          <a:chExt cx="0" cy="0"/>
        </a:xfrm>
      </p:grpSpPr>
      <p:sp>
        <p:nvSpPr>
          <p:cNvPr id="56" name="Google Shape;56;p9"/>
          <p:cNvSpPr>
            <a:spLocks noGrp="1"/>
          </p:cNvSpPr>
          <p:nvPr>
            <p:ph type="pic" idx="2"/>
          </p:nvPr>
        </p:nvSpPr>
        <p:spPr>
          <a:xfrm>
            <a:off x="5606922" y="969433"/>
            <a:ext cx="6035600" cy="4526800"/>
          </a:xfrm>
          <a:prstGeom prst="rect">
            <a:avLst/>
          </a:prstGeom>
          <a:noFill/>
          <a:ln>
            <a:noFill/>
          </a:ln>
        </p:spPr>
      </p:sp>
      <p:sp>
        <p:nvSpPr>
          <p:cNvPr id="57" name="Google Shape;57;p9"/>
          <p:cNvSpPr txBox="1">
            <a:spLocks noGrp="1"/>
          </p:cNvSpPr>
          <p:nvPr>
            <p:ph type="ctrTitle"/>
          </p:nvPr>
        </p:nvSpPr>
        <p:spPr>
          <a:xfrm>
            <a:off x="457200" y="1857883"/>
            <a:ext cx="6234000" cy="9800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58" name="Google Shape;58;p9"/>
          <p:cNvSpPr txBox="1">
            <a:spLocks noGrp="1"/>
          </p:cNvSpPr>
          <p:nvPr>
            <p:ph type="subTitle" idx="1"/>
          </p:nvPr>
        </p:nvSpPr>
        <p:spPr>
          <a:xfrm>
            <a:off x="532650" y="4195383"/>
            <a:ext cx="4267200" cy="1168400"/>
          </a:xfrm>
          <a:prstGeom prst="rect">
            <a:avLst/>
          </a:prstGeom>
          <a:noFill/>
          <a:ln>
            <a:noFill/>
          </a:ln>
        </p:spPr>
        <p:txBody>
          <a:bodyPr spcFirstLastPara="1" wrap="square" lIns="91425" tIns="45700" rIns="91425" bIns="45700" anchor="t" anchorCtr="0">
            <a:normAutofit/>
          </a:bodyPr>
          <a:lstStyle>
            <a:lvl1pPr lvl="0" rtl="0">
              <a:spcBef>
                <a:spcPts val="427"/>
              </a:spcBef>
              <a:spcAft>
                <a:spcPts val="0"/>
              </a:spcAft>
              <a:buClr>
                <a:schemeClr val="lt1"/>
              </a:buClr>
              <a:buSzPts val="3200"/>
              <a:buNone/>
              <a:defRPr>
                <a:solidFill>
                  <a:schemeClr val="lt1"/>
                </a:solidFill>
              </a:defRPr>
            </a:lvl1pPr>
            <a:lvl2pPr lvl="1" rtl="0">
              <a:spcBef>
                <a:spcPts val="373"/>
              </a:spcBef>
              <a:spcAft>
                <a:spcPts val="0"/>
              </a:spcAft>
              <a:buClr>
                <a:srgbClr val="888888"/>
              </a:buClr>
              <a:buSzPts val="2800"/>
              <a:buNone/>
              <a:defRPr>
                <a:solidFill>
                  <a:srgbClr val="888888"/>
                </a:solidFill>
              </a:defRPr>
            </a:lvl2pPr>
            <a:lvl3pPr lvl="2" rtl="0">
              <a:spcBef>
                <a:spcPts val="320"/>
              </a:spcBef>
              <a:spcAft>
                <a:spcPts val="0"/>
              </a:spcAft>
              <a:buClr>
                <a:srgbClr val="888888"/>
              </a:buClr>
              <a:buSzPts val="2400"/>
              <a:buNone/>
              <a:defRPr>
                <a:solidFill>
                  <a:srgbClr val="888888"/>
                </a:solidFill>
              </a:defRPr>
            </a:lvl3pPr>
            <a:lvl4pPr lvl="3" rtl="0">
              <a:spcBef>
                <a:spcPts val="267"/>
              </a:spcBef>
              <a:spcAft>
                <a:spcPts val="0"/>
              </a:spcAft>
              <a:buClr>
                <a:srgbClr val="888888"/>
              </a:buClr>
              <a:buSzPts val="2000"/>
              <a:buNone/>
              <a:defRPr>
                <a:solidFill>
                  <a:srgbClr val="888888"/>
                </a:solidFill>
              </a:defRPr>
            </a:lvl4pPr>
            <a:lvl5pPr lvl="4" rtl="0">
              <a:spcBef>
                <a:spcPts val="267"/>
              </a:spcBef>
              <a:spcAft>
                <a:spcPts val="0"/>
              </a:spcAft>
              <a:buClr>
                <a:srgbClr val="888888"/>
              </a:buClr>
              <a:buSzPts val="2000"/>
              <a:buNone/>
              <a:defRPr>
                <a:solidFill>
                  <a:srgbClr val="888888"/>
                </a:solidFill>
              </a:defRPr>
            </a:lvl5pPr>
            <a:lvl6pPr lvl="5" rtl="0">
              <a:spcBef>
                <a:spcPts val="267"/>
              </a:spcBef>
              <a:spcAft>
                <a:spcPts val="0"/>
              </a:spcAft>
              <a:buClr>
                <a:srgbClr val="888888"/>
              </a:buClr>
              <a:buSzPts val="2000"/>
              <a:buNone/>
              <a:defRPr>
                <a:solidFill>
                  <a:srgbClr val="888888"/>
                </a:solidFill>
              </a:defRPr>
            </a:lvl6pPr>
            <a:lvl7pPr lvl="6" rtl="0">
              <a:spcBef>
                <a:spcPts val="267"/>
              </a:spcBef>
              <a:spcAft>
                <a:spcPts val="0"/>
              </a:spcAft>
              <a:buClr>
                <a:srgbClr val="888888"/>
              </a:buClr>
              <a:buSzPts val="2000"/>
              <a:buNone/>
              <a:defRPr>
                <a:solidFill>
                  <a:srgbClr val="888888"/>
                </a:solidFill>
              </a:defRPr>
            </a:lvl7pPr>
            <a:lvl8pPr lvl="7" rtl="0">
              <a:spcBef>
                <a:spcPts val="267"/>
              </a:spcBef>
              <a:spcAft>
                <a:spcPts val="0"/>
              </a:spcAft>
              <a:buClr>
                <a:srgbClr val="888888"/>
              </a:buClr>
              <a:buSzPts val="2000"/>
              <a:buNone/>
              <a:defRPr>
                <a:solidFill>
                  <a:srgbClr val="888888"/>
                </a:solidFill>
              </a:defRPr>
            </a:lvl8pPr>
            <a:lvl9pPr lvl="8" rtl="0">
              <a:spcBef>
                <a:spcPts val="267"/>
              </a:spcBef>
              <a:spcAft>
                <a:spcPts val="0"/>
              </a:spcAft>
              <a:buClr>
                <a:srgbClr val="888888"/>
              </a:buClr>
              <a:buSzPts val="2000"/>
              <a:buNone/>
              <a:defRPr>
                <a:solidFill>
                  <a:srgbClr val="888888"/>
                </a:solidFill>
              </a:defRPr>
            </a:lvl9pPr>
          </a:lstStyle>
          <a:p>
            <a:r>
              <a:rPr lang="fr-FR"/>
              <a:t>Modifiez le style des sous-titres du masque</a:t>
            </a:r>
            <a:endParaRPr/>
          </a:p>
        </p:txBody>
      </p:sp>
      <p:sp>
        <p:nvSpPr>
          <p:cNvPr id="59" name="Google Shape;59;p9"/>
          <p:cNvSpPr/>
          <p:nvPr/>
        </p:nvSpPr>
        <p:spPr>
          <a:xfrm rot="-7600168" flipH="1">
            <a:off x="5244619" y="5353021"/>
            <a:ext cx="1185249" cy="560300"/>
          </a:xfrm>
          <a:custGeom>
            <a:avLst/>
            <a:gdLst/>
            <a:ahLst/>
            <a:cxnLst/>
            <a:rect l="l" t="t" r="r" b="b"/>
            <a:pathLst>
              <a:path w="1776975" h="840025" extrusionOk="0">
                <a:moveTo>
                  <a:pt x="1776975" y="0"/>
                </a:moveTo>
                <a:lnTo>
                  <a:pt x="0" y="0"/>
                </a:lnTo>
                <a:lnTo>
                  <a:pt x="0" y="840025"/>
                </a:lnTo>
                <a:lnTo>
                  <a:pt x="1776975" y="840025"/>
                </a:lnTo>
                <a:lnTo>
                  <a:pt x="1776975" y="0"/>
                </a:lnTo>
                <a:close/>
              </a:path>
            </a:pathLst>
          </a:custGeom>
          <a:blipFill rotWithShape="1">
            <a:blip r:embed="rId2">
              <a:alphaModFix/>
            </a:blip>
            <a:stretch>
              <a:fillRect/>
            </a:stretch>
          </a:blipFill>
          <a:ln>
            <a:noFill/>
          </a:ln>
        </p:spPr>
      </p:sp>
      <p:sp>
        <p:nvSpPr>
          <p:cNvPr id="60" name="Google Shape;60;p9"/>
          <p:cNvSpPr/>
          <p:nvPr/>
        </p:nvSpPr>
        <p:spPr>
          <a:xfrm>
            <a:off x="0" y="5681421"/>
            <a:ext cx="3719072" cy="1176579"/>
          </a:xfrm>
          <a:custGeom>
            <a:avLst/>
            <a:gdLst/>
            <a:ahLst/>
            <a:cxnLst/>
            <a:rect l="l" t="t" r="r" b="b"/>
            <a:pathLst>
              <a:path w="5578608" h="1764869" extrusionOk="0">
                <a:moveTo>
                  <a:pt x="0" y="0"/>
                </a:moveTo>
                <a:lnTo>
                  <a:pt x="5578608" y="0"/>
                </a:lnTo>
                <a:lnTo>
                  <a:pt x="5578608" y="1764869"/>
                </a:lnTo>
                <a:lnTo>
                  <a:pt x="0" y="1764869"/>
                </a:lnTo>
                <a:lnTo>
                  <a:pt x="0" y="0"/>
                </a:lnTo>
                <a:close/>
              </a:path>
            </a:pathLst>
          </a:custGeom>
          <a:blipFill rotWithShape="1">
            <a:blip r:embed="rId3">
              <a:alphaModFix/>
            </a:blip>
            <a:stretch>
              <a:fillRect/>
            </a:stretch>
          </a:blipFill>
          <a:ln>
            <a:noFill/>
          </a:ln>
        </p:spPr>
      </p:sp>
      <p:sp>
        <p:nvSpPr>
          <p:cNvPr id="61" name="Google Shape;61;p9"/>
          <p:cNvSpPr/>
          <p:nvPr/>
        </p:nvSpPr>
        <p:spPr>
          <a:xfrm rot="825477">
            <a:off x="11539141" y="1821443"/>
            <a:ext cx="253247" cy="305451"/>
          </a:xfrm>
          <a:custGeom>
            <a:avLst/>
            <a:gdLst/>
            <a:ahLst/>
            <a:cxnLst/>
            <a:rect l="l" t="t" r="r" b="b"/>
            <a:pathLst>
              <a:path w="380383" h="458795" extrusionOk="0">
                <a:moveTo>
                  <a:pt x="0" y="0"/>
                </a:moveTo>
                <a:lnTo>
                  <a:pt x="380383" y="0"/>
                </a:lnTo>
                <a:lnTo>
                  <a:pt x="380383" y="458794"/>
                </a:lnTo>
                <a:lnTo>
                  <a:pt x="0" y="458794"/>
                </a:lnTo>
                <a:lnTo>
                  <a:pt x="0" y="0"/>
                </a:lnTo>
                <a:close/>
              </a:path>
            </a:pathLst>
          </a:custGeom>
          <a:blipFill rotWithShape="1">
            <a:blip r:embed="rId4">
              <a:alphaModFix/>
            </a:blip>
            <a:stretch>
              <a:fillRect/>
            </a:stretch>
          </a:blipFill>
          <a:ln>
            <a:noFill/>
          </a:ln>
        </p:spPr>
      </p:sp>
      <p:sp>
        <p:nvSpPr>
          <p:cNvPr id="62" name="Google Shape;62;p9"/>
          <p:cNvSpPr/>
          <p:nvPr/>
        </p:nvSpPr>
        <p:spPr>
          <a:xfrm rot="2967651">
            <a:off x="8798679" y="6049504"/>
            <a:ext cx="385156" cy="440407"/>
          </a:xfrm>
          <a:custGeom>
            <a:avLst/>
            <a:gdLst/>
            <a:ahLst/>
            <a:cxnLst/>
            <a:rect l="l" t="t" r="r" b="b"/>
            <a:pathLst>
              <a:path w="577705" h="660577" extrusionOk="0">
                <a:moveTo>
                  <a:pt x="0" y="0"/>
                </a:moveTo>
                <a:lnTo>
                  <a:pt x="577705" y="0"/>
                </a:lnTo>
                <a:lnTo>
                  <a:pt x="577705" y="660577"/>
                </a:lnTo>
                <a:lnTo>
                  <a:pt x="0" y="660577"/>
                </a:lnTo>
                <a:lnTo>
                  <a:pt x="0" y="0"/>
                </a:lnTo>
                <a:close/>
              </a:path>
            </a:pathLst>
          </a:custGeom>
          <a:blipFill rotWithShape="1">
            <a:blip r:embed="rId5">
              <a:alphaModFix/>
            </a:blip>
            <a:stretch>
              <a:fillRect/>
            </a:stretch>
          </a:blipFill>
          <a:ln>
            <a:noFill/>
          </a:ln>
        </p:spPr>
      </p:sp>
      <p:sp>
        <p:nvSpPr>
          <p:cNvPr id="63" name="Google Shape;63;p9"/>
          <p:cNvSpPr/>
          <p:nvPr/>
        </p:nvSpPr>
        <p:spPr>
          <a:xfrm>
            <a:off x="8425718" y="-488561"/>
            <a:ext cx="4119677" cy="1421289"/>
          </a:xfrm>
          <a:custGeom>
            <a:avLst/>
            <a:gdLst/>
            <a:ahLst/>
            <a:cxnLst/>
            <a:rect l="l" t="t" r="r" b="b"/>
            <a:pathLst>
              <a:path w="6179516" h="2131933" extrusionOk="0">
                <a:moveTo>
                  <a:pt x="0" y="0"/>
                </a:moveTo>
                <a:lnTo>
                  <a:pt x="6179515" y="0"/>
                </a:lnTo>
                <a:lnTo>
                  <a:pt x="6179515" y="2131933"/>
                </a:lnTo>
                <a:lnTo>
                  <a:pt x="0" y="2131933"/>
                </a:lnTo>
                <a:lnTo>
                  <a:pt x="0" y="0"/>
                </a:lnTo>
                <a:close/>
              </a:path>
            </a:pathLst>
          </a:custGeom>
          <a:blipFill rotWithShape="1">
            <a:blip r:embed="rId6">
              <a:alphaModFix/>
            </a:blip>
            <a:stretch>
              <a:fillRect/>
            </a:stretch>
          </a:blipFill>
          <a:ln>
            <a:noFill/>
          </a:ln>
        </p:spPr>
      </p:sp>
      <p:sp>
        <p:nvSpPr>
          <p:cNvPr id="64" name="Google Shape;64;p9"/>
          <p:cNvSpPr/>
          <p:nvPr/>
        </p:nvSpPr>
        <p:spPr>
          <a:xfrm rot="-2766921">
            <a:off x="249773" y="225235"/>
            <a:ext cx="367038" cy="411982"/>
          </a:xfrm>
          <a:custGeom>
            <a:avLst/>
            <a:gdLst/>
            <a:ahLst/>
            <a:cxnLst/>
            <a:rect l="l" t="t" r="r" b="b"/>
            <a:pathLst>
              <a:path w="551120" h="618605" extrusionOk="0">
                <a:moveTo>
                  <a:pt x="0" y="0"/>
                </a:moveTo>
                <a:lnTo>
                  <a:pt x="551120" y="0"/>
                </a:lnTo>
                <a:lnTo>
                  <a:pt x="551120" y="618605"/>
                </a:lnTo>
                <a:lnTo>
                  <a:pt x="0" y="618605"/>
                </a:lnTo>
                <a:lnTo>
                  <a:pt x="0" y="0"/>
                </a:lnTo>
                <a:close/>
              </a:path>
            </a:pathLst>
          </a:custGeom>
          <a:blipFill rotWithShape="1">
            <a:blip r:embed="rId7">
              <a:alphaModFix/>
            </a:blip>
            <a:stretch>
              <a:fillRect/>
            </a:stretch>
          </a:blipFill>
          <a:ln>
            <a:noFill/>
          </a:ln>
        </p:spPr>
      </p:sp>
    </p:spTree>
    <p:extLst>
      <p:ext uri="{BB962C8B-B14F-4D97-AF65-F5344CB8AC3E}">
        <p14:creationId xmlns:p14="http://schemas.microsoft.com/office/powerpoint/2010/main" val="1902954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7E5DD5-3D43-4998-5FFD-74C23AB94BB2}"/>
              </a:ext>
            </a:extLst>
          </p:cNvPr>
          <p:cNvSpPr>
            <a:spLocks noGrp="1"/>
          </p:cNvSpPr>
          <p:nvPr>
            <p:ph type="title"/>
          </p:nvPr>
        </p:nvSpPr>
        <p:spPr>
          <a:xfrm>
            <a:off x="1422400" y="838200"/>
            <a:ext cx="10363200" cy="1143000"/>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6375A166-538D-3F0D-D6CB-4C31B0E5E0C2}"/>
              </a:ext>
            </a:extLst>
          </p:cNvPr>
          <p:cNvSpPr>
            <a:spLocks noGrp="1"/>
          </p:cNvSpPr>
          <p:nvPr>
            <p:ph type="body" sz="half" idx="1"/>
          </p:nvPr>
        </p:nvSpPr>
        <p:spPr>
          <a:xfrm>
            <a:off x="1422400" y="2101850"/>
            <a:ext cx="5080000" cy="4114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90AE7897-65DF-E75D-52B2-EBA74B92BB7F}"/>
              </a:ext>
            </a:extLst>
          </p:cNvPr>
          <p:cNvSpPr>
            <a:spLocks noGrp="1"/>
          </p:cNvSpPr>
          <p:nvPr>
            <p:ph sz="half" idx="2"/>
          </p:nvPr>
        </p:nvSpPr>
        <p:spPr>
          <a:xfrm>
            <a:off x="6705600" y="2101850"/>
            <a:ext cx="5080000" cy="4114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C8192BAD-D8CF-AF50-1AD6-8AEBBC604D93}"/>
              </a:ext>
            </a:extLst>
          </p:cNvPr>
          <p:cNvSpPr>
            <a:spLocks noGrp="1"/>
          </p:cNvSpPr>
          <p:nvPr>
            <p:ph type="dt" sz="half" idx="10"/>
          </p:nvPr>
        </p:nvSpPr>
        <p:spPr>
          <a:xfrm>
            <a:off x="1422400" y="6413500"/>
            <a:ext cx="2540000" cy="457200"/>
          </a:xfrm>
        </p:spPr>
        <p:txBody>
          <a:bodyPr/>
          <a:lstStyle>
            <a:lvl1pPr>
              <a:defRPr/>
            </a:lvl1pPr>
          </a:lstStyle>
          <a:p>
            <a:endParaRPr lang="fr-FR" altLang="fr-FR"/>
          </a:p>
        </p:txBody>
      </p:sp>
      <p:sp>
        <p:nvSpPr>
          <p:cNvPr id="6" name="Espace réservé du pied de page 5">
            <a:extLst>
              <a:ext uri="{FF2B5EF4-FFF2-40B4-BE49-F238E27FC236}">
                <a16:creationId xmlns:a16="http://schemas.microsoft.com/office/drawing/2014/main" id="{AD2BEE08-FB4F-00EA-B499-C9CD8CD8A1C0}"/>
              </a:ext>
            </a:extLst>
          </p:cNvPr>
          <p:cNvSpPr>
            <a:spLocks noGrp="1"/>
          </p:cNvSpPr>
          <p:nvPr>
            <p:ph type="ftr" sz="quarter" idx="11"/>
          </p:nvPr>
        </p:nvSpPr>
        <p:spPr>
          <a:xfrm>
            <a:off x="4572000" y="6413500"/>
            <a:ext cx="3860800" cy="457200"/>
          </a:xfrm>
        </p:spPr>
        <p:txBody>
          <a:bodyPr/>
          <a:lstStyle>
            <a:lvl1pPr>
              <a:defRPr/>
            </a:lvl1pPr>
          </a:lstStyle>
          <a:p>
            <a:endParaRPr lang="fr-FR" altLang="fr-FR"/>
          </a:p>
        </p:txBody>
      </p:sp>
      <p:sp>
        <p:nvSpPr>
          <p:cNvPr id="7" name="Espace réservé du numéro de diapositive 6">
            <a:extLst>
              <a:ext uri="{FF2B5EF4-FFF2-40B4-BE49-F238E27FC236}">
                <a16:creationId xmlns:a16="http://schemas.microsoft.com/office/drawing/2014/main" id="{0CE3FF7D-2894-A057-984B-8EC178AA9B3F}"/>
              </a:ext>
            </a:extLst>
          </p:cNvPr>
          <p:cNvSpPr>
            <a:spLocks noGrp="1"/>
          </p:cNvSpPr>
          <p:nvPr>
            <p:ph type="sldNum" sz="quarter" idx="12"/>
          </p:nvPr>
        </p:nvSpPr>
        <p:spPr>
          <a:xfrm>
            <a:off x="10972800" y="6413500"/>
            <a:ext cx="1219200" cy="457200"/>
          </a:xfrm>
        </p:spPr>
        <p:txBody>
          <a:bodyPr/>
          <a:lstStyle>
            <a:lvl1pPr>
              <a:defRPr/>
            </a:lvl1pPr>
          </a:lstStyle>
          <a:p>
            <a:fld id="{3D7232B6-E5FA-423F-A9B4-3B11D6FB8AFA}" type="slidenum">
              <a:rPr lang="fr-FR" altLang="fr-FR"/>
              <a:pPr/>
              <a:t>‹N°›</a:t>
            </a:fld>
            <a:endParaRPr lang="fr-FR" altLang="fr-FR" sz="1400"/>
          </a:p>
        </p:txBody>
      </p:sp>
    </p:spTree>
    <p:extLst>
      <p:ext uri="{BB962C8B-B14F-4D97-AF65-F5344CB8AC3E}">
        <p14:creationId xmlns:p14="http://schemas.microsoft.com/office/powerpoint/2010/main" val="4268941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p:nvPr/>
        </p:nvSpPr>
        <p:spPr>
          <a:xfrm>
            <a:off x="25064" y="0"/>
            <a:ext cx="12166936" cy="12166936"/>
          </a:xfrm>
          <a:custGeom>
            <a:avLst/>
            <a:gdLst/>
            <a:ahLst/>
            <a:cxnLst/>
            <a:rect l="l" t="t" r="r" b="b"/>
            <a:pathLst>
              <a:path w="18250404" h="18250404" extrusionOk="0">
                <a:moveTo>
                  <a:pt x="0" y="0"/>
                </a:moveTo>
                <a:lnTo>
                  <a:pt x="18250404" y="0"/>
                </a:lnTo>
                <a:lnTo>
                  <a:pt x="18250404" y="18250404"/>
                </a:lnTo>
                <a:lnTo>
                  <a:pt x="0" y="18250404"/>
                </a:lnTo>
                <a:lnTo>
                  <a:pt x="0" y="0"/>
                </a:lnTo>
                <a:close/>
              </a:path>
            </a:pathLst>
          </a:custGeom>
          <a:blipFill rotWithShape="1">
            <a:blip r:embed="rId11">
              <a:alphaModFix amt="20000"/>
            </a:blip>
            <a:stretch>
              <a:fillRect/>
            </a:stretch>
          </a:blipFill>
          <a:ln>
            <a:noFill/>
          </a:ln>
        </p:spPr>
        <p:txBody>
          <a:bodyPr/>
          <a:lstStyle/>
          <a:p>
            <a:endParaRPr lang="fr-CA"/>
          </a:p>
        </p:txBody>
      </p:sp>
      <p:sp>
        <p:nvSpPr>
          <p:cNvPr id="7" name="Google Shape;7;p1"/>
          <p:cNvSpPr txBox="1">
            <a:spLocks noGrp="1"/>
          </p:cNvSpPr>
          <p:nvPr>
            <p:ph type="title"/>
          </p:nvPr>
        </p:nvSpPr>
        <p:spPr>
          <a:xfrm>
            <a:off x="1934417" y="1028100"/>
            <a:ext cx="8815800" cy="762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accent6"/>
              </a:buClr>
              <a:buSzPts val="9950"/>
              <a:buFont typeface="Changa"/>
              <a:buNone/>
              <a:defRPr sz="9950" b="1" i="0" u="none" strike="noStrike" cap="none">
                <a:solidFill>
                  <a:schemeClr val="accent6"/>
                </a:solidFill>
                <a:latin typeface="Changa"/>
                <a:ea typeface="Changa"/>
                <a:cs typeface="Changa"/>
                <a:sym typeface="Changa"/>
              </a:defRPr>
            </a:lvl1pPr>
            <a:lvl2pPr lvl="1">
              <a:spcBef>
                <a:spcPts val="0"/>
              </a:spcBef>
              <a:spcAft>
                <a:spcPts val="0"/>
              </a:spcAft>
              <a:buClr>
                <a:schemeClr val="accent6"/>
              </a:buClr>
              <a:buSzPts val="1400"/>
              <a:buNone/>
              <a:defRPr sz="1800">
                <a:solidFill>
                  <a:schemeClr val="accent6"/>
                </a:solidFill>
              </a:defRPr>
            </a:lvl2pPr>
            <a:lvl3pPr lvl="2">
              <a:spcBef>
                <a:spcPts val="0"/>
              </a:spcBef>
              <a:spcAft>
                <a:spcPts val="0"/>
              </a:spcAft>
              <a:buClr>
                <a:schemeClr val="accent6"/>
              </a:buClr>
              <a:buSzPts val="1400"/>
              <a:buNone/>
              <a:defRPr sz="1800">
                <a:solidFill>
                  <a:schemeClr val="accent6"/>
                </a:solidFill>
              </a:defRPr>
            </a:lvl3pPr>
            <a:lvl4pPr lvl="3">
              <a:spcBef>
                <a:spcPts val="0"/>
              </a:spcBef>
              <a:spcAft>
                <a:spcPts val="0"/>
              </a:spcAft>
              <a:buClr>
                <a:schemeClr val="accent6"/>
              </a:buClr>
              <a:buSzPts val="1400"/>
              <a:buNone/>
              <a:defRPr sz="1800">
                <a:solidFill>
                  <a:schemeClr val="accent6"/>
                </a:solidFill>
              </a:defRPr>
            </a:lvl4pPr>
            <a:lvl5pPr lvl="4">
              <a:spcBef>
                <a:spcPts val="0"/>
              </a:spcBef>
              <a:spcAft>
                <a:spcPts val="0"/>
              </a:spcAft>
              <a:buClr>
                <a:schemeClr val="accent6"/>
              </a:buClr>
              <a:buSzPts val="1400"/>
              <a:buNone/>
              <a:defRPr sz="1800">
                <a:solidFill>
                  <a:schemeClr val="accent6"/>
                </a:solidFill>
              </a:defRPr>
            </a:lvl5pPr>
            <a:lvl6pPr lvl="5">
              <a:spcBef>
                <a:spcPts val="0"/>
              </a:spcBef>
              <a:spcAft>
                <a:spcPts val="0"/>
              </a:spcAft>
              <a:buClr>
                <a:schemeClr val="accent6"/>
              </a:buClr>
              <a:buSzPts val="1400"/>
              <a:buNone/>
              <a:defRPr sz="1800">
                <a:solidFill>
                  <a:schemeClr val="accent6"/>
                </a:solidFill>
              </a:defRPr>
            </a:lvl6pPr>
            <a:lvl7pPr lvl="6">
              <a:spcBef>
                <a:spcPts val="0"/>
              </a:spcBef>
              <a:spcAft>
                <a:spcPts val="0"/>
              </a:spcAft>
              <a:buClr>
                <a:schemeClr val="accent6"/>
              </a:buClr>
              <a:buSzPts val="1400"/>
              <a:buNone/>
              <a:defRPr sz="1800">
                <a:solidFill>
                  <a:schemeClr val="accent6"/>
                </a:solidFill>
              </a:defRPr>
            </a:lvl7pPr>
            <a:lvl8pPr lvl="7">
              <a:spcBef>
                <a:spcPts val="0"/>
              </a:spcBef>
              <a:spcAft>
                <a:spcPts val="0"/>
              </a:spcAft>
              <a:buClr>
                <a:schemeClr val="accent6"/>
              </a:buClr>
              <a:buSzPts val="1400"/>
              <a:buNone/>
              <a:defRPr sz="1800">
                <a:solidFill>
                  <a:schemeClr val="accent6"/>
                </a:solidFill>
              </a:defRPr>
            </a:lvl8pPr>
            <a:lvl9pPr lvl="8">
              <a:spcBef>
                <a:spcPts val="0"/>
              </a:spcBef>
              <a:spcAft>
                <a:spcPts val="0"/>
              </a:spcAft>
              <a:buClr>
                <a:schemeClr val="accent6"/>
              </a:buClr>
              <a:buSzPts val="1400"/>
              <a:buNone/>
              <a:defRPr sz="1800">
                <a:solidFill>
                  <a:schemeClr val="accent6"/>
                </a:solidFill>
              </a:defRPr>
            </a:lvl9pPr>
          </a:lstStyle>
          <a:p>
            <a:endParaRPr/>
          </a:p>
        </p:txBody>
      </p:sp>
      <p:sp>
        <p:nvSpPr>
          <p:cNvPr id="8" name="Google Shape;8;p1"/>
          <p:cNvSpPr txBox="1">
            <a:spLocks noGrp="1"/>
          </p:cNvSpPr>
          <p:nvPr>
            <p:ph type="body" idx="1"/>
          </p:nvPr>
        </p:nvSpPr>
        <p:spPr>
          <a:xfrm>
            <a:off x="3669667" y="2892583"/>
            <a:ext cx="5486400" cy="3017400"/>
          </a:xfrm>
          <a:prstGeom prst="rect">
            <a:avLst/>
          </a:prstGeom>
          <a:noFill/>
          <a:ln>
            <a:noFill/>
          </a:ln>
        </p:spPr>
        <p:txBody>
          <a:bodyPr spcFirstLastPara="1" wrap="square" lIns="91425" tIns="45700" rIns="91425" bIns="45700" anchor="t" anchorCtr="0">
            <a:normAutofit/>
          </a:bodyPr>
          <a:lstStyle>
            <a:lvl1pPr marL="457200" marR="0" lvl="0" indent="-450850" algn="l" rtl="0">
              <a:spcBef>
                <a:spcPts val="640"/>
              </a:spcBef>
              <a:spcAft>
                <a:spcPts val="0"/>
              </a:spcAft>
              <a:buClr>
                <a:schemeClr val="lt1"/>
              </a:buClr>
              <a:buSzPts val="3500"/>
              <a:buFont typeface="NTR"/>
              <a:buChar char="•"/>
              <a:defRPr sz="3500" i="0" u="none" strike="noStrike" cap="none">
                <a:solidFill>
                  <a:schemeClr val="lt1"/>
                </a:solidFill>
                <a:latin typeface="NTR"/>
                <a:ea typeface="NTR"/>
                <a:cs typeface="NTR"/>
                <a:sym typeface="NTR"/>
              </a:defRPr>
            </a:lvl1pPr>
            <a:lvl2pPr marL="914400" marR="0" lvl="1" indent="-450850" algn="l" rtl="0">
              <a:spcBef>
                <a:spcPts val="560"/>
              </a:spcBef>
              <a:spcAft>
                <a:spcPts val="0"/>
              </a:spcAft>
              <a:buClr>
                <a:schemeClr val="lt1"/>
              </a:buClr>
              <a:buSzPts val="3500"/>
              <a:buFont typeface="NTR"/>
              <a:buChar char="–"/>
              <a:defRPr sz="3500" i="0" u="none" strike="noStrike" cap="none">
                <a:solidFill>
                  <a:schemeClr val="lt1"/>
                </a:solidFill>
                <a:latin typeface="NTR"/>
                <a:ea typeface="NTR"/>
                <a:cs typeface="NTR"/>
                <a:sym typeface="NTR"/>
              </a:defRPr>
            </a:lvl2pPr>
            <a:lvl3pPr marL="1371600" marR="0" lvl="2" indent="-450850" algn="l" rtl="0">
              <a:spcBef>
                <a:spcPts val="480"/>
              </a:spcBef>
              <a:spcAft>
                <a:spcPts val="0"/>
              </a:spcAft>
              <a:buClr>
                <a:schemeClr val="lt1"/>
              </a:buClr>
              <a:buSzPts val="3500"/>
              <a:buFont typeface="NTR"/>
              <a:buChar char="•"/>
              <a:defRPr sz="3500" i="0" u="none" strike="noStrike" cap="none">
                <a:solidFill>
                  <a:schemeClr val="lt1"/>
                </a:solidFill>
                <a:latin typeface="NTR"/>
                <a:ea typeface="NTR"/>
                <a:cs typeface="NTR"/>
                <a:sym typeface="NTR"/>
              </a:defRPr>
            </a:lvl3pPr>
            <a:lvl4pPr marL="1828800" marR="0" lvl="3" indent="-450850" algn="l" rtl="0">
              <a:spcBef>
                <a:spcPts val="400"/>
              </a:spcBef>
              <a:spcAft>
                <a:spcPts val="0"/>
              </a:spcAft>
              <a:buClr>
                <a:schemeClr val="lt1"/>
              </a:buClr>
              <a:buSzPts val="3500"/>
              <a:buFont typeface="NTR"/>
              <a:buChar char="–"/>
              <a:defRPr sz="3500" i="0" u="none" strike="noStrike" cap="none">
                <a:solidFill>
                  <a:schemeClr val="lt1"/>
                </a:solidFill>
                <a:latin typeface="NTR"/>
                <a:ea typeface="NTR"/>
                <a:cs typeface="NTR"/>
                <a:sym typeface="NTR"/>
              </a:defRPr>
            </a:lvl4pPr>
            <a:lvl5pPr marL="2286000" marR="0" lvl="4" indent="-450850" algn="l" rtl="0">
              <a:spcBef>
                <a:spcPts val="400"/>
              </a:spcBef>
              <a:spcAft>
                <a:spcPts val="0"/>
              </a:spcAft>
              <a:buClr>
                <a:schemeClr val="lt1"/>
              </a:buClr>
              <a:buSzPts val="3500"/>
              <a:buFont typeface="NTR"/>
              <a:buChar char="»"/>
              <a:defRPr sz="3500" i="0" u="none" strike="noStrike" cap="none">
                <a:solidFill>
                  <a:schemeClr val="lt1"/>
                </a:solidFill>
                <a:latin typeface="NTR"/>
                <a:ea typeface="NTR"/>
                <a:cs typeface="NTR"/>
                <a:sym typeface="NTR"/>
              </a:defRPr>
            </a:lvl5pPr>
            <a:lvl6pPr marL="2743200" marR="0" lvl="5" indent="-450850" algn="l" rtl="0">
              <a:spcBef>
                <a:spcPts val="400"/>
              </a:spcBef>
              <a:spcAft>
                <a:spcPts val="0"/>
              </a:spcAft>
              <a:buClr>
                <a:schemeClr val="lt1"/>
              </a:buClr>
              <a:buSzPts val="3500"/>
              <a:buFont typeface="NTR"/>
              <a:buChar char="•"/>
              <a:defRPr sz="3500" i="0" u="none" strike="noStrike" cap="none">
                <a:solidFill>
                  <a:schemeClr val="lt1"/>
                </a:solidFill>
                <a:latin typeface="NTR"/>
                <a:ea typeface="NTR"/>
                <a:cs typeface="NTR"/>
                <a:sym typeface="NTR"/>
              </a:defRPr>
            </a:lvl6pPr>
            <a:lvl7pPr marL="3200400" marR="0" lvl="6" indent="-450850" algn="l" rtl="0">
              <a:spcBef>
                <a:spcPts val="400"/>
              </a:spcBef>
              <a:spcAft>
                <a:spcPts val="0"/>
              </a:spcAft>
              <a:buClr>
                <a:schemeClr val="lt1"/>
              </a:buClr>
              <a:buSzPts val="3500"/>
              <a:buFont typeface="NTR"/>
              <a:buChar char="•"/>
              <a:defRPr sz="3500" i="0" u="none" strike="noStrike" cap="none">
                <a:solidFill>
                  <a:schemeClr val="lt1"/>
                </a:solidFill>
                <a:latin typeface="NTR"/>
                <a:ea typeface="NTR"/>
                <a:cs typeface="NTR"/>
                <a:sym typeface="NTR"/>
              </a:defRPr>
            </a:lvl7pPr>
            <a:lvl8pPr marL="3657600" marR="0" lvl="7" indent="-450850" algn="l" rtl="0">
              <a:spcBef>
                <a:spcPts val="400"/>
              </a:spcBef>
              <a:spcAft>
                <a:spcPts val="0"/>
              </a:spcAft>
              <a:buClr>
                <a:schemeClr val="lt1"/>
              </a:buClr>
              <a:buSzPts val="3500"/>
              <a:buFont typeface="NTR"/>
              <a:buChar char="•"/>
              <a:defRPr sz="3500" i="0" u="none" strike="noStrike" cap="none">
                <a:solidFill>
                  <a:schemeClr val="lt1"/>
                </a:solidFill>
                <a:latin typeface="NTR"/>
                <a:ea typeface="NTR"/>
                <a:cs typeface="NTR"/>
                <a:sym typeface="NTR"/>
              </a:defRPr>
            </a:lvl8pPr>
            <a:lvl9pPr marL="4114800" marR="0" lvl="8" indent="-450850" algn="l" rtl="0">
              <a:spcBef>
                <a:spcPts val="400"/>
              </a:spcBef>
              <a:spcAft>
                <a:spcPts val="0"/>
              </a:spcAft>
              <a:buClr>
                <a:schemeClr val="lt1"/>
              </a:buClr>
              <a:buSzPts val="3500"/>
              <a:buFont typeface="NTR"/>
              <a:buChar char="•"/>
              <a:defRPr sz="3500" i="0" u="none" strike="noStrike" cap="none">
                <a:solidFill>
                  <a:schemeClr val="lt1"/>
                </a:solidFill>
                <a:latin typeface="NTR"/>
                <a:ea typeface="NTR"/>
                <a:cs typeface="NTR"/>
                <a:sym typeface="NTR"/>
              </a:defRPr>
            </a:lvl9pPr>
          </a:lstStyle>
          <a:p>
            <a:endParaRPr/>
          </a:p>
        </p:txBody>
      </p:sp>
    </p:spTree>
    <p:extLst>
      <p:ext uri="{BB962C8B-B14F-4D97-AF65-F5344CB8AC3E}">
        <p14:creationId xmlns:p14="http://schemas.microsoft.com/office/powerpoint/2010/main" val="3439545791"/>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7" r:id="rId9"/>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41.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40.JPG"/><Relationship Id="rId4" Type="http://schemas.openxmlformats.org/officeDocument/2006/relationships/image" Target="../media/image39.JP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2.JP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JPG"/><Relationship Id="rId4" Type="http://schemas.openxmlformats.org/officeDocument/2006/relationships/image" Target="../media/image40.JPG"/></Relationships>
</file>

<file path=ppt/slides/_rels/slide23.xml.rels><?xml version="1.0" encoding="UTF-8" standalone="yes"?>
<Relationships xmlns="http://schemas.openxmlformats.org/package/2006/relationships"><Relationship Id="rId3" Type="http://schemas.openxmlformats.org/officeDocument/2006/relationships/image" Target="../media/image431.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44.JPG"/><Relationship Id="rId5" Type="http://schemas.openxmlformats.org/officeDocument/2006/relationships/image" Target="../media/image42.JP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4.JP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48.JPG"/><Relationship Id="rId5" Type="http://schemas.openxmlformats.org/officeDocument/2006/relationships/image" Target="../media/image44.JP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9.JPG"/><Relationship Id="rId4" Type="http://schemas.openxmlformats.org/officeDocument/2006/relationships/image" Target="../media/image48.JPG"/></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1.JP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3.JP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51.JPG"/><Relationship Id="rId5" Type="http://schemas.openxmlformats.org/officeDocument/2006/relationships/image" Target="../media/image49.JP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53.JPG"/><Relationship Id="rId5" Type="http://schemas.openxmlformats.org/officeDocument/2006/relationships/image" Target="../media/image51.JP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53.JP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53.JPG"/><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53.JPG"/></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53.JP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53.JP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53.JP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53.JP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53.JP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53.JP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53.JPG"/></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53.JPG"/></Relationships>
</file>

<file path=ppt/slides/_rels/slide4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22.png"/><Relationship Id="rId7" Type="http://schemas.openxmlformats.org/officeDocument/2006/relationships/image" Target="../media/image58.pn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3.JPG"/><Relationship Id="rId9" Type="http://schemas.openxmlformats.org/officeDocument/2006/relationships/image" Target="../media/image60.png"/></Relationships>
</file>

<file path=ppt/slides/_rels/slide4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590.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47.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48.xml.rels><?xml version="1.0" encoding="UTF-8" standalone="yes"?>
<Relationships xmlns="http://schemas.openxmlformats.org/package/2006/relationships"><Relationship Id="rId3" Type="http://schemas.openxmlformats.org/officeDocument/2006/relationships/image" Target="../media/image420.png"/><Relationship Id="rId7" Type="http://schemas.openxmlformats.org/officeDocument/2006/relationships/image" Target="../media/image65.png"/><Relationship Id="rId2" Type="http://schemas.openxmlformats.org/officeDocument/2006/relationships/notesSlide" Target="../notesSlides/notesSlide46.xml"/><Relationship Id="rId1" Type="http://schemas.openxmlformats.org/officeDocument/2006/relationships/slideLayout" Target="../slideLayouts/slideLayout5.xml"/><Relationship Id="rId6" Type="http://schemas.openxmlformats.org/officeDocument/2006/relationships/image" Target="../media/image64.png"/><Relationship Id="rId5" Type="http://schemas.openxmlformats.org/officeDocument/2006/relationships/image" Target="../media/image22.png"/><Relationship Id="rId4" Type="http://schemas.openxmlformats.org/officeDocument/2006/relationships/image" Target="../media/image430.png"/></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66.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4399A-EDEF-1CA2-8BAD-591301BE3A8B}"/>
              </a:ext>
            </a:extLst>
          </p:cNvPr>
          <p:cNvSpPr>
            <a:spLocks noGrp="1"/>
          </p:cNvSpPr>
          <p:nvPr>
            <p:ph type="ctrTitle"/>
          </p:nvPr>
        </p:nvSpPr>
        <p:spPr>
          <a:xfrm>
            <a:off x="0" y="495658"/>
            <a:ext cx="12192000" cy="980000"/>
          </a:xfrm>
        </p:spPr>
        <p:txBody>
          <a:bodyPr>
            <a:noAutofit/>
          </a:bodyPr>
          <a:lstStyle/>
          <a:p>
            <a:r>
              <a:rPr lang="fr-CA" sz="14000" dirty="0"/>
              <a:t>Suites entières</a:t>
            </a:r>
          </a:p>
        </p:txBody>
      </p:sp>
      <p:sp>
        <p:nvSpPr>
          <p:cNvPr id="4" name="!!Gauche">
            <a:extLst>
              <a:ext uri="{FF2B5EF4-FFF2-40B4-BE49-F238E27FC236}">
                <a16:creationId xmlns:a16="http://schemas.microsoft.com/office/drawing/2014/main" id="{611487C7-1045-A2A7-D2DD-88B28FF60193}"/>
              </a:ext>
            </a:extLst>
          </p:cNvPr>
          <p:cNvSpPr/>
          <p:nvPr/>
        </p:nvSpPr>
        <p:spPr>
          <a:xfrm>
            <a:off x="-1464840" y="4058763"/>
            <a:ext cx="2664412" cy="1724028"/>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2">
              <a:alphaModFix/>
            </a:blip>
            <a:stretch>
              <a:fillRect/>
            </a:stretch>
          </a:blipFill>
          <a:ln>
            <a:noFill/>
          </a:ln>
        </p:spPr>
        <p:txBody>
          <a:bodyPr/>
          <a:lstStyle/>
          <a:p>
            <a:endParaRPr lang="fr-CA"/>
          </a:p>
        </p:txBody>
      </p:sp>
      <p:sp>
        <p:nvSpPr>
          <p:cNvPr id="5" name="!!Droite">
            <a:extLst>
              <a:ext uri="{FF2B5EF4-FFF2-40B4-BE49-F238E27FC236}">
                <a16:creationId xmlns:a16="http://schemas.microsoft.com/office/drawing/2014/main" id="{74949D34-49AD-3F6A-3B97-6B370F0059B0}"/>
              </a:ext>
            </a:extLst>
          </p:cNvPr>
          <p:cNvSpPr/>
          <p:nvPr/>
        </p:nvSpPr>
        <p:spPr>
          <a:xfrm>
            <a:off x="10344472" y="2937323"/>
            <a:ext cx="2664412" cy="1787464"/>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2">
              <a:alphaModFix/>
            </a:blip>
            <a:stretch>
              <a:fillRect/>
            </a:stretch>
          </a:blipFill>
          <a:ln>
            <a:noFill/>
          </a:ln>
        </p:spPr>
        <p:txBody>
          <a:bodyPr/>
          <a:lstStyle/>
          <a:p>
            <a:endParaRPr lang="fr-CA"/>
          </a:p>
        </p:txBody>
      </p:sp>
      <p:sp>
        <p:nvSpPr>
          <p:cNvPr id="6" name="Rectangle 3">
            <a:extLst>
              <a:ext uri="{FF2B5EF4-FFF2-40B4-BE49-F238E27FC236}">
                <a16:creationId xmlns:a16="http://schemas.microsoft.com/office/drawing/2014/main" id="{AD8B9F8A-C2B8-1F19-44E3-10282481D631}"/>
              </a:ext>
            </a:extLst>
          </p:cNvPr>
          <p:cNvSpPr txBox="1">
            <a:spLocks noChangeArrowheads="1"/>
          </p:cNvSpPr>
          <p:nvPr/>
        </p:nvSpPr>
        <p:spPr>
          <a:xfrm>
            <a:off x="695400" y="1949444"/>
            <a:ext cx="10585176" cy="376322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50850" algn="ctr" rtl="0" eaLnBrk="1" hangingPunct="1">
              <a:lnSpc>
                <a:spcPct val="100000"/>
              </a:lnSpc>
              <a:spcBef>
                <a:spcPts val="427"/>
              </a:spcBef>
              <a:spcAft>
                <a:spcPts val="0"/>
              </a:spcAft>
              <a:buClr>
                <a:schemeClr val="lt1"/>
              </a:buClr>
              <a:buSzPts val="3200"/>
              <a:buFont typeface="NTR"/>
              <a:buNone/>
              <a:defRPr sz="3500" b="0" i="0" u="none" strike="noStrike" cap="none">
                <a:solidFill>
                  <a:schemeClr val="lt1"/>
                </a:solidFill>
                <a:latin typeface="NTR"/>
                <a:ea typeface="NTR"/>
                <a:cs typeface="NTR"/>
                <a:sym typeface="NTR"/>
              </a:defRPr>
            </a:lvl1pPr>
            <a:lvl2pPr marL="914400" marR="0" lvl="1" indent="-450850" algn="ctr" rtl="0" eaLnBrk="1" hangingPunct="1">
              <a:lnSpc>
                <a:spcPct val="100000"/>
              </a:lnSpc>
              <a:spcBef>
                <a:spcPts val="373"/>
              </a:spcBef>
              <a:spcAft>
                <a:spcPts val="0"/>
              </a:spcAft>
              <a:buClr>
                <a:srgbClr val="888888"/>
              </a:buClr>
              <a:buSzPts val="2800"/>
              <a:buFont typeface="NTR"/>
              <a:buNone/>
              <a:defRPr sz="3500" b="0" i="0" u="none" strike="noStrike" cap="none">
                <a:solidFill>
                  <a:srgbClr val="888888"/>
                </a:solidFill>
                <a:latin typeface="NTR"/>
                <a:ea typeface="NTR"/>
                <a:cs typeface="NTR"/>
                <a:sym typeface="NTR"/>
              </a:defRPr>
            </a:lvl2pPr>
            <a:lvl3pPr marL="1371600" marR="0" lvl="2" indent="-450850" algn="ctr" rtl="0" eaLnBrk="1" hangingPunct="1">
              <a:lnSpc>
                <a:spcPct val="100000"/>
              </a:lnSpc>
              <a:spcBef>
                <a:spcPts val="320"/>
              </a:spcBef>
              <a:spcAft>
                <a:spcPts val="0"/>
              </a:spcAft>
              <a:buClr>
                <a:srgbClr val="888888"/>
              </a:buClr>
              <a:buSzPts val="2400"/>
              <a:buFont typeface="NTR"/>
              <a:buNone/>
              <a:defRPr sz="3500" b="0" i="0" u="none" strike="noStrike" cap="none">
                <a:solidFill>
                  <a:srgbClr val="888888"/>
                </a:solidFill>
                <a:latin typeface="NTR"/>
                <a:ea typeface="NTR"/>
                <a:cs typeface="NTR"/>
                <a:sym typeface="NTR"/>
              </a:defRPr>
            </a:lvl3pPr>
            <a:lvl4pPr marL="1828800" marR="0" lvl="3" indent="-450850" algn="ctr" rtl="0" eaLnBrk="1" hangingPunct="1">
              <a:lnSpc>
                <a:spcPct val="100000"/>
              </a:lnSpc>
              <a:spcBef>
                <a:spcPts val="267"/>
              </a:spcBef>
              <a:spcAft>
                <a:spcPts val="0"/>
              </a:spcAft>
              <a:buClr>
                <a:srgbClr val="888888"/>
              </a:buClr>
              <a:buSzPts val="2000"/>
              <a:buFont typeface="NTR"/>
              <a:buNone/>
              <a:defRPr sz="3500" b="0" i="0" u="none" strike="noStrike" cap="none">
                <a:solidFill>
                  <a:srgbClr val="888888"/>
                </a:solidFill>
                <a:latin typeface="NTR"/>
                <a:ea typeface="NTR"/>
                <a:cs typeface="NTR"/>
                <a:sym typeface="NTR"/>
              </a:defRPr>
            </a:lvl4pPr>
            <a:lvl5pPr marL="2286000" marR="0" lvl="4" indent="-450850" algn="ctr" rtl="0" eaLnBrk="1" hangingPunct="1">
              <a:lnSpc>
                <a:spcPct val="100000"/>
              </a:lnSpc>
              <a:spcBef>
                <a:spcPts val="267"/>
              </a:spcBef>
              <a:spcAft>
                <a:spcPts val="0"/>
              </a:spcAft>
              <a:buClr>
                <a:srgbClr val="888888"/>
              </a:buClr>
              <a:buSzPts val="2000"/>
              <a:buFont typeface="NTR"/>
              <a:buNone/>
              <a:defRPr sz="3500" b="0" i="0" u="none" strike="noStrike" cap="none">
                <a:solidFill>
                  <a:srgbClr val="888888"/>
                </a:solidFill>
                <a:latin typeface="NTR"/>
                <a:ea typeface="NTR"/>
                <a:cs typeface="NTR"/>
                <a:sym typeface="NTR"/>
              </a:defRPr>
            </a:lvl5pPr>
            <a:lvl6pPr marL="2743200" marR="0" lvl="5" indent="-450850" algn="ctr" rtl="0" eaLnBrk="1" hangingPunct="1">
              <a:lnSpc>
                <a:spcPct val="100000"/>
              </a:lnSpc>
              <a:spcBef>
                <a:spcPts val="267"/>
              </a:spcBef>
              <a:spcAft>
                <a:spcPts val="0"/>
              </a:spcAft>
              <a:buClr>
                <a:srgbClr val="888888"/>
              </a:buClr>
              <a:buSzPts val="2000"/>
              <a:buFont typeface="NTR"/>
              <a:buNone/>
              <a:defRPr sz="3500" b="0" i="0" u="none" strike="noStrike" cap="none">
                <a:solidFill>
                  <a:srgbClr val="888888"/>
                </a:solidFill>
                <a:latin typeface="NTR"/>
                <a:ea typeface="NTR"/>
                <a:cs typeface="NTR"/>
                <a:sym typeface="NTR"/>
              </a:defRPr>
            </a:lvl6pPr>
            <a:lvl7pPr marL="3200400" marR="0" lvl="6" indent="-450850" algn="ctr" rtl="0" eaLnBrk="1" hangingPunct="1">
              <a:lnSpc>
                <a:spcPct val="100000"/>
              </a:lnSpc>
              <a:spcBef>
                <a:spcPts val="267"/>
              </a:spcBef>
              <a:spcAft>
                <a:spcPts val="0"/>
              </a:spcAft>
              <a:buClr>
                <a:srgbClr val="888888"/>
              </a:buClr>
              <a:buSzPts val="2000"/>
              <a:buFont typeface="NTR"/>
              <a:buNone/>
              <a:defRPr sz="3500" b="0" i="0" u="none" strike="noStrike" cap="none">
                <a:solidFill>
                  <a:srgbClr val="888888"/>
                </a:solidFill>
                <a:latin typeface="NTR"/>
                <a:ea typeface="NTR"/>
                <a:cs typeface="NTR"/>
                <a:sym typeface="NTR"/>
              </a:defRPr>
            </a:lvl7pPr>
            <a:lvl8pPr marL="3657600" marR="0" lvl="7" indent="-450850" algn="ctr" rtl="0" eaLnBrk="1" hangingPunct="1">
              <a:lnSpc>
                <a:spcPct val="100000"/>
              </a:lnSpc>
              <a:spcBef>
                <a:spcPts val="267"/>
              </a:spcBef>
              <a:spcAft>
                <a:spcPts val="0"/>
              </a:spcAft>
              <a:buClr>
                <a:srgbClr val="888888"/>
              </a:buClr>
              <a:buSzPts val="2000"/>
              <a:buFont typeface="NTR"/>
              <a:buNone/>
              <a:defRPr sz="3500" b="0" i="0" u="none" strike="noStrike" cap="none">
                <a:solidFill>
                  <a:srgbClr val="888888"/>
                </a:solidFill>
                <a:latin typeface="NTR"/>
                <a:ea typeface="NTR"/>
                <a:cs typeface="NTR"/>
                <a:sym typeface="NTR"/>
              </a:defRPr>
            </a:lvl8pPr>
            <a:lvl9pPr marL="4114800" marR="0" lvl="8" indent="-450850" algn="ctr" rtl="0" eaLnBrk="1" hangingPunct="1">
              <a:lnSpc>
                <a:spcPct val="100000"/>
              </a:lnSpc>
              <a:spcBef>
                <a:spcPts val="267"/>
              </a:spcBef>
              <a:spcAft>
                <a:spcPts val="0"/>
              </a:spcAft>
              <a:buClr>
                <a:srgbClr val="888888"/>
              </a:buClr>
              <a:buSzPts val="2000"/>
              <a:buFont typeface="NTR"/>
              <a:buNone/>
              <a:defRPr sz="3500" b="0" i="0" u="none" strike="noStrike" cap="none">
                <a:solidFill>
                  <a:srgbClr val="888888"/>
                </a:solidFill>
                <a:latin typeface="NTR"/>
                <a:ea typeface="NTR"/>
                <a:cs typeface="NTR"/>
                <a:sym typeface="NTR"/>
              </a:defRPr>
            </a:lvl9pPr>
          </a:lstStyle>
          <a:p>
            <a:pPr>
              <a:lnSpc>
                <a:spcPct val="90000"/>
              </a:lnSpc>
              <a:buFont typeface="Wingdings" panose="05000000000000000000" pitchFamily="2" charset="2"/>
              <a:buNone/>
            </a:pPr>
            <a:r>
              <a:rPr lang="fr-CA" altLang="fr-FR" sz="4000" dirty="0"/>
              <a:t>Trouvez le terme suivant de chacune des suites</a:t>
            </a:r>
          </a:p>
          <a:p>
            <a:pPr marL="749300" indent="-742950" algn="l">
              <a:lnSpc>
                <a:spcPct val="90000"/>
              </a:lnSpc>
              <a:buFont typeface="+mj-lt"/>
              <a:buAutoNum type="alphaLcParenR"/>
            </a:pPr>
            <a:r>
              <a:rPr lang="fr-CA" altLang="fr-FR" sz="4000" dirty="0">
                <a:latin typeface="Courier New" panose="02070309020205020404" pitchFamily="49" charset="0"/>
              </a:rPr>
              <a:t>1, 1, 2, 3, 5, 8, …</a:t>
            </a:r>
          </a:p>
          <a:p>
            <a:pPr marL="749300" indent="-742950" algn="l">
              <a:lnSpc>
                <a:spcPct val="90000"/>
              </a:lnSpc>
              <a:buFont typeface="+mj-lt"/>
              <a:buAutoNum type="alphaLcParenR"/>
            </a:pPr>
            <a:r>
              <a:rPr lang="fr-CA" altLang="fr-FR" sz="4000" dirty="0">
                <a:latin typeface="Courier New" panose="02070309020205020404" pitchFamily="49" charset="0"/>
              </a:rPr>
              <a:t>0, 9, 26, 65, 124,…</a:t>
            </a:r>
          </a:p>
          <a:p>
            <a:pPr marL="749300" indent="-742950" algn="l">
              <a:lnSpc>
                <a:spcPct val="90000"/>
              </a:lnSpc>
              <a:buFont typeface="+mj-lt"/>
              <a:buAutoNum type="alphaLcParenR"/>
            </a:pPr>
            <a:r>
              <a:rPr lang="fr-CA" altLang="fr-FR" sz="4000" dirty="0">
                <a:latin typeface="Courier New" panose="02070309020205020404" pitchFamily="49" charset="0"/>
              </a:rPr>
              <a:t>10, 83, 1025, 15625, …</a:t>
            </a:r>
          </a:p>
          <a:p>
            <a:pPr marL="749300" indent="-742950" algn="l">
              <a:lnSpc>
                <a:spcPct val="90000"/>
              </a:lnSpc>
              <a:buFont typeface="+mj-lt"/>
              <a:buAutoNum type="alphaLcParenR"/>
            </a:pPr>
            <a:r>
              <a:rPr lang="fr-CA" altLang="fr-FR" sz="4000" dirty="0">
                <a:latin typeface="Courier New" panose="02070309020205020404" pitchFamily="49" charset="0"/>
              </a:rPr>
              <a:t>0, 1, 1, 0, 1, 0, 0, 1, 1, 0, …</a:t>
            </a:r>
          </a:p>
          <a:p>
            <a:pPr>
              <a:lnSpc>
                <a:spcPct val="90000"/>
              </a:lnSpc>
            </a:pPr>
            <a:endParaRPr lang="fr-CA" altLang="fr-FR" sz="4000" dirty="0"/>
          </a:p>
          <a:p>
            <a:pPr>
              <a:lnSpc>
                <a:spcPct val="90000"/>
              </a:lnSpc>
            </a:pPr>
            <a:endParaRPr lang="fr-CA" altLang="fr-FR" dirty="0"/>
          </a:p>
        </p:txBody>
      </p:sp>
      <p:sp>
        <p:nvSpPr>
          <p:cNvPr id="3" name="Sous-titre 2">
            <a:extLst>
              <a:ext uri="{FF2B5EF4-FFF2-40B4-BE49-F238E27FC236}">
                <a16:creationId xmlns:a16="http://schemas.microsoft.com/office/drawing/2014/main" id="{C7A0A258-5573-C9B8-4F46-1D2905DAA066}"/>
              </a:ext>
            </a:extLst>
          </p:cNvPr>
          <p:cNvSpPr>
            <a:spLocks noGrp="1"/>
          </p:cNvSpPr>
          <p:nvPr>
            <p:ph type="subTitle" idx="1"/>
          </p:nvPr>
        </p:nvSpPr>
        <p:spPr>
          <a:xfrm>
            <a:off x="7924800" y="4908556"/>
            <a:ext cx="4267200" cy="2150417"/>
          </a:xfrm>
          <a:solidFill>
            <a:srgbClr val="3D5A80">
              <a:alpha val="43922"/>
            </a:srgbClr>
          </a:solidFill>
        </p:spPr>
        <p:txBody>
          <a:bodyPr>
            <a:normAutofit/>
          </a:bodyPr>
          <a:lstStyle/>
          <a:p>
            <a:r>
              <a:rPr lang="fr-CA" b="1" dirty="0">
                <a:solidFill>
                  <a:schemeClr val="accent6"/>
                </a:solidFill>
              </a:rPr>
              <a:t>Club Math</a:t>
            </a:r>
          </a:p>
          <a:p>
            <a:r>
              <a:rPr lang="fr-CA" b="1" dirty="0">
                <a:solidFill>
                  <a:schemeClr val="accent6"/>
                </a:solidFill>
              </a:rPr>
              <a:t>Cégep de Sherbrooke</a:t>
            </a:r>
          </a:p>
          <a:p>
            <a:r>
              <a:rPr lang="fr-CA" b="1" dirty="0">
                <a:solidFill>
                  <a:schemeClr val="accent6"/>
                </a:solidFill>
              </a:rPr>
              <a:t>22 janvier 2026</a:t>
            </a:r>
          </a:p>
        </p:txBody>
      </p:sp>
    </p:spTree>
    <p:extLst>
      <p:ext uri="{BB962C8B-B14F-4D97-AF65-F5344CB8AC3E}">
        <p14:creationId xmlns:p14="http://schemas.microsoft.com/office/powerpoint/2010/main" val="806260600"/>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14:presetBounceEnd="15000">
                                      <p:stCondLst>
                                        <p:cond delay="0"/>
                                      </p:stCondLst>
                                      <p:childTnLst>
                                        <p:animRot by="21600000" p14:bounceEnd="15000">
                                          <p:cBhvr>
                                            <p:cTn id="6" dur="2000" fill="hold"/>
                                            <p:tgtEl>
                                              <p:spTgt spid="4"/>
                                            </p:tgtEl>
                                            <p:attrNameLst>
                                              <p:attrName>r</p:attrName>
                                            </p:attrNameLst>
                                          </p:cBhvr>
                                        </p:animRot>
                                      </p:childTnLst>
                                    </p:cTn>
                                  </p:par>
                                  <p:par>
                                    <p:cTn id="7" presetID="8" presetClass="emph" presetSubtype="0" repeatCount="indefinite" fill="hold" grpId="0" nodeType="withEffect" p14:presetBounceEnd="18000">
                                      <p:stCondLst>
                                        <p:cond delay="0"/>
                                      </p:stCondLst>
                                      <p:childTnLst>
                                        <p:animRot by="-21600000" p14:bounceEnd="18000">
                                          <p:cBhvr>
                                            <p:cTn id="8" dur="3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3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147" name="Rectangle 3">
                <a:extLst>
                  <a:ext uri="{FF2B5EF4-FFF2-40B4-BE49-F238E27FC236}">
                    <a16:creationId xmlns:a16="http://schemas.microsoft.com/office/drawing/2014/main" id="{C5F854C2-C251-B66D-1CBF-0FA93BE3F729}"/>
                  </a:ext>
                </a:extLst>
              </p:cNvPr>
              <p:cNvSpPr>
                <a:spLocks noGrp="1" noChangeArrowheads="1"/>
              </p:cNvSpPr>
              <p:nvPr>
                <p:ph type="body" idx="1"/>
              </p:nvPr>
            </p:nvSpPr>
            <p:spPr>
              <a:xfrm>
                <a:off x="1775520" y="3429000"/>
                <a:ext cx="10416480" cy="3429000"/>
              </a:xfrm>
            </p:spPr>
            <p:txBody>
              <a:bodyPr>
                <a:noAutofit/>
              </a:bodyPr>
              <a:lstStyle/>
              <a:p>
                <a:pPr>
                  <a:buFont typeface="Wingdings" panose="05000000000000000000" pitchFamily="2" charset="2"/>
                  <a:buNone/>
                </a:pPr>
                <a14:m>
                  <m:oMath xmlns:m="http://schemas.openxmlformats.org/officeDocument/2006/math">
                    <m:r>
                      <a:rPr lang="fr-CA" altLang="fr-FR" sz="2800" i="1" dirty="0" smtClean="0">
                        <a:latin typeface="Cambria Math" panose="02040503050406030204" pitchFamily="18" charset="0"/>
                      </a:rPr>
                      <m:t>𝑎</m:t>
                    </m:r>
                    <m:r>
                      <a:rPr lang="fr-CA" altLang="fr-FR" sz="2800" i="1" baseline="-25000" dirty="0">
                        <a:latin typeface="Cambria Math" panose="02040503050406030204" pitchFamily="18" charset="0"/>
                      </a:rPr>
                      <m:t>𝑛</m:t>
                    </m:r>
                    <m:r>
                      <a:rPr lang="fr-CA" altLang="fr-FR" sz="2800" i="1" dirty="0">
                        <a:latin typeface="Cambria Math" panose="02040503050406030204" pitchFamily="18" charset="0"/>
                      </a:rPr>
                      <m:t> = 1 + </m:t>
                    </m:r>
                  </m:oMath>
                </a14:m>
                <a:r>
                  <a:rPr lang="fr-CA" altLang="fr-FR" sz="2800" dirty="0"/>
                  <a:t>la somme des </a:t>
                </a:r>
                <a14:m>
                  <m:oMath xmlns:m="http://schemas.openxmlformats.org/officeDocument/2006/math">
                    <m:r>
                      <a:rPr lang="fr-CA" altLang="fr-FR" sz="2800" i="1" dirty="0" smtClean="0">
                        <a:latin typeface="Cambria Math" panose="02040503050406030204" pitchFamily="18" charset="0"/>
                      </a:rPr>
                      <m:t>𝑛</m:t>
                    </m:r>
                  </m:oMath>
                </a14:m>
                <a:r>
                  <a:rPr lang="fr-CA" altLang="fr-FR" sz="2800" dirty="0"/>
                  <a:t> premiers termes de la suite de Fibonacci</a:t>
                </a:r>
              </a:p>
              <a:p>
                <a:pPr>
                  <a:buFont typeface="Wingdings" panose="05000000000000000000" pitchFamily="2" charset="2"/>
                  <a:buNone/>
                </a:pPr>
                <a14:m>
                  <m:oMathPara xmlns:m="http://schemas.openxmlformats.org/officeDocument/2006/math">
                    <m:oMathParaPr>
                      <m:jc m:val="left"/>
                    </m:oMathParaPr>
                    <m:oMath xmlns:m="http://schemas.openxmlformats.org/officeDocument/2006/math">
                      <m:r>
                        <a:rPr lang="fr-CA" altLang="fr-FR" sz="2800" i="1" dirty="0" smtClean="0">
                          <a:latin typeface="Cambria Math" panose="02040503050406030204" pitchFamily="18" charset="0"/>
                        </a:rPr>
                        <m:t>𝑎</m:t>
                      </m:r>
                      <m:r>
                        <a:rPr lang="fr-CA" altLang="fr-FR" sz="2800" i="1" baseline="-25000" dirty="0">
                          <a:latin typeface="Cambria Math" panose="02040503050406030204" pitchFamily="18" charset="0"/>
                        </a:rPr>
                        <m:t>1</m:t>
                      </m:r>
                      <m:r>
                        <a:rPr lang="fr-CA" altLang="fr-FR" sz="2800" i="1" dirty="0">
                          <a:latin typeface="Cambria Math" panose="02040503050406030204" pitchFamily="18" charset="0"/>
                        </a:rPr>
                        <m:t> = 1 + 1 =2</m:t>
                      </m:r>
                    </m:oMath>
                  </m:oMathPara>
                </a14:m>
                <a:endParaRPr lang="fr-CA" altLang="fr-FR" sz="2800" dirty="0"/>
              </a:p>
              <a:p>
                <a:pPr>
                  <a:buFont typeface="Wingdings" panose="05000000000000000000" pitchFamily="2" charset="2"/>
                  <a:buNone/>
                </a:pPr>
                <a14:m>
                  <m:oMathPara xmlns:m="http://schemas.openxmlformats.org/officeDocument/2006/math">
                    <m:oMathParaPr>
                      <m:jc m:val="left"/>
                    </m:oMathParaPr>
                    <m:oMath xmlns:m="http://schemas.openxmlformats.org/officeDocument/2006/math">
                      <m:r>
                        <a:rPr lang="fr-CA" altLang="fr-FR" sz="2800" i="1" dirty="0" smtClean="0">
                          <a:latin typeface="Cambria Math" panose="02040503050406030204" pitchFamily="18" charset="0"/>
                        </a:rPr>
                        <m:t>𝑎</m:t>
                      </m:r>
                      <m:r>
                        <a:rPr lang="fr-CA" altLang="fr-FR" sz="2800" i="1" baseline="-25000" dirty="0">
                          <a:latin typeface="Cambria Math" panose="02040503050406030204" pitchFamily="18" charset="0"/>
                        </a:rPr>
                        <m:t>2</m:t>
                      </m:r>
                      <m:r>
                        <a:rPr lang="fr-CA" altLang="fr-FR" sz="2800" i="1" dirty="0">
                          <a:latin typeface="Cambria Math" panose="02040503050406030204" pitchFamily="18" charset="0"/>
                        </a:rPr>
                        <m:t> = 1 + (1 + 1) = 3</m:t>
                      </m:r>
                    </m:oMath>
                  </m:oMathPara>
                </a14:m>
                <a:endParaRPr lang="fr-CA" altLang="fr-FR" sz="2800" dirty="0"/>
              </a:p>
              <a:p>
                <a:pPr>
                  <a:buFont typeface="Wingdings" panose="05000000000000000000" pitchFamily="2" charset="2"/>
                  <a:buNone/>
                </a:pPr>
                <a14:m>
                  <m:oMathPara xmlns:m="http://schemas.openxmlformats.org/officeDocument/2006/math">
                    <m:oMathParaPr>
                      <m:jc m:val="left"/>
                    </m:oMathParaPr>
                    <m:oMath xmlns:m="http://schemas.openxmlformats.org/officeDocument/2006/math">
                      <m:r>
                        <a:rPr lang="fr-CA" altLang="fr-FR" sz="2800" i="1" dirty="0" smtClean="0">
                          <a:latin typeface="Cambria Math" panose="02040503050406030204" pitchFamily="18" charset="0"/>
                        </a:rPr>
                        <m:t>𝑎</m:t>
                      </m:r>
                      <m:r>
                        <a:rPr lang="fr-CA" altLang="fr-FR" sz="2800" i="1" baseline="-25000" dirty="0">
                          <a:latin typeface="Cambria Math" panose="02040503050406030204" pitchFamily="18" charset="0"/>
                        </a:rPr>
                        <m:t>3</m:t>
                      </m:r>
                      <m:r>
                        <a:rPr lang="fr-CA" altLang="fr-FR" sz="2800" i="1" dirty="0">
                          <a:latin typeface="Cambria Math" panose="02040503050406030204" pitchFamily="18" charset="0"/>
                        </a:rPr>
                        <m:t> = 1 + (1 + 1 + 2) = 5</m:t>
                      </m:r>
                    </m:oMath>
                  </m:oMathPara>
                </a14:m>
                <a:endParaRPr lang="fr-CA" altLang="fr-FR" sz="2800" dirty="0"/>
              </a:p>
              <a:p>
                <a:pPr>
                  <a:buFont typeface="Wingdings" panose="05000000000000000000" pitchFamily="2" charset="2"/>
                  <a:buNone/>
                </a:pPr>
                <a14:m>
                  <m:oMathPara xmlns:m="http://schemas.openxmlformats.org/officeDocument/2006/math">
                    <m:oMathParaPr>
                      <m:jc m:val="left"/>
                    </m:oMathParaPr>
                    <m:oMath xmlns:m="http://schemas.openxmlformats.org/officeDocument/2006/math">
                      <m:r>
                        <a:rPr lang="fr-CA" altLang="fr-FR" sz="2800" i="1" dirty="0" smtClean="0">
                          <a:latin typeface="Cambria Math" panose="02040503050406030204" pitchFamily="18" charset="0"/>
                        </a:rPr>
                        <m:t>𝑎</m:t>
                      </m:r>
                      <m:r>
                        <a:rPr lang="fr-CA" altLang="fr-FR" sz="2800" i="1" baseline="-25000" dirty="0">
                          <a:latin typeface="Cambria Math" panose="02040503050406030204" pitchFamily="18" charset="0"/>
                        </a:rPr>
                        <m:t>4</m:t>
                      </m:r>
                      <m:r>
                        <a:rPr lang="fr-CA" altLang="fr-FR" sz="2800" i="1" dirty="0">
                          <a:latin typeface="Cambria Math" panose="02040503050406030204" pitchFamily="18" charset="0"/>
                        </a:rPr>
                        <m:t> = 1 + (1 + 1 + 2 + 3) = 8</m:t>
                      </m:r>
                    </m:oMath>
                  </m:oMathPara>
                </a14:m>
                <a:endParaRPr lang="fr-CA" altLang="fr-FR" sz="2800" dirty="0"/>
              </a:p>
              <a:p>
                <a:pPr>
                  <a:buFont typeface="Wingdings" panose="05000000000000000000" pitchFamily="2" charset="2"/>
                  <a:buNone/>
                </a:pPr>
                <a14:m>
                  <m:oMathPara xmlns:m="http://schemas.openxmlformats.org/officeDocument/2006/math">
                    <m:oMathParaPr>
                      <m:jc m:val="left"/>
                    </m:oMathParaPr>
                    <m:oMath xmlns:m="http://schemas.openxmlformats.org/officeDocument/2006/math">
                      <m:r>
                        <a:rPr lang="fr-CA" altLang="fr-FR" sz="2800" i="1" dirty="0" smtClean="0">
                          <a:latin typeface="Cambria Math" panose="02040503050406030204" pitchFamily="18" charset="0"/>
                        </a:rPr>
                        <m:t>𝑎</m:t>
                      </m:r>
                      <m:r>
                        <a:rPr lang="fr-CA" altLang="fr-FR" sz="2800" i="1" baseline="-25000" dirty="0">
                          <a:latin typeface="Cambria Math" panose="02040503050406030204" pitchFamily="18" charset="0"/>
                        </a:rPr>
                        <m:t>5</m:t>
                      </m:r>
                      <m:r>
                        <a:rPr lang="fr-CA" altLang="fr-FR" sz="2800" i="1" dirty="0">
                          <a:latin typeface="Cambria Math" panose="02040503050406030204" pitchFamily="18" charset="0"/>
                        </a:rPr>
                        <m:t> = 1 + (1 + 1 + 2 + 3 + 5) = 13</m:t>
                      </m:r>
                    </m:oMath>
                  </m:oMathPara>
                </a14:m>
                <a:endParaRPr lang="fr-CA" altLang="fr-FR" sz="2800" dirty="0"/>
              </a:p>
            </p:txBody>
          </p:sp>
        </mc:Choice>
        <mc:Fallback>
          <p:sp>
            <p:nvSpPr>
              <p:cNvPr id="6147" name="Rectangle 3">
                <a:extLst>
                  <a:ext uri="{FF2B5EF4-FFF2-40B4-BE49-F238E27FC236}">
                    <a16:creationId xmlns:a16="http://schemas.microsoft.com/office/drawing/2014/main" id="{C5F854C2-C251-B66D-1CBF-0FA93BE3F729}"/>
                  </a:ext>
                </a:extLst>
              </p:cNvPr>
              <p:cNvSpPr>
                <a:spLocks noGrp="1" noRot="1" noChangeAspect="1" noMove="1" noResize="1" noEditPoints="1" noAdjustHandles="1" noChangeArrowheads="1" noChangeShapeType="1" noTextEdit="1"/>
              </p:cNvSpPr>
              <p:nvPr>
                <p:ph type="body" idx="1"/>
              </p:nvPr>
            </p:nvSpPr>
            <p:spPr>
              <a:xfrm>
                <a:off x="1775520" y="3429000"/>
                <a:ext cx="10416480" cy="3429000"/>
              </a:xfrm>
              <a:blipFill>
                <a:blip r:embed="rId3"/>
                <a:stretch>
                  <a:fillRect t="-1068"/>
                </a:stretch>
              </a:blipFill>
            </p:spPr>
            <p:txBody>
              <a:bodyPr/>
              <a:lstStyle/>
              <a:p>
                <a:r>
                  <a:rPr lang="fr-CA">
                    <a:noFill/>
                  </a:rPr>
                  <a:t> </a:t>
                </a:r>
              </a:p>
            </p:txBody>
          </p:sp>
        </mc:Fallback>
      </mc:AlternateContent>
      <p:sp>
        <p:nvSpPr>
          <p:cNvPr id="6146" name="Rectangle 2">
            <a:extLst>
              <a:ext uri="{FF2B5EF4-FFF2-40B4-BE49-F238E27FC236}">
                <a16:creationId xmlns:a16="http://schemas.microsoft.com/office/drawing/2014/main" id="{684BD42F-440B-58AB-9888-5B9B2C42D1AE}"/>
              </a:ext>
            </a:extLst>
          </p:cNvPr>
          <p:cNvSpPr>
            <a:spLocks noGrp="1" noChangeArrowheads="1"/>
          </p:cNvSpPr>
          <p:nvPr>
            <p:ph type="ctrTitle"/>
          </p:nvPr>
        </p:nvSpPr>
        <p:spPr/>
        <p:txBody>
          <a:bodyPr>
            <a:normAutofit fontScale="90000"/>
          </a:bodyPr>
          <a:lstStyle/>
          <a:p>
            <a:r>
              <a:rPr lang="fr-CA" altLang="fr-FR" i="1" dirty="0"/>
              <a:t>Suite 1</a:t>
            </a:r>
            <a:r>
              <a:rPr lang="fr-CA" altLang="fr-FR" dirty="0"/>
              <a:t>:</a:t>
            </a:r>
            <a:r>
              <a:rPr lang="fr-CA" altLang="fr-FR" dirty="0">
                <a:latin typeface="Courier New" panose="02070309020205020404" pitchFamily="49" charset="0"/>
              </a:rPr>
              <a:t> 2,3,5,8,13,…</a:t>
            </a:r>
          </a:p>
        </p:txBody>
      </p:sp>
      <p:sp>
        <p:nvSpPr>
          <p:cNvPr id="21" name="!!Gauche"/>
          <p:cNvSpPr/>
          <p:nvPr/>
        </p:nvSpPr>
        <p:spPr>
          <a:xfrm>
            <a:off x="-1090645" y="2065012"/>
            <a:ext cx="2664412" cy="1724028"/>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4">
              <a:alphaModFix/>
            </a:blip>
            <a:stretch>
              <a:fillRect/>
            </a:stretch>
          </a:blipFill>
          <a:ln>
            <a:noFill/>
          </a:ln>
        </p:spPr>
        <p:txBody>
          <a:bodyPr/>
          <a:lstStyle/>
          <a:p>
            <a:endParaRPr lang="fr-CA"/>
          </a:p>
        </p:txBody>
      </p:sp>
      <p:sp>
        <p:nvSpPr>
          <p:cNvPr id="22" name="!!Droite"/>
          <p:cNvSpPr/>
          <p:nvPr/>
        </p:nvSpPr>
        <p:spPr>
          <a:xfrm>
            <a:off x="10527700" y="4668951"/>
            <a:ext cx="2664412" cy="1787464"/>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4">
              <a:alphaModFix/>
            </a:blip>
            <a:stretch>
              <a:fillRect/>
            </a:stretch>
          </a:blipFill>
          <a:ln>
            <a:noFill/>
          </a:ln>
        </p:spPr>
        <p:txBody>
          <a:bodyPr/>
          <a:lstStyle/>
          <a:p>
            <a:endParaRPr lang="fr-CA"/>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195" name="Rectangle 3">
                <a:extLst>
                  <a:ext uri="{FF2B5EF4-FFF2-40B4-BE49-F238E27FC236}">
                    <a16:creationId xmlns:a16="http://schemas.microsoft.com/office/drawing/2014/main" id="{117531F4-BFD0-A8AC-D084-468997F970EC}"/>
                  </a:ext>
                </a:extLst>
              </p:cNvPr>
              <p:cNvSpPr>
                <a:spLocks noGrp="1" noChangeArrowheads="1"/>
              </p:cNvSpPr>
              <p:nvPr>
                <p:ph type="body" idx="1"/>
              </p:nvPr>
            </p:nvSpPr>
            <p:spPr>
              <a:xfrm>
                <a:off x="1055440" y="2892582"/>
                <a:ext cx="10117360" cy="3965417"/>
              </a:xfrm>
            </p:spPr>
            <p:txBody>
              <a:bodyPr>
                <a:normAutofit/>
              </a:bodyPr>
              <a:lstStyle/>
              <a:p>
                <a:r>
                  <a:rPr lang="fr-CA" altLang="fr-FR" sz="3200" i="1" dirty="0"/>
                  <a:t>a</a:t>
                </a:r>
                <a:r>
                  <a:rPr lang="fr-CA" altLang="fr-FR" sz="3200" i="1" baseline="-25000" dirty="0"/>
                  <a:t>n</a:t>
                </a:r>
                <a:r>
                  <a:rPr lang="fr-CA" altLang="fr-FR" sz="3200" dirty="0"/>
                  <a:t> = la partie entière supérieure de</a:t>
                </a:r>
              </a:p>
              <a:p>
                <a:pPr algn="ctr">
                  <a:buFont typeface="Wingdings" panose="05000000000000000000" pitchFamily="2" charset="2"/>
                  <a:buNone/>
                </a:pPr>
                <a14:m>
                  <m:oMathPara xmlns:m="http://schemas.openxmlformats.org/officeDocument/2006/math">
                    <m:oMathParaPr>
                      <m:jc m:val="centerGroup"/>
                    </m:oMathParaPr>
                    <m:oMath xmlns:m="http://schemas.openxmlformats.org/officeDocument/2006/math">
                      <m:d>
                        <m:dPr>
                          <m:begChr m:val="⌈"/>
                          <m:endChr m:val="⌉"/>
                          <m:ctrlPr>
                            <a:rPr lang="fr-CA" altLang="fr-FR" sz="3200" b="0" i="1" dirty="0" smtClean="0">
                              <a:latin typeface="Cambria Math" panose="02040503050406030204" pitchFamily="18" charset="0"/>
                              <a:sym typeface="Symbol" panose="05050102010706020507" pitchFamily="18" charset="2"/>
                            </a:rPr>
                          </m:ctrlPr>
                        </m:dPr>
                        <m:e>
                          <m:rad>
                            <m:radPr>
                              <m:degHide m:val="on"/>
                              <m:ctrlPr>
                                <a:rPr lang="fr-CA" altLang="fr-FR" sz="3200" b="0" i="1" dirty="0" smtClean="0">
                                  <a:latin typeface="Cambria Math" panose="02040503050406030204" pitchFamily="18" charset="0"/>
                                  <a:sym typeface="Symbol" panose="05050102010706020507" pitchFamily="18" charset="2"/>
                                </a:rPr>
                              </m:ctrlPr>
                            </m:radPr>
                            <m:deg/>
                            <m:e>
                              <m:sSup>
                                <m:sSupPr>
                                  <m:ctrlPr>
                                    <a:rPr lang="fr-CA" altLang="fr-FR" sz="3200" b="0" i="1" dirty="0" smtClean="0">
                                      <a:latin typeface="Cambria Math" panose="02040503050406030204" pitchFamily="18" charset="0"/>
                                      <a:sym typeface="Symbol" panose="05050102010706020507" pitchFamily="18" charset="2"/>
                                    </a:rPr>
                                  </m:ctrlPr>
                                </m:sSupPr>
                                <m:e>
                                  <m:r>
                                    <a:rPr lang="fr-CA" altLang="fr-FR" sz="3200" b="0" i="1" dirty="0" smtClean="0">
                                      <a:latin typeface="Cambria Math" panose="02040503050406030204" pitchFamily="18" charset="0"/>
                                      <a:sym typeface="Symbol" panose="05050102010706020507" pitchFamily="18" charset="2"/>
                                    </a:rPr>
                                    <m:t>𝑒</m:t>
                                  </m:r>
                                </m:e>
                                <m:sup>
                                  <m:r>
                                    <a:rPr lang="fr-CA" altLang="fr-FR" sz="3200" b="0" i="1" dirty="0" smtClean="0">
                                      <a:latin typeface="Cambria Math" panose="02040503050406030204" pitchFamily="18" charset="0"/>
                                      <a:sym typeface="Symbol" panose="05050102010706020507" pitchFamily="18" charset="2"/>
                                    </a:rPr>
                                    <m:t>𝑛</m:t>
                                  </m:r>
                                  <m:r>
                                    <a:rPr lang="fr-CA" altLang="fr-FR" sz="3200" b="0" i="1" dirty="0" smtClean="0">
                                      <a:latin typeface="Cambria Math" panose="02040503050406030204" pitchFamily="18" charset="0"/>
                                      <a:sym typeface="Symbol" panose="05050102010706020507" pitchFamily="18" charset="2"/>
                                    </a:rPr>
                                    <m:t>−2</m:t>
                                  </m:r>
                                </m:sup>
                              </m:sSup>
                            </m:e>
                          </m:rad>
                        </m:e>
                      </m:d>
                    </m:oMath>
                  </m:oMathPara>
                </a14:m>
                <a:endParaRPr lang="fr-CA" altLang="fr-FR" sz="3200" baseline="30000" dirty="0"/>
              </a:p>
              <a:p>
                <a:pPr algn="just">
                  <a:buFont typeface="Wingdings" panose="05000000000000000000" pitchFamily="2" charset="2"/>
                  <a:buNone/>
                </a:pPr>
                <a:r>
                  <a:rPr lang="fr-CA" altLang="fr-FR" sz="3200" i="1" dirty="0">
                    <a:sym typeface="Symbol" panose="05050102010706020507" pitchFamily="18" charset="2"/>
                  </a:rPr>
                  <a:t>a</a:t>
                </a:r>
                <a:r>
                  <a:rPr lang="fr-CA" altLang="fr-FR" sz="3200" baseline="-25000" dirty="0">
                    <a:sym typeface="Symbol" panose="05050102010706020507" pitchFamily="18" charset="2"/>
                  </a:rPr>
                  <a:t>1 </a:t>
                </a:r>
                <a:r>
                  <a:rPr lang="fr-CA" altLang="fr-FR" sz="3200" dirty="0">
                    <a:sym typeface="Symbol" panose="05050102010706020507" pitchFamily="18" charset="2"/>
                  </a:rPr>
                  <a:t>= </a:t>
                </a:r>
                <a14:m>
                  <m:oMath xmlns:m="http://schemas.openxmlformats.org/officeDocument/2006/math">
                    <m:d>
                      <m:dPr>
                        <m:begChr m:val="⌈"/>
                        <m:endChr m:val="⌉"/>
                        <m:ctrlPr>
                          <a:rPr lang="fr-CA" altLang="fr-FR" sz="3200" i="1" dirty="0">
                            <a:latin typeface="Cambria Math" panose="02040503050406030204" pitchFamily="18" charset="0"/>
                            <a:sym typeface="Symbol" panose="05050102010706020507" pitchFamily="18" charset="2"/>
                          </a:rPr>
                        </m:ctrlPr>
                      </m:dPr>
                      <m:e>
                        <m:rad>
                          <m:radPr>
                            <m:degHide m:val="on"/>
                            <m:ctrlPr>
                              <a:rPr lang="fr-CA" altLang="fr-FR" sz="3200" i="1" dirty="0">
                                <a:latin typeface="Cambria Math" panose="02040503050406030204" pitchFamily="18" charset="0"/>
                                <a:sym typeface="Symbol" panose="05050102010706020507" pitchFamily="18" charset="2"/>
                              </a:rPr>
                            </m:ctrlPr>
                          </m:radPr>
                          <m:deg/>
                          <m:e>
                            <m:sSup>
                              <m:sSupPr>
                                <m:ctrlPr>
                                  <a:rPr lang="fr-CA" altLang="fr-FR" sz="3200" i="1" dirty="0">
                                    <a:latin typeface="Cambria Math" panose="02040503050406030204" pitchFamily="18" charset="0"/>
                                    <a:sym typeface="Symbol" panose="05050102010706020507" pitchFamily="18" charset="2"/>
                                  </a:rPr>
                                </m:ctrlPr>
                              </m:sSupPr>
                              <m:e>
                                <m:r>
                                  <a:rPr lang="fr-CA" altLang="fr-FR" sz="3200" i="1" dirty="0">
                                    <a:latin typeface="Cambria Math" panose="02040503050406030204" pitchFamily="18" charset="0"/>
                                    <a:sym typeface="Symbol" panose="05050102010706020507" pitchFamily="18" charset="2"/>
                                  </a:rPr>
                                  <m:t>𝑒</m:t>
                                </m:r>
                              </m:e>
                              <m:sup>
                                <m:r>
                                  <a:rPr lang="fr-CA" altLang="fr-FR" sz="3200" b="0" i="1" dirty="0" smtClean="0">
                                    <a:latin typeface="Cambria Math" panose="02040503050406030204" pitchFamily="18" charset="0"/>
                                    <a:sym typeface="Symbol" panose="05050102010706020507" pitchFamily="18" charset="2"/>
                                  </a:rPr>
                                  <m:t>1</m:t>
                                </m:r>
                                <m:r>
                                  <a:rPr lang="fr-CA" altLang="fr-FR" sz="3200" i="1" dirty="0">
                                    <a:latin typeface="Cambria Math" panose="02040503050406030204" pitchFamily="18" charset="0"/>
                                    <a:sym typeface="Symbol" panose="05050102010706020507" pitchFamily="18" charset="2"/>
                                  </a:rPr>
                                  <m:t>−2</m:t>
                                </m:r>
                              </m:sup>
                            </m:sSup>
                          </m:e>
                        </m:rad>
                      </m:e>
                    </m:d>
                    <m:r>
                      <a:rPr lang="fr-CA" altLang="fr-FR" sz="3200" i="1" dirty="0">
                        <a:latin typeface="Cambria Math" panose="02040503050406030204" pitchFamily="18" charset="0"/>
                        <a:sym typeface="Symbol" panose="05050102010706020507" pitchFamily="18" charset="2"/>
                      </a:rPr>
                      <m:t> </m:t>
                    </m:r>
                  </m:oMath>
                </a14:m>
                <a:r>
                  <a:rPr lang="fr-CA" altLang="fr-FR" sz="3200" dirty="0">
                    <a:sym typeface="Symbol" panose="05050102010706020507" pitchFamily="18" charset="2"/>
                  </a:rPr>
                  <a:t>= 0,607… 	= 1</a:t>
                </a:r>
              </a:p>
              <a:p>
                <a:pPr algn="just">
                  <a:buFont typeface="Wingdings" panose="05000000000000000000" pitchFamily="2" charset="2"/>
                  <a:buNone/>
                </a:pPr>
                <a:r>
                  <a:rPr lang="fr-CA" altLang="fr-FR" sz="3200" i="1" dirty="0">
                    <a:sym typeface="Symbol" panose="05050102010706020507" pitchFamily="18" charset="2"/>
                  </a:rPr>
                  <a:t>a</a:t>
                </a:r>
                <a:r>
                  <a:rPr lang="fr-CA" altLang="fr-FR" sz="3200" baseline="-25000" dirty="0">
                    <a:sym typeface="Symbol" panose="05050102010706020507" pitchFamily="18" charset="2"/>
                  </a:rPr>
                  <a:t>2</a:t>
                </a:r>
                <a:r>
                  <a:rPr lang="fr-CA" altLang="fr-FR" sz="3200" dirty="0">
                    <a:sym typeface="Symbol" panose="05050102010706020507" pitchFamily="18" charset="2"/>
                  </a:rPr>
                  <a:t> = </a:t>
                </a:r>
                <a14:m>
                  <m:oMath xmlns:m="http://schemas.openxmlformats.org/officeDocument/2006/math">
                    <m:d>
                      <m:dPr>
                        <m:begChr m:val="⌈"/>
                        <m:endChr m:val="⌉"/>
                        <m:ctrlPr>
                          <a:rPr lang="fr-CA" altLang="fr-FR" sz="3200" i="1" dirty="0">
                            <a:latin typeface="Cambria Math" panose="02040503050406030204" pitchFamily="18" charset="0"/>
                            <a:sym typeface="Symbol" panose="05050102010706020507" pitchFamily="18" charset="2"/>
                          </a:rPr>
                        </m:ctrlPr>
                      </m:dPr>
                      <m:e>
                        <m:rad>
                          <m:radPr>
                            <m:degHide m:val="on"/>
                            <m:ctrlPr>
                              <a:rPr lang="fr-CA" altLang="fr-FR" sz="3200" i="1" dirty="0">
                                <a:latin typeface="Cambria Math" panose="02040503050406030204" pitchFamily="18" charset="0"/>
                                <a:sym typeface="Symbol" panose="05050102010706020507" pitchFamily="18" charset="2"/>
                              </a:rPr>
                            </m:ctrlPr>
                          </m:radPr>
                          <m:deg/>
                          <m:e>
                            <m:sSup>
                              <m:sSupPr>
                                <m:ctrlPr>
                                  <a:rPr lang="fr-CA" altLang="fr-FR" sz="3200" i="1" dirty="0">
                                    <a:latin typeface="Cambria Math" panose="02040503050406030204" pitchFamily="18" charset="0"/>
                                    <a:sym typeface="Symbol" panose="05050102010706020507" pitchFamily="18" charset="2"/>
                                  </a:rPr>
                                </m:ctrlPr>
                              </m:sSupPr>
                              <m:e>
                                <m:r>
                                  <a:rPr lang="fr-CA" altLang="fr-FR" sz="3200" i="1" dirty="0">
                                    <a:latin typeface="Cambria Math" panose="02040503050406030204" pitchFamily="18" charset="0"/>
                                    <a:sym typeface="Symbol" panose="05050102010706020507" pitchFamily="18" charset="2"/>
                                  </a:rPr>
                                  <m:t>𝑒</m:t>
                                </m:r>
                              </m:e>
                              <m:sup>
                                <m:r>
                                  <a:rPr lang="fr-CA" altLang="fr-FR" sz="3200" b="0" i="1" dirty="0" smtClean="0">
                                    <a:latin typeface="Cambria Math" panose="02040503050406030204" pitchFamily="18" charset="0"/>
                                    <a:sym typeface="Symbol" panose="05050102010706020507" pitchFamily="18" charset="2"/>
                                  </a:rPr>
                                  <m:t>2</m:t>
                                </m:r>
                                <m:r>
                                  <a:rPr lang="fr-CA" altLang="fr-FR" sz="3200" i="1" dirty="0">
                                    <a:latin typeface="Cambria Math" panose="02040503050406030204" pitchFamily="18" charset="0"/>
                                    <a:sym typeface="Symbol" panose="05050102010706020507" pitchFamily="18" charset="2"/>
                                  </a:rPr>
                                  <m:t>−2</m:t>
                                </m:r>
                              </m:sup>
                            </m:sSup>
                          </m:e>
                        </m:rad>
                      </m:e>
                    </m:d>
                    <m:r>
                      <a:rPr lang="fr-CA" altLang="fr-FR" sz="3200" i="1" dirty="0">
                        <a:latin typeface="Cambria Math" panose="02040503050406030204" pitchFamily="18" charset="0"/>
                        <a:sym typeface="Symbol" panose="05050102010706020507" pitchFamily="18" charset="2"/>
                      </a:rPr>
                      <m:t> </m:t>
                    </m:r>
                  </m:oMath>
                </a14:m>
                <a:r>
                  <a:rPr lang="fr-CA" altLang="fr-FR" sz="3200" dirty="0">
                    <a:sym typeface="Symbol" panose="05050102010706020507" pitchFamily="18" charset="2"/>
                  </a:rPr>
                  <a:t>= 1 		= 1</a:t>
                </a:r>
              </a:p>
              <a:p>
                <a:pPr algn="just">
                  <a:buFont typeface="Wingdings" panose="05000000000000000000" pitchFamily="2" charset="2"/>
                  <a:buNone/>
                </a:pPr>
                <a:r>
                  <a:rPr lang="fr-CA" altLang="fr-FR" sz="3200" i="1" dirty="0">
                    <a:sym typeface="Symbol" panose="05050102010706020507" pitchFamily="18" charset="2"/>
                  </a:rPr>
                  <a:t>a</a:t>
                </a:r>
                <a:r>
                  <a:rPr lang="fr-CA" altLang="fr-FR" sz="3200" baseline="-25000" dirty="0">
                    <a:sym typeface="Symbol" panose="05050102010706020507" pitchFamily="18" charset="2"/>
                  </a:rPr>
                  <a:t>3</a:t>
                </a:r>
                <a:r>
                  <a:rPr lang="fr-CA" altLang="fr-FR" sz="3200" dirty="0">
                    <a:sym typeface="Symbol" panose="05050102010706020507" pitchFamily="18" charset="2"/>
                  </a:rPr>
                  <a:t> = </a:t>
                </a:r>
                <a14:m>
                  <m:oMath xmlns:m="http://schemas.openxmlformats.org/officeDocument/2006/math">
                    <m:d>
                      <m:dPr>
                        <m:begChr m:val="⌈"/>
                        <m:endChr m:val="⌉"/>
                        <m:ctrlPr>
                          <a:rPr lang="fr-CA" altLang="fr-FR" sz="3200" i="1" dirty="0">
                            <a:latin typeface="Cambria Math" panose="02040503050406030204" pitchFamily="18" charset="0"/>
                            <a:sym typeface="Symbol" panose="05050102010706020507" pitchFamily="18" charset="2"/>
                          </a:rPr>
                        </m:ctrlPr>
                      </m:dPr>
                      <m:e>
                        <m:rad>
                          <m:radPr>
                            <m:degHide m:val="on"/>
                            <m:ctrlPr>
                              <a:rPr lang="fr-CA" altLang="fr-FR" sz="3200" i="1" dirty="0">
                                <a:latin typeface="Cambria Math" panose="02040503050406030204" pitchFamily="18" charset="0"/>
                                <a:sym typeface="Symbol" panose="05050102010706020507" pitchFamily="18" charset="2"/>
                              </a:rPr>
                            </m:ctrlPr>
                          </m:radPr>
                          <m:deg/>
                          <m:e>
                            <m:sSup>
                              <m:sSupPr>
                                <m:ctrlPr>
                                  <a:rPr lang="fr-CA" altLang="fr-FR" sz="3200" i="1" dirty="0">
                                    <a:latin typeface="Cambria Math" panose="02040503050406030204" pitchFamily="18" charset="0"/>
                                    <a:sym typeface="Symbol" panose="05050102010706020507" pitchFamily="18" charset="2"/>
                                  </a:rPr>
                                </m:ctrlPr>
                              </m:sSupPr>
                              <m:e>
                                <m:r>
                                  <a:rPr lang="fr-CA" altLang="fr-FR" sz="3200" i="1" dirty="0">
                                    <a:latin typeface="Cambria Math" panose="02040503050406030204" pitchFamily="18" charset="0"/>
                                    <a:sym typeface="Symbol" panose="05050102010706020507" pitchFamily="18" charset="2"/>
                                  </a:rPr>
                                  <m:t>𝑒</m:t>
                                </m:r>
                              </m:e>
                              <m:sup>
                                <m:r>
                                  <a:rPr lang="fr-CA" altLang="fr-FR" sz="3200" b="0" i="1" dirty="0" smtClean="0">
                                    <a:latin typeface="Cambria Math" panose="02040503050406030204" pitchFamily="18" charset="0"/>
                                    <a:sym typeface="Symbol" panose="05050102010706020507" pitchFamily="18" charset="2"/>
                                  </a:rPr>
                                  <m:t>3</m:t>
                                </m:r>
                                <m:r>
                                  <a:rPr lang="fr-CA" altLang="fr-FR" sz="3200" i="1" dirty="0">
                                    <a:latin typeface="Cambria Math" panose="02040503050406030204" pitchFamily="18" charset="0"/>
                                    <a:sym typeface="Symbol" panose="05050102010706020507" pitchFamily="18" charset="2"/>
                                  </a:rPr>
                                  <m:t>−2</m:t>
                                </m:r>
                              </m:sup>
                            </m:sSup>
                          </m:e>
                        </m:rad>
                      </m:e>
                    </m:d>
                    <m:r>
                      <a:rPr lang="fr-CA" altLang="fr-FR" sz="3200" i="1" dirty="0">
                        <a:latin typeface="Cambria Math" panose="02040503050406030204" pitchFamily="18" charset="0"/>
                        <a:sym typeface="Symbol" panose="05050102010706020507" pitchFamily="18" charset="2"/>
                      </a:rPr>
                      <m:t> </m:t>
                    </m:r>
                  </m:oMath>
                </a14:m>
                <a:r>
                  <a:rPr lang="fr-CA" altLang="fr-FR" sz="3200" dirty="0">
                    <a:sym typeface="Symbol" panose="05050102010706020507" pitchFamily="18" charset="2"/>
                  </a:rPr>
                  <a:t>= 1,649… 	= 2</a:t>
                </a:r>
              </a:p>
              <a:p>
                <a:pPr algn="just">
                  <a:buFont typeface="Wingdings" panose="05000000000000000000" pitchFamily="2" charset="2"/>
                  <a:buNone/>
                </a:pPr>
                <a:r>
                  <a:rPr lang="fr-CA" altLang="fr-FR" sz="3200" i="1" dirty="0">
                    <a:sym typeface="Symbol" panose="05050102010706020507" pitchFamily="18" charset="2"/>
                  </a:rPr>
                  <a:t>a</a:t>
                </a:r>
                <a:r>
                  <a:rPr lang="fr-CA" altLang="fr-FR" sz="3200" baseline="-25000" dirty="0">
                    <a:sym typeface="Symbol" panose="05050102010706020507" pitchFamily="18" charset="2"/>
                  </a:rPr>
                  <a:t>4</a:t>
                </a:r>
                <a:r>
                  <a:rPr lang="fr-CA" altLang="fr-FR" sz="3200" dirty="0">
                    <a:sym typeface="Symbol" panose="05050102010706020507" pitchFamily="18" charset="2"/>
                  </a:rPr>
                  <a:t> = </a:t>
                </a:r>
                <a14:m>
                  <m:oMath xmlns:m="http://schemas.openxmlformats.org/officeDocument/2006/math">
                    <m:d>
                      <m:dPr>
                        <m:begChr m:val="⌈"/>
                        <m:endChr m:val="⌉"/>
                        <m:ctrlPr>
                          <a:rPr lang="fr-CA" altLang="fr-FR" sz="3200" i="1" dirty="0">
                            <a:latin typeface="Cambria Math" panose="02040503050406030204" pitchFamily="18" charset="0"/>
                            <a:sym typeface="Symbol" panose="05050102010706020507" pitchFamily="18" charset="2"/>
                          </a:rPr>
                        </m:ctrlPr>
                      </m:dPr>
                      <m:e>
                        <m:rad>
                          <m:radPr>
                            <m:degHide m:val="on"/>
                            <m:ctrlPr>
                              <a:rPr lang="fr-CA" altLang="fr-FR" sz="3200" i="1" dirty="0">
                                <a:latin typeface="Cambria Math" panose="02040503050406030204" pitchFamily="18" charset="0"/>
                                <a:sym typeface="Symbol" panose="05050102010706020507" pitchFamily="18" charset="2"/>
                              </a:rPr>
                            </m:ctrlPr>
                          </m:radPr>
                          <m:deg/>
                          <m:e>
                            <m:sSup>
                              <m:sSupPr>
                                <m:ctrlPr>
                                  <a:rPr lang="fr-CA" altLang="fr-FR" sz="3200" i="1" dirty="0">
                                    <a:latin typeface="Cambria Math" panose="02040503050406030204" pitchFamily="18" charset="0"/>
                                    <a:sym typeface="Symbol" panose="05050102010706020507" pitchFamily="18" charset="2"/>
                                  </a:rPr>
                                </m:ctrlPr>
                              </m:sSupPr>
                              <m:e>
                                <m:r>
                                  <a:rPr lang="fr-CA" altLang="fr-FR" sz="3200" i="1" dirty="0">
                                    <a:latin typeface="Cambria Math" panose="02040503050406030204" pitchFamily="18" charset="0"/>
                                    <a:sym typeface="Symbol" panose="05050102010706020507" pitchFamily="18" charset="2"/>
                                  </a:rPr>
                                  <m:t>𝑒</m:t>
                                </m:r>
                              </m:e>
                              <m:sup>
                                <m:r>
                                  <a:rPr lang="fr-CA" altLang="fr-FR" sz="3200" b="0" i="1" dirty="0" smtClean="0">
                                    <a:latin typeface="Cambria Math" panose="02040503050406030204" pitchFamily="18" charset="0"/>
                                    <a:sym typeface="Symbol" panose="05050102010706020507" pitchFamily="18" charset="2"/>
                                  </a:rPr>
                                  <m:t>4</m:t>
                                </m:r>
                                <m:r>
                                  <a:rPr lang="fr-CA" altLang="fr-FR" sz="3200" i="1" dirty="0">
                                    <a:latin typeface="Cambria Math" panose="02040503050406030204" pitchFamily="18" charset="0"/>
                                    <a:sym typeface="Symbol" panose="05050102010706020507" pitchFamily="18" charset="2"/>
                                  </a:rPr>
                                  <m:t>−2</m:t>
                                </m:r>
                              </m:sup>
                            </m:sSup>
                          </m:e>
                        </m:rad>
                      </m:e>
                    </m:d>
                    <m:r>
                      <a:rPr lang="fr-CA" altLang="fr-FR" sz="3200" i="1" dirty="0">
                        <a:latin typeface="Cambria Math" panose="02040503050406030204" pitchFamily="18" charset="0"/>
                        <a:sym typeface="Symbol" panose="05050102010706020507" pitchFamily="18" charset="2"/>
                      </a:rPr>
                      <m:t> </m:t>
                    </m:r>
                  </m:oMath>
                </a14:m>
                <a:r>
                  <a:rPr lang="fr-CA" altLang="fr-FR" sz="3200" dirty="0">
                    <a:sym typeface="Symbol" panose="05050102010706020507" pitchFamily="18" charset="2"/>
                  </a:rPr>
                  <a:t>= 2,718… 	= 3</a:t>
                </a:r>
              </a:p>
            </p:txBody>
          </p:sp>
        </mc:Choice>
        <mc:Fallback xmlns="">
          <p:sp>
            <p:nvSpPr>
              <p:cNvPr id="8195" name="Rectangle 3">
                <a:extLst>
                  <a:ext uri="{FF2B5EF4-FFF2-40B4-BE49-F238E27FC236}">
                    <a16:creationId xmlns:a16="http://schemas.microsoft.com/office/drawing/2014/main" id="{117531F4-BFD0-A8AC-D084-468997F970EC}"/>
                  </a:ext>
                </a:extLst>
              </p:cNvPr>
              <p:cNvSpPr>
                <a:spLocks noGrp="1" noRot="1" noChangeAspect="1" noMove="1" noResize="1" noEditPoints="1" noAdjustHandles="1" noChangeArrowheads="1" noChangeShapeType="1" noTextEdit="1"/>
              </p:cNvSpPr>
              <p:nvPr>
                <p:ph type="body" idx="1"/>
              </p:nvPr>
            </p:nvSpPr>
            <p:spPr>
              <a:xfrm>
                <a:off x="1055440" y="2892582"/>
                <a:ext cx="10117360" cy="3965417"/>
              </a:xfrm>
              <a:blipFill>
                <a:blip r:embed="rId3"/>
                <a:stretch>
                  <a:fillRect l="-1867" t="-3077" b="-615"/>
                </a:stretch>
              </a:blipFill>
            </p:spPr>
            <p:txBody>
              <a:bodyPr/>
              <a:lstStyle/>
              <a:p>
                <a:r>
                  <a:rPr lang="fr-CA">
                    <a:noFill/>
                  </a:rPr>
                  <a:t> </a:t>
                </a:r>
              </a:p>
            </p:txBody>
          </p:sp>
        </mc:Fallback>
      </mc:AlternateContent>
      <p:sp>
        <p:nvSpPr>
          <p:cNvPr id="8194" name="Rectangle 2">
            <a:extLst>
              <a:ext uri="{FF2B5EF4-FFF2-40B4-BE49-F238E27FC236}">
                <a16:creationId xmlns:a16="http://schemas.microsoft.com/office/drawing/2014/main" id="{5DCE184B-B93C-D0D3-63EB-9BE4B93DB031}"/>
              </a:ext>
            </a:extLst>
          </p:cNvPr>
          <p:cNvSpPr>
            <a:spLocks noGrp="1" noChangeArrowheads="1"/>
          </p:cNvSpPr>
          <p:nvPr>
            <p:ph type="ctrTitle"/>
          </p:nvPr>
        </p:nvSpPr>
        <p:spPr/>
        <p:txBody>
          <a:bodyPr>
            <a:normAutofit fontScale="90000"/>
          </a:bodyPr>
          <a:lstStyle/>
          <a:p>
            <a:r>
              <a:rPr lang="fr-CA" altLang="fr-FR" i="1" dirty="0"/>
              <a:t>Suite 2</a:t>
            </a:r>
            <a:r>
              <a:rPr lang="fr-CA" altLang="fr-FR" dirty="0"/>
              <a:t>: </a:t>
            </a:r>
            <a:r>
              <a:rPr lang="fr-CA" altLang="fr-FR" dirty="0">
                <a:latin typeface="Courier New" panose="02070309020205020404" pitchFamily="49" charset="0"/>
              </a:rPr>
              <a:t>1,1,2,3,5,8,…</a:t>
            </a:r>
          </a:p>
        </p:txBody>
      </p:sp>
      <p:sp>
        <p:nvSpPr>
          <p:cNvPr id="2" name="!!Gauche">
            <a:extLst>
              <a:ext uri="{FF2B5EF4-FFF2-40B4-BE49-F238E27FC236}">
                <a16:creationId xmlns:a16="http://schemas.microsoft.com/office/drawing/2014/main" id="{5C90C8F7-B38D-D2B1-0AA0-C3F2C8F46F08}"/>
              </a:ext>
            </a:extLst>
          </p:cNvPr>
          <p:cNvSpPr/>
          <p:nvPr/>
        </p:nvSpPr>
        <p:spPr>
          <a:xfrm>
            <a:off x="-1090645" y="2065012"/>
            <a:ext cx="2664412" cy="1724028"/>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4">
              <a:alphaModFix/>
            </a:blip>
            <a:stretch>
              <a:fillRect/>
            </a:stretch>
          </a:blipFill>
          <a:ln>
            <a:noFill/>
          </a:ln>
        </p:spPr>
        <p:txBody>
          <a:bodyPr/>
          <a:lstStyle/>
          <a:p>
            <a:endParaRPr lang="fr-CA"/>
          </a:p>
        </p:txBody>
      </p:sp>
      <p:sp>
        <p:nvSpPr>
          <p:cNvPr id="3" name="!!Droite">
            <a:extLst>
              <a:ext uri="{FF2B5EF4-FFF2-40B4-BE49-F238E27FC236}">
                <a16:creationId xmlns:a16="http://schemas.microsoft.com/office/drawing/2014/main" id="{C7C3D783-C90F-E911-79B4-1F3AA0342D2D}"/>
              </a:ext>
            </a:extLst>
          </p:cNvPr>
          <p:cNvSpPr/>
          <p:nvPr/>
        </p:nvSpPr>
        <p:spPr>
          <a:xfrm>
            <a:off x="10527700" y="4668951"/>
            <a:ext cx="2664412" cy="1787464"/>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4">
              <a:alphaModFix/>
            </a:blip>
            <a:stretch>
              <a:fillRect/>
            </a:stretch>
          </a:blipFill>
          <a:ln>
            <a:noFill/>
          </a:ln>
        </p:spPr>
        <p:txBody>
          <a:bodyPr/>
          <a:lstStyle/>
          <a:p>
            <a:endParaRPr lang="fr-CA"/>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1187AC8-7F63-6C5E-A8E5-3979A47AE2D0}"/>
              </a:ext>
            </a:extLst>
          </p:cNvPr>
          <p:cNvSpPr>
            <a:spLocks noGrp="1" noChangeArrowheads="1"/>
          </p:cNvSpPr>
          <p:nvPr>
            <p:ph type="title"/>
          </p:nvPr>
        </p:nvSpPr>
        <p:spPr>
          <a:xfrm>
            <a:off x="695400" y="552763"/>
            <a:ext cx="11496600" cy="2116850"/>
          </a:xfrm>
        </p:spPr>
        <p:txBody>
          <a:bodyPr>
            <a:normAutofit fontScale="90000"/>
          </a:bodyPr>
          <a:lstStyle/>
          <a:p>
            <a:r>
              <a:rPr lang="fr-CA" altLang="fr-FR" i="1" dirty="0"/>
              <a:t>Suite 3</a:t>
            </a:r>
            <a:r>
              <a:rPr lang="fr-CA" altLang="fr-FR" dirty="0"/>
              <a:t>: </a:t>
            </a:r>
            <a:r>
              <a:rPr lang="fr-CA" altLang="fr-FR" dirty="0">
                <a:latin typeface="Courier New" panose="02070309020205020404" pitchFamily="49" charset="0"/>
              </a:rPr>
              <a:t>1,1,2,3,5,8,13,…</a:t>
            </a:r>
          </a:p>
        </p:txBody>
      </p:sp>
      <p:sp>
        <p:nvSpPr>
          <p:cNvPr id="9219" name="Rectangle 3">
            <a:extLst>
              <a:ext uri="{FF2B5EF4-FFF2-40B4-BE49-F238E27FC236}">
                <a16:creationId xmlns:a16="http://schemas.microsoft.com/office/drawing/2014/main" id="{38D62D22-1A3B-D72B-4AE5-5B13371658A6}"/>
              </a:ext>
            </a:extLst>
          </p:cNvPr>
          <p:cNvSpPr>
            <a:spLocks noGrp="1" noChangeArrowheads="1"/>
          </p:cNvSpPr>
          <p:nvPr>
            <p:ph type="body" sz="half" idx="1"/>
          </p:nvPr>
        </p:nvSpPr>
        <p:spPr>
          <a:xfrm>
            <a:off x="1176434" y="3962400"/>
            <a:ext cx="8952013" cy="4114800"/>
          </a:xfrm>
        </p:spPr>
        <p:txBody>
          <a:bodyPr>
            <a:normAutofit/>
          </a:bodyPr>
          <a:lstStyle/>
          <a:p>
            <a:r>
              <a:rPr lang="fr-CA" altLang="fr-FR" sz="2800" i="1" dirty="0"/>
              <a:t>a</a:t>
            </a:r>
            <a:r>
              <a:rPr lang="fr-CA" altLang="fr-FR" sz="2800" i="1" baseline="-25000" dirty="0"/>
              <a:t>n</a:t>
            </a:r>
            <a:r>
              <a:rPr lang="fr-CA" altLang="fr-FR" sz="2800" dirty="0"/>
              <a:t> = l’entier le plus proche de</a:t>
            </a:r>
          </a:p>
        </p:txBody>
      </p:sp>
      <mc:AlternateContent xmlns:mc="http://schemas.openxmlformats.org/markup-compatibility/2006" xmlns:a14="http://schemas.microsoft.com/office/drawing/2010/main">
        <mc:Choice Requires="a14">
          <p:sp>
            <p:nvSpPr>
              <p:cNvPr id="104450" name="Object 2">
                <a:extLst>
                  <a:ext uri="{FF2B5EF4-FFF2-40B4-BE49-F238E27FC236}">
                    <a16:creationId xmlns:a16="http://schemas.microsoft.com/office/drawing/2014/main" id="{46355E58-A43C-7AEF-D517-797C3BC52EFC}"/>
                  </a:ext>
                </a:extLst>
              </p:cNvPr>
              <p:cNvSpPr txBox="1">
                <a:spLocks noGrp="1"/>
              </p:cNvSpPr>
              <p:nvPr>
                <p:ph sz="half" idx="2"/>
              </p:nvPr>
            </p:nvSpPr>
            <p:spPr bwMode="auto">
              <a:xfrm>
                <a:off x="7201791" y="3645024"/>
                <a:ext cx="2592388" cy="1601788"/>
              </a:xfrm>
              <a:prstGeom prst="rect">
                <a:avLst/>
              </a:prstGeom>
              <a:noFill/>
              <a:ln>
                <a:noFill/>
              </a:ln>
              <a:effectLst/>
            </p:spPr>
            <p:txBody>
              <a:bodyPr>
                <a:normAutofit fontScale="40000" lnSpcReduction="20000"/>
              </a:bodyPr>
              <a:lstStyle/>
              <a:p>
                <a:pPr>
                  <a:buNone/>
                </a:pPr>
                <a14:m>
                  <m:oMathPara xmlns:m="http://schemas.openxmlformats.org/officeDocument/2006/math">
                    <m:oMathParaPr>
                      <m:jc m:val="left"/>
                    </m:oMathParaPr>
                    <m:oMath xmlns:m="http://schemas.openxmlformats.org/officeDocument/2006/math">
                      <m:f>
                        <m:fPr>
                          <m:ctrlPr>
                            <a:rPr lang="fr-CA" sz="8000" i="1" smtClean="0">
                              <a:solidFill>
                                <a:schemeClr val="bg1"/>
                              </a:solidFill>
                              <a:latin typeface="Cambria Math" panose="02040503050406030204" pitchFamily="18" charset="0"/>
                            </a:rPr>
                          </m:ctrlPr>
                        </m:fPr>
                        <m:num>
                          <m:r>
                            <a:rPr lang="fr-CA" sz="8000" i="1">
                              <a:solidFill>
                                <a:schemeClr val="bg1"/>
                              </a:solidFill>
                              <a:latin typeface="Cambria Math" panose="02040503050406030204" pitchFamily="18" charset="0"/>
                            </a:rPr>
                            <m:t>1</m:t>
                          </m:r>
                        </m:num>
                        <m:den>
                          <m:rad>
                            <m:radPr>
                              <m:degHide m:val="on"/>
                              <m:ctrlPr>
                                <a:rPr lang="fr-CA" sz="8000" i="1">
                                  <a:solidFill>
                                    <a:schemeClr val="bg1"/>
                                  </a:solidFill>
                                  <a:latin typeface="Cambria Math" panose="02040503050406030204" pitchFamily="18" charset="0"/>
                                </a:rPr>
                              </m:ctrlPr>
                            </m:radPr>
                            <m:deg/>
                            <m:e>
                              <m:r>
                                <a:rPr lang="fr-CA" sz="8000" i="1">
                                  <a:solidFill>
                                    <a:schemeClr val="bg1"/>
                                  </a:solidFill>
                                  <a:latin typeface="Cambria Math" panose="02040503050406030204" pitchFamily="18" charset="0"/>
                                </a:rPr>
                                <m:t>5</m:t>
                              </m:r>
                            </m:e>
                          </m:rad>
                        </m:den>
                      </m:f>
                      <m:sSup>
                        <m:sSupPr>
                          <m:ctrlPr>
                            <a:rPr lang="fr-CA" sz="8000" i="1">
                              <a:solidFill>
                                <a:schemeClr val="bg1"/>
                              </a:solidFill>
                              <a:latin typeface="Cambria Math" panose="02040503050406030204" pitchFamily="18" charset="0"/>
                            </a:rPr>
                          </m:ctrlPr>
                        </m:sSupPr>
                        <m:e>
                          <m:d>
                            <m:dPr>
                              <m:ctrlPr>
                                <a:rPr lang="fr-CA" sz="8000" i="1">
                                  <a:solidFill>
                                    <a:schemeClr val="bg1"/>
                                  </a:solidFill>
                                  <a:latin typeface="Cambria Math" panose="02040503050406030204" pitchFamily="18" charset="0"/>
                                </a:rPr>
                              </m:ctrlPr>
                            </m:dPr>
                            <m:e>
                              <m:f>
                                <m:fPr>
                                  <m:ctrlPr>
                                    <a:rPr lang="fr-CA" sz="8000" i="1">
                                      <a:solidFill>
                                        <a:schemeClr val="bg1"/>
                                      </a:solidFill>
                                      <a:latin typeface="Cambria Math" panose="02040503050406030204" pitchFamily="18" charset="0"/>
                                    </a:rPr>
                                  </m:ctrlPr>
                                </m:fPr>
                                <m:num>
                                  <m:r>
                                    <a:rPr lang="fr-CA" sz="8000" i="1">
                                      <a:solidFill>
                                        <a:schemeClr val="bg1"/>
                                      </a:solidFill>
                                      <a:latin typeface="Cambria Math" panose="02040503050406030204" pitchFamily="18" charset="0"/>
                                    </a:rPr>
                                    <m:t>1+</m:t>
                                  </m:r>
                                  <m:rad>
                                    <m:radPr>
                                      <m:degHide m:val="on"/>
                                      <m:ctrlPr>
                                        <a:rPr lang="fr-CA" sz="8000" i="1">
                                          <a:solidFill>
                                            <a:schemeClr val="bg1"/>
                                          </a:solidFill>
                                          <a:latin typeface="Cambria Math" panose="02040503050406030204" pitchFamily="18" charset="0"/>
                                        </a:rPr>
                                      </m:ctrlPr>
                                    </m:radPr>
                                    <m:deg/>
                                    <m:e>
                                      <m:r>
                                        <a:rPr lang="fr-CA" sz="8000" i="1">
                                          <a:solidFill>
                                            <a:schemeClr val="bg1"/>
                                          </a:solidFill>
                                          <a:latin typeface="Cambria Math" panose="02040503050406030204" pitchFamily="18" charset="0"/>
                                        </a:rPr>
                                        <m:t>5</m:t>
                                      </m:r>
                                    </m:e>
                                  </m:rad>
                                </m:num>
                                <m:den>
                                  <m:r>
                                    <a:rPr lang="fr-CA" sz="8000" i="1">
                                      <a:solidFill>
                                        <a:schemeClr val="bg1"/>
                                      </a:solidFill>
                                      <a:latin typeface="Cambria Math" panose="02040503050406030204" pitchFamily="18" charset="0"/>
                                    </a:rPr>
                                    <m:t>2</m:t>
                                  </m:r>
                                </m:den>
                              </m:f>
                            </m:e>
                          </m:d>
                        </m:e>
                        <m:sup>
                          <m:r>
                            <a:rPr lang="fr-CA" sz="8000" i="1">
                              <a:solidFill>
                                <a:schemeClr val="bg1"/>
                              </a:solidFill>
                              <a:latin typeface="Cambria Math" panose="02040503050406030204" pitchFamily="18" charset="0"/>
                            </a:rPr>
                            <m:t>𝑛</m:t>
                          </m:r>
                        </m:sup>
                      </m:sSup>
                    </m:oMath>
                  </m:oMathPara>
                </a14:m>
                <a:endParaRPr lang="fr-CA" sz="8000" dirty="0"/>
              </a:p>
            </p:txBody>
          </p:sp>
        </mc:Choice>
        <mc:Fallback xmlns="">
          <p:sp>
            <p:nvSpPr>
              <p:cNvPr id="104450" name="Object 2">
                <a:extLst>
                  <a:ext uri="{FF2B5EF4-FFF2-40B4-BE49-F238E27FC236}">
                    <a16:creationId xmlns:a16="http://schemas.microsoft.com/office/drawing/2014/main" id="{46355E58-A43C-7AEF-D517-797C3BC52EFC}"/>
                  </a:ext>
                </a:extLst>
              </p:cNvPr>
              <p:cNvSpPr txBox="1">
                <a:spLocks noRot="1" noChangeAspect="1" noMove="1" noResize="1" noEditPoints="1" noAdjustHandles="1" noChangeArrowheads="1" noChangeShapeType="1" noTextEdit="1"/>
              </p:cNvSpPr>
              <p:nvPr>
                <p:ph sz="half" idx="2"/>
              </p:nvPr>
            </p:nvSpPr>
            <p:spPr bwMode="auto">
              <a:xfrm>
                <a:off x="7201791" y="3645024"/>
                <a:ext cx="2592388" cy="1601788"/>
              </a:xfrm>
              <a:prstGeom prst="rect">
                <a:avLst/>
              </a:prstGeom>
              <a:blipFill>
                <a:blip r:embed="rId3"/>
                <a:stretch>
                  <a:fillRect/>
                </a:stretch>
              </a:blipFill>
              <a:ln>
                <a:noFill/>
              </a:ln>
              <a:effectLst/>
            </p:spPr>
            <p:txBody>
              <a:bodyPr/>
              <a:lstStyle/>
              <a:p>
                <a:r>
                  <a:rPr lang="fr-CA">
                    <a:noFill/>
                  </a:rPr>
                  <a:t> </a:t>
                </a:r>
              </a:p>
            </p:txBody>
          </p:sp>
        </mc:Fallback>
      </mc:AlternateContent>
      <p:sp>
        <p:nvSpPr>
          <p:cNvPr id="4" name="!!Gauche">
            <a:extLst>
              <a:ext uri="{FF2B5EF4-FFF2-40B4-BE49-F238E27FC236}">
                <a16:creationId xmlns:a16="http://schemas.microsoft.com/office/drawing/2014/main" id="{7702761A-859A-F2B3-FE9D-6C2054B1615B}"/>
              </a:ext>
            </a:extLst>
          </p:cNvPr>
          <p:cNvSpPr/>
          <p:nvPr/>
        </p:nvSpPr>
        <p:spPr>
          <a:xfrm>
            <a:off x="-1487978" y="2566986"/>
            <a:ext cx="2664412" cy="1724028"/>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4">
              <a:alphaModFix/>
            </a:blip>
            <a:stretch>
              <a:fillRect/>
            </a:stretch>
          </a:blipFill>
          <a:ln>
            <a:noFill/>
          </a:ln>
        </p:spPr>
        <p:txBody>
          <a:bodyPr/>
          <a:lstStyle/>
          <a:p>
            <a:endParaRPr lang="fr-CA"/>
          </a:p>
        </p:txBody>
      </p:sp>
      <p:sp>
        <p:nvSpPr>
          <p:cNvPr id="5" name="!!Droite">
            <a:extLst>
              <a:ext uri="{FF2B5EF4-FFF2-40B4-BE49-F238E27FC236}">
                <a16:creationId xmlns:a16="http://schemas.microsoft.com/office/drawing/2014/main" id="{521403A7-D4A3-22B6-1857-AD50BAD02EF0}"/>
              </a:ext>
            </a:extLst>
          </p:cNvPr>
          <p:cNvSpPr/>
          <p:nvPr/>
        </p:nvSpPr>
        <p:spPr>
          <a:xfrm>
            <a:off x="10527700" y="4668951"/>
            <a:ext cx="2664412" cy="1787464"/>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4">
              <a:alphaModFix/>
            </a:blip>
            <a:stretch>
              <a:fillRect/>
            </a:stretch>
          </a:blipFill>
          <a:ln>
            <a:noFill/>
          </a:ln>
        </p:spPr>
        <p:txBody>
          <a:bodyPr/>
          <a:lstStyle/>
          <a:p>
            <a:endParaRPr lang="fr-CA"/>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243" name="Rectangle 3">
                <a:extLst>
                  <a:ext uri="{FF2B5EF4-FFF2-40B4-BE49-F238E27FC236}">
                    <a16:creationId xmlns:a16="http://schemas.microsoft.com/office/drawing/2014/main" id="{8D617A8A-C3EB-7F5B-8E17-917880585780}"/>
                  </a:ext>
                </a:extLst>
              </p:cNvPr>
              <p:cNvSpPr>
                <a:spLocks noGrp="1" noChangeArrowheads="1"/>
              </p:cNvSpPr>
              <p:nvPr>
                <p:ph type="body" idx="1"/>
              </p:nvPr>
            </p:nvSpPr>
            <p:spPr>
              <a:xfrm>
                <a:off x="551384" y="1872724"/>
                <a:ext cx="6256874" cy="4465637"/>
              </a:xfrm>
            </p:spPr>
            <p:txBody>
              <a:bodyPr>
                <a:normAutofit/>
              </a:bodyPr>
              <a:lstStyle/>
              <a:p>
                <a:pPr>
                  <a:buFont typeface="Wingdings" panose="05000000000000000000" pitchFamily="2" charset="2"/>
                  <a:buNone/>
                </a:pPr>
                <a:r>
                  <a:rPr lang="fr-CA" altLang="fr-FR" sz="3600" dirty="0"/>
                  <a:t>Maison à deux couleurs.</a:t>
                </a:r>
              </a:p>
              <a:p>
                <a:pPr>
                  <a:buFont typeface="Wingdings" panose="05000000000000000000" pitchFamily="2" charset="2"/>
                  <a:buNone/>
                </a:pPr>
                <a:r>
                  <a:rPr lang="fr-CA" altLang="fr-FR" sz="3600" dirty="0"/>
                  <a:t>Jamais deux étages foncés consécutifs.</a:t>
                </a:r>
              </a:p>
              <a:p>
                <a:pPr>
                  <a:buFont typeface="Wingdings" panose="05000000000000000000" pitchFamily="2" charset="2"/>
                  <a:buNone/>
                </a:pPr>
                <a14:m>
                  <m:oMath xmlns:m="http://schemas.openxmlformats.org/officeDocument/2006/math">
                    <m:r>
                      <a:rPr lang="fr-CA" altLang="fr-FR" sz="3600" i="1" dirty="0" smtClean="0">
                        <a:latin typeface="Cambria Math" panose="02040503050406030204" pitchFamily="18" charset="0"/>
                      </a:rPr>
                      <m:t>𝑎</m:t>
                    </m:r>
                    <m:r>
                      <a:rPr lang="fr-CA" altLang="fr-FR" sz="3600" i="1" baseline="-25000" dirty="0" smtClean="0">
                        <a:latin typeface="Cambria Math" panose="02040503050406030204" pitchFamily="18" charset="0"/>
                      </a:rPr>
                      <m:t>𝑛</m:t>
                    </m:r>
                  </m:oMath>
                </a14:m>
                <a:r>
                  <a:rPr lang="fr-CA" altLang="fr-FR" sz="3600" dirty="0"/>
                  <a:t> : le nombre de configurations pour </a:t>
                </a:r>
                <a14:m>
                  <m:oMath xmlns:m="http://schemas.openxmlformats.org/officeDocument/2006/math">
                    <m:r>
                      <a:rPr lang="fr-CA" altLang="fr-FR" sz="3600" i="1" dirty="0" smtClean="0">
                        <a:latin typeface="Cambria Math" panose="02040503050406030204" pitchFamily="18" charset="0"/>
                      </a:rPr>
                      <m:t>𝑛</m:t>
                    </m:r>
                  </m:oMath>
                </a14:m>
                <a:r>
                  <a:rPr lang="fr-CA" altLang="fr-FR" sz="3600" dirty="0"/>
                  <a:t> étages.</a:t>
                </a:r>
              </a:p>
            </p:txBody>
          </p:sp>
        </mc:Choice>
        <mc:Fallback>
          <p:sp>
            <p:nvSpPr>
              <p:cNvPr id="10243" name="Rectangle 3">
                <a:extLst>
                  <a:ext uri="{FF2B5EF4-FFF2-40B4-BE49-F238E27FC236}">
                    <a16:creationId xmlns:a16="http://schemas.microsoft.com/office/drawing/2014/main" id="{8D617A8A-C3EB-7F5B-8E17-917880585780}"/>
                  </a:ext>
                </a:extLst>
              </p:cNvPr>
              <p:cNvSpPr>
                <a:spLocks noGrp="1" noRot="1" noChangeAspect="1" noMove="1" noResize="1" noEditPoints="1" noAdjustHandles="1" noChangeArrowheads="1" noChangeShapeType="1" noTextEdit="1"/>
              </p:cNvSpPr>
              <p:nvPr>
                <p:ph type="body" idx="1"/>
              </p:nvPr>
            </p:nvSpPr>
            <p:spPr>
              <a:xfrm>
                <a:off x="551384" y="1872724"/>
                <a:ext cx="6256874" cy="4465637"/>
              </a:xfrm>
              <a:blipFill>
                <a:blip r:embed="rId3"/>
                <a:stretch>
                  <a:fillRect l="-2921" t="-1501" r="-3700"/>
                </a:stretch>
              </a:blipFill>
            </p:spPr>
            <p:txBody>
              <a:bodyPr/>
              <a:lstStyle/>
              <a:p>
                <a:r>
                  <a:rPr lang="fr-CA">
                    <a:noFill/>
                  </a:rPr>
                  <a:t> </a:t>
                </a:r>
              </a:p>
            </p:txBody>
          </p:sp>
        </mc:Fallback>
      </mc:AlternateContent>
      <p:sp>
        <p:nvSpPr>
          <p:cNvPr id="10242" name="Rectangle 2">
            <a:extLst>
              <a:ext uri="{FF2B5EF4-FFF2-40B4-BE49-F238E27FC236}">
                <a16:creationId xmlns:a16="http://schemas.microsoft.com/office/drawing/2014/main" id="{2CC84B31-8349-B948-6D2E-4035DF8B334E}"/>
              </a:ext>
            </a:extLst>
          </p:cNvPr>
          <p:cNvSpPr>
            <a:spLocks noGrp="1" noChangeArrowheads="1"/>
          </p:cNvSpPr>
          <p:nvPr>
            <p:ph type="ctrTitle"/>
          </p:nvPr>
        </p:nvSpPr>
        <p:spPr>
          <a:xfrm>
            <a:off x="551384" y="493906"/>
            <a:ext cx="10715600" cy="980000"/>
          </a:xfrm>
        </p:spPr>
        <p:txBody>
          <a:bodyPr>
            <a:normAutofit fontScale="90000"/>
          </a:bodyPr>
          <a:lstStyle/>
          <a:p>
            <a:r>
              <a:rPr lang="fr-CA" altLang="fr-FR" i="1" dirty="0"/>
              <a:t>Suite 4</a:t>
            </a:r>
            <a:r>
              <a:rPr lang="fr-CA" altLang="fr-FR" dirty="0"/>
              <a:t>: </a:t>
            </a:r>
            <a:r>
              <a:rPr lang="fr-CA" altLang="fr-FR" dirty="0">
                <a:latin typeface="Courier New" panose="02070309020205020404" pitchFamily="49" charset="0"/>
              </a:rPr>
              <a:t>2,3,5,8,…</a:t>
            </a:r>
          </a:p>
        </p:txBody>
      </p:sp>
      <p:pic>
        <p:nvPicPr>
          <p:cNvPr id="2" name="Espace réservé du contenu 3" descr="Une image contenant violet, capture d’écran, maison&#10;&#10;Le contenu généré par l’IA peut être incorrect.">
            <a:extLst>
              <a:ext uri="{FF2B5EF4-FFF2-40B4-BE49-F238E27FC236}">
                <a16:creationId xmlns:a16="http://schemas.microsoft.com/office/drawing/2014/main" id="{F0627AE5-033B-7E4C-D1FD-D5F22C4FFB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9793" y="1718984"/>
            <a:ext cx="4608438" cy="4014272"/>
          </a:xfrm>
          <a:prstGeom prst="rect">
            <a:avLst/>
          </a:prstGeom>
          <a:noFill/>
          <a:ln>
            <a:noFill/>
          </a:ln>
        </p:spPr>
      </p:pic>
      <p:sp>
        <p:nvSpPr>
          <p:cNvPr id="3" name="!!Gauche">
            <a:extLst>
              <a:ext uri="{FF2B5EF4-FFF2-40B4-BE49-F238E27FC236}">
                <a16:creationId xmlns:a16="http://schemas.microsoft.com/office/drawing/2014/main" id="{549660E3-3265-0E84-FAAC-C6E22EA9B38B}"/>
              </a:ext>
            </a:extLst>
          </p:cNvPr>
          <p:cNvSpPr/>
          <p:nvPr/>
        </p:nvSpPr>
        <p:spPr>
          <a:xfrm>
            <a:off x="-960784" y="4365104"/>
            <a:ext cx="2664412" cy="1724028"/>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5">
              <a:alphaModFix/>
            </a:blip>
            <a:stretch>
              <a:fillRect/>
            </a:stretch>
          </a:blipFill>
          <a:ln>
            <a:noFill/>
          </a:ln>
        </p:spPr>
        <p:txBody>
          <a:bodyPr/>
          <a:lstStyle/>
          <a:p>
            <a:endParaRPr lang="fr-CA"/>
          </a:p>
        </p:txBody>
      </p:sp>
      <p:sp>
        <p:nvSpPr>
          <p:cNvPr id="4" name="!!Droite">
            <a:extLst>
              <a:ext uri="{FF2B5EF4-FFF2-40B4-BE49-F238E27FC236}">
                <a16:creationId xmlns:a16="http://schemas.microsoft.com/office/drawing/2014/main" id="{696F86DA-B92A-7851-561F-88B1AE2E6C68}"/>
              </a:ext>
            </a:extLst>
          </p:cNvPr>
          <p:cNvSpPr/>
          <p:nvPr/>
        </p:nvSpPr>
        <p:spPr>
          <a:xfrm>
            <a:off x="10527700" y="4668951"/>
            <a:ext cx="2664412" cy="1787464"/>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5">
              <a:alphaModFix/>
            </a:blip>
            <a:stretch>
              <a:fillRect/>
            </a:stretch>
          </a:blipFill>
          <a:ln>
            <a:noFill/>
          </a:ln>
        </p:spPr>
        <p:txBody>
          <a:bodyPr/>
          <a:lstStyle/>
          <a:p>
            <a:endParaRPr lang="fr-CA"/>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4D0BEBBA-2621-6C38-A7E0-366390537BF3}"/>
              </a:ext>
            </a:extLst>
          </p:cNvPr>
          <p:cNvSpPr>
            <a:spLocks noGrp="1" noChangeArrowheads="1"/>
          </p:cNvSpPr>
          <p:nvPr>
            <p:ph type="body" idx="1"/>
          </p:nvPr>
        </p:nvSpPr>
        <p:spPr>
          <a:xfrm>
            <a:off x="1141376" y="2057400"/>
            <a:ext cx="10369152" cy="1371600"/>
          </a:xfrm>
        </p:spPr>
        <p:txBody>
          <a:bodyPr/>
          <a:lstStyle/>
          <a:p>
            <a:pPr algn="just"/>
            <a:r>
              <a:rPr lang="fr-CA" altLang="fr-FR" sz="2000" i="1" dirty="0"/>
              <a:t>a</a:t>
            </a:r>
            <a:r>
              <a:rPr lang="fr-CA" altLang="fr-FR" sz="2000" i="1" baseline="-25000" dirty="0"/>
              <a:t>n</a:t>
            </a:r>
            <a:r>
              <a:rPr lang="fr-CA" altLang="fr-FR" sz="2000" dirty="0"/>
              <a:t> est le nombre de manières d’aligner </a:t>
            </a:r>
            <a:r>
              <a:rPr lang="fr-CA" altLang="fr-FR" sz="2000" i="1" dirty="0"/>
              <a:t>n</a:t>
            </a:r>
            <a:r>
              <a:rPr lang="fr-CA" altLang="fr-FR" sz="2000" dirty="0"/>
              <a:t> billes en rangées horizontales de façon que toutes les billes de chacune des rangées se touchent et que chaque bille qui n’est pas à la rangée inférieure touche à deux billes de la rangée en dessous.</a:t>
            </a:r>
          </a:p>
        </p:txBody>
      </p:sp>
      <p:sp>
        <p:nvSpPr>
          <p:cNvPr id="11266" name="Rectangle 2">
            <a:extLst>
              <a:ext uri="{FF2B5EF4-FFF2-40B4-BE49-F238E27FC236}">
                <a16:creationId xmlns:a16="http://schemas.microsoft.com/office/drawing/2014/main" id="{7739D619-1539-18A6-B011-6175F6DAA7E0}"/>
              </a:ext>
            </a:extLst>
          </p:cNvPr>
          <p:cNvSpPr>
            <a:spLocks noGrp="1" noChangeArrowheads="1"/>
          </p:cNvSpPr>
          <p:nvPr>
            <p:ph type="ctrTitle"/>
          </p:nvPr>
        </p:nvSpPr>
        <p:spPr>
          <a:xfrm>
            <a:off x="515380" y="12680"/>
            <a:ext cx="11161240" cy="2052332"/>
          </a:xfrm>
        </p:spPr>
        <p:txBody>
          <a:bodyPr>
            <a:noAutofit/>
          </a:bodyPr>
          <a:lstStyle/>
          <a:p>
            <a:r>
              <a:rPr lang="fr-CA" altLang="fr-FR" sz="8000" i="1" dirty="0"/>
              <a:t>Suite 5:</a:t>
            </a:r>
            <a:r>
              <a:rPr lang="fr-CA" altLang="fr-FR" sz="8000" dirty="0"/>
              <a:t> </a:t>
            </a:r>
            <a:br>
              <a:rPr lang="fr-CA" altLang="fr-FR" sz="8000" dirty="0"/>
            </a:br>
            <a:r>
              <a:rPr lang="fr-CA" altLang="fr-FR" sz="8000" dirty="0">
                <a:latin typeface="Courier New" panose="02070309020205020404" pitchFamily="49" charset="0"/>
              </a:rPr>
              <a:t>1,1,2,3,5,8,…</a:t>
            </a:r>
          </a:p>
        </p:txBody>
      </p:sp>
      <p:pic>
        <p:nvPicPr>
          <p:cNvPr id="3" name="Image 2" descr="Une image contenant capture d’écran, Caractère coloré, flou, léger&#10;&#10;Le contenu généré par l’IA peut être incorrect.">
            <a:extLst>
              <a:ext uri="{FF2B5EF4-FFF2-40B4-BE49-F238E27FC236}">
                <a16:creationId xmlns:a16="http://schemas.microsoft.com/office/drawing/2014/main" id="{AF705011-70B1-07E5-8C47-16F6EA937227}"/>
              </a:ext>
            </a:extLst>
          </p:cNvPr>
          <p:cNvPicPr>
            <a:picLocks noChangeAspect="1"/>
          </p:cNvPicPr>
          <p:nvPr/>
        </p:nvPicPr>
        <p:blipFill>
          <a:blip r:embed="rId3">
            <a:extLst>
              <a:ext uri="{28A0092B-C50C-407E-A947-70E740481C1C}">
                <a14:useLocalDpi xmlns:a14="http://schemas.microsoft.com/office/drawing/2010/main" val="0"/>
              </a:ext>
            </a:extLst>
          </a:blip>
          <a:srcRect l="7361"/>
          <a:stretch>
            <a:fillRect/>
          </a:stretch>
        </p:blipFill>
        <p:spPr>
          <a:xfrm>
            <a:off x="3431704" y="3140968"/>
            <a:ext cx="5788496" cy="3619500"/>
          </a:xfrm>
          <a:prstGeom prst="rect">
            <a:avLst/>
          </a:prstGeom>
        </p:spPr>
      </p:pic>
      <p:sp>
        <p:nvSpPr>
          <p:cNvPr id="4" name="ZoneTexte 3">
            <a:extLst>
              <a:ext uri="{FF2B5EF4-FFF2-40B4-BE49-F238E27FC236}">
                <a16:creationId xmlns:a16="http://schemas.microsoft.com/office/drawing/2014/main" id="{06475096-D746-8977-24DD-1AF1D1E6F79A}"/>
              </a:ext>
            </a:extLst>
          </p:cNvPr>
          <p:cNvSpPr txBox="1"/>
          <p:nvPr/>
        </p:nvSpPr>
        <p:spPr>
          <a:xfrm>
            <a:off x="2955413" y="3025368"/>
            <a:ext cx="792088" cy="3416320"/>
          </a:xfrm>
          <a:prstGeom prst="rect">
            <a:avLst/>
          </a:prstGeom>
          <a:noFill/>
        </p:spPr>
        <p:txBody>
          <a:bodyPr wrap="square" rtlCol="0">
            <a:spAutoFit/>
          </a:bodyPr>
          <a:lstStyle/>
          <a:p>
            <a:r>
              <a:rPr lang="fr-CA" sz="3200" dirty="0">
                <a:solidFill>
                  <a:schemeClr val="bg1"/>
                </a:solidFill>
              </a:rPr>
              <a:t>1</a:t>
            </a:r>
          </a:p>
          <a:p>
            <a:r>
              <a:rPr lang="fr-CA" sz="3200" dirty="0">
                <a:solidFill>
                  <a:schemeClr val="bg1"/>
                </a:solidFill>
              </a:rPr>
              <a:t>1</a:t>
            </a:r>
          </a:p>
          <a:p>
            <a:r>
              <a:rPr lang="fr-CA" sz="3200" dirty="0">
                <a:solidFill>
                  <a:schemeClr val="bg1"/>
                </a:solidFill>
              </a:rPr>
              <a:t>2</a:t>
            </a:r>
          </a:p>
          <a:p>
            <a:r>
              <a:rPr lang="fr-CA" sz="3200" dirty="0">
                <a:solidFill>
                  <a:schemeClr val="bg1"/>
                </a:solidFill>
              </a:rPr>
              <a:t>3</a:t>
            </a:r>
          </a:p>
          <a:p>
            <a:r>
              <a:rPr lang="fr-CA" sz="3200" dirty="0">
                <a:solidFill>
                  <a:schemeClr val="bg1"/>
                </a:solidFill>
              </a:rPr>
              <a:t>5</a:t>
            </a:r>
          </a:p>
          <a:p>
            <a:endParaRPr lang="fr-CA" sz="2400" dirty="0">
              <a:solidFill>
                <a:schemeClr val="bg1"/>
              </a:solidFill>
            </a:endParaRPr>
          </a:p>
          <a:p>
            <a:r>
              <a:rPr lang="fr-CA" sz="3200" dirty="0">
                <a:solidFill>
                  <a:schemeClr val="bg1"/>
                </a:solidFill>
              </a:rPr>
              <a:t>8(</a:t>
            </a:r>
          </a:p>
        </p:txBody>
      </p:sp>
      <p:sp>
        <p:nvSpPr>
          <p:cNvPr id="5" name="!!Gauche">
            <a:extLst>
              <a:ext uri="{FF2B5EF4-FFF2-40B4-BE49-F238E27FC236}">
                <a16:creationId xmlns:a16="http://schemas.microsoft.com/office/drawing/2014/main" id="{D118C61F-FFF3-5947-7F46-3551D1C9FB64}"/>
              </a:ext>
            </a:extLst>
          </p:cNvPr>
          <p:cNvSpPr/>
          <p:nvPr/>
        </p:nvSpPr>
        <p:spPr>
          <a:xfrm>
            <a:off x="-1090645" y="2065012"/>
            <a:ext cx="2664412" cy="1724028"/>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4">
              <a:alphaModFix/>
            </a:blip>
            <a:stretch>
              <a:fillRect/>
            </a:stretch>
          </a:blipFill>
          <a:ln>
            <a:noFill/>
          </a:ln>
        </p:spPr>
        <p:txBody>
          <a:bodyPr/>
          <a:lstStyle/>
          <a:p>
            <a:endParaRPr lang="fr-CA"/>
          </a:p>
        </p:txBody>
      </p:sp>
      <p:sp>
        <p:nvSpPr>
          <p:cNvPr id="6" name="!!Droite">
            <a:extLst>
              <a:ext uri="{FF2B5EF4-FFF2-40B4-BE49-F238E27FC236}">
                <a16:creationId xmlns:a16="http://schemas.microsoft.com/office/drawing/2014/main" id="{07135D81-E075-1C5F-B872-E5AACA570E5F}"/>
              </a:ext>
            </a:extLst>
          </p:cNvPr>
          <p:cNvSpPr/>
          <p:nvPr/>
        </p:nvSpPr>
        <p:spPr>
          <a:xfrm>
            <a:off x="10527700" y="4668951"/>
            <a:ext cx="2664412" cy="1787464"/>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4">
              <a:alphaModFix/>
            </a:blip>
            <a:stretch>
              <a:fillRect/>
            </a:stretch>
          </a:blipFill>
          <a:ln>
            <a:noFill/>
          </a:ln>
        </p:spPr>
        <p:txBody>
          <a:bodyPr/>
          <a:lstStyle/>
          <a:p>
            <a:endParaRPr lang="fr-CA"/>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291" name="Rectangle 3">
                <a:extLst>
                  <a:ext uri="{FF2B5EF4-FFF2-40B4-BE49-F238E27FC236}">
                    <a16:creationId xmlns:a16="http://schemas.microsoft.com/office/drawing/2014/main" id="{D061EA4C-E266-8F80-3ABF-75116B17960C}"/>
                  </a:ext>
                </a:extLst>
              </p:cNvPr>
              <p:cNvSpPr>
                <a:spLocks noGrp="1" noChangeArrowheads="1"/>
              </p:cNvSpPr>
              <p:nvPr>
                <p:ph type="body" idx="1"/>
              </p:nvPr>
            </p:nvSpPr>
            <p:spPr>
              <a:xfrm>
                <a:off x="911424" y="2438400"/>
                <a:ext cx="11037912" cy="990600"/>
              </a:xfrm>
            </p:spPr>
            <p:txBody>
              <a:bodyPr>
                <a:noAutofit/>
              </a:bodyPr>
              <a:lstStyle/>
              <a:p>
                <a:pPr algn="ctr">
                  <a:buFont typeface="Wingdings" panose="05000000000000000000" pitchFamily="2" charset="2"/>
                  <a:buNone/>
                </a:pPr>
                <a14:m>
                  <m:oMath xmlns:m="http://schemas.openxmlformats.org/officeDocument/2006/math">
                    <m:r>
                      <a:rPr lang="fr-CA" altLang="fr-FR" sz="3600" i="1" dirty="0" smtClean="0">
                        <a:latin typeface="Cambria Math" panose="02040503050406030204" pitchFamily="18" charset="0"/>
                      </a:rPr>
                      <m:t>𝑎</m:t>
                    </m:r>
                    <m:r>
                      <a:rPr lang="fr-CA" altLang="fr-FR" sz="3600" i="1" baseline="-25000" dirty="0">
                        <a:latin typeface="Cambria Math" panose="02040503050406030204" pitchFamily="18" charset="0"/>
                      </a:rPr>
                      <m:t>𝑛</m:t>
                    </m:r>
                    <m:r>
                      <a:rPr lang="fr-CA" altLang="fr-FR" sz="3600" i="1" dirty="0">
                        <a:latin typeface="Cambria Math" panose="02040503050406030204" pitchFamily="18" charset="0"/>
                      </a:rPr>
                      <m:t> = </m:t>
                    </m:r>
                    <m:sSub>
                      <m:sSubPr>
                        <m:ctrlPr>
                          <a:rPr lang="fr-CA" altLang="fr-FR" sz="3600" b="0" i="1" dirty="0" smtClean="0">
                            <a:latin typeface="Cambria Math" panose="02040503050406030204" pitchFamily="18" charset="0"/>
                          </a:rPr>
                        </m:ctrlPr>
                      </m:sSubPr>
                      <m:e>
                        <m:r>
                          <a:rPr lang="fr-CA" altLang="fr-FR" sz="3600" i="1" dirty="0">
                            <a:latin typeface="Cambria Math" panose="02040503050406030204" pitchFamily="18" charset="0"/>
                          </a:rPr>
                          <m:t>𝑎</m:t>
                        </m:r>
                      </m:e>
                      <m:sub>
                        <m:r>
                          <a:rPr lang="fr-CA" altLang="fr-FR" sz="3600" b="0" i="1" dirty="0" smtClean="0">
                            <a:latin typeface="Cambria Math" panose="02040503050406030204" pitchFamily="18" charset="0"/>
                          </a:rPr>
                          <m:t>𝑛</m:t>
                        </m:r>
                        <m:r>
                          <a:rPr lang="fr-CA" altLang="fr-FR" sz="3600" b="0" i="1" dirty="0" smtClean="0">
                            <a:latin typeface="Cambria Math" panose="02040503050406030204" pitchFamily="18" charset="0"/>
                          </a:rPr>
                          <m:t>−1</m:t>
                        </m:r>
                      </m:sub>
                    </m:sSub>
                    <m:r>
                      <a:rPr lang="fr-CA" altLang="fr-FR" sz="3600" i="1" dirty="0">
                        <a:latin typeface="Cambria Math" panose="02040503050406030204" pitchFamily="18" charset="0"/>
                      </a:rPr>
                      <m:t> + </m:t>
                    </m:r>
                    <m:r>
                      <a:rPr lang="fr-CA" altLang="fr-FR" sz="3600" i="1" dirty="0">
                        <a:latin typeface="Cambria Math" panose="02040503050406030204" pitchFamily="18" charset="0"/>
                      </a:rPr>
                      <m:t>𝑛</m:t>
                    </m:r>
                    <m:r>
                      <a:rPr lang="fr-CA" altLang="fr-FR" sz="3600" i="1" dirty="0">
                        <a:latin typeface="Cambria Math" panose="02040503050406030204" pitchFamily="18" charset="0"/>
                      </a:rPr>
                      <m:t> </m:t>
                    </m:r>
                    <m:sSub>
                      <m:sSubPr>
                        <m:ctrlPr>
                          <a:rPr lang="fr-CA" altLang="fr-FR" sz="3600" b="0" i="1" dirty="0" smtClean="0">
                            <a:latin typeface="Cambria Math" panose="02040503050406030204" pitchFamily="18" charset="0"/>
                          </a:rPr>
                        </m:ctrlPr>
                      </m:sSubPr>
                      <m:e>
                        <m:r>
                          <a:rPr lang="fr-CA" altLang="fr-FR" sz="3600" i="1" dirty="0">
                            <a:latin typeface="Cambria Math" panose="02040503050406030204" pitchFamily="18" charset="0"/>
                          </a:rPr>
                          <m:t>𝑎</m:t>
                        </m:r>
                      </m:e>
                      <m:sub>
                        <m:r>
                          <a:rPr lang="fr-CA" altLang="fr-FR" sz="3600" b="0" i="1" dirty="0" smtClean="0">
                            <a:latin typeface="Cambria Math" panose="02040503050406030204" pitchFamily="18" charset="0"/>
                          </a:rPr>
                          <m:t>𝑛</m:t>
                        </m:r>
                        <m:r>
                          <a:rPr lang="fr-CA" altLang="fr-FR" sz="3600" b="0" i="1" dirty="0" smtClean="0">
                            <a:latin typeface="Cambria Math" panose="02040503050406030204" pitchFamily="18" charset="0"/>
                          </a:rPr>
                          <m:t>−2</m:t>
                        </m:r>
                      </m:sub>
                    </m:sSub>
                    <m:r>
                      <a:rPr lang="fr-CA" altLang="fr-FR" sz="3600" i="1" dirty="0">
                        <a:latin typeface="Cambria Math" panose="02040503050406030204" pitchFamily="18" charset="0"/>
                      </a:rPr>
                      <m:t> </m:t>
                    </m:r>
                  </m:oMath>
                </a14:m>
                <a:r>
                  <a:rPr lang="fr-CA" altLang="fr-FR" sz="3600" dirty="0"/>
                  <a:t>pour </a:t>
                </a:r>
                <a14:m>
                  <m:oMath xmlns:m="http://schemas.openxmlformats.org/officeDocument/2006/math">
                    <m:r>
                      <a:rPr lang="fr-CA" altLang="fr-FR" sz="3600" i="1" dirty="0" smtClean="0">
                        <a:latin typeface="Cambria Math" panose="02040503050406030204" pitchFamily="18" charset="0"/>
                      </a:rPr>
                      <m:t>𝑛</m:t>
                    </m:r>
                    <m:r>
                      <a:rPr lang="fr-CA" altLang="fr-FR" sz="3600" b="0" i="1" dirty="0" smtClean="0">
                        <a:latin typeface="Cambria Math" panose="02040503050406030204" pitchFamily="18" charset="0"/>
                      </a:rPr>
                      <m:t>≥3</m:t>
                    </m:r>
                  </m:oMath>
                </a14:m>
                <a:r>
                  <a:rPr lang="fr-CA" altLang="fr-FR" sz="3600" dirty="0">
                    <a:sym typeface="Symbol" panose="05050102010706020507" pitchFamily="18" charset="2"/>
                  </a:rPr>
                  <a:t>, avec </a:t>
                </a:r>
                <a14:m>
                  <m:oMath xmlns:m="http://schemas.openxmlformats.org/officeDocument/2006/math">
                    <m:sSub>
                      <m:sSubPr>
                        <m:ctrlPr>
                          <a:rPr lang="fr-CA" altLang="fr-FR" sz="3600" b="0" i="1" smtClean="0">
                            <a:latin typeface="Cambria Math" panose="02040503050406030204" pitchFamily="18" charset="0"/>
                            <a:sym typeface="Symbol" panose="05050102010706020507" pitchFamily="18" charset="2"/>
                          </a:rPr>
                        </m:ctrlPr>
                      </m:sSubPr>
                      <m:e>
                        <m:r>
                          <a:rPr lang="fr-CA" altLang="fr-FR" sz="3600" b="0" i="1" smtClean="0">
                            <a:latin typeface="Cambria Math" panose="02040503050406030204" pitchFamily="18" charset="0"/>
                            <a:sym typeface="Symbol" panose="05050102010706020507" pitchFamily="18" charset="2"/>
                          </a:rPr>
                          <m:t>𝑎</m:t>
                        </m:r>
                      </m:e>
                      <m:sub>
                        <m:r>
                          <a:rPr lang="fr-CA" altLang="fr-FR" sz="3600" b="0" i="1" smtClean="0">
                            <a:latin typeface="Cambria Math" panose="02040503050406030204" pitchFamily="18" charset="0"/>
                            <a:sym typeface="Symbol" panose="05050102010706020507" pitchFamily="18" charset="2"/>
                          </a:rPr>
                          <m:t>1</m:t>
                        </m:r>
                      </m:sub>
                    </m:sSub>
                    <m:r>
                      <a:rPr lang="fr-CA" altLang="fr-FR" sz="3600" b="0" i="1" smtClean="0">
                        <a:latin typeface="Cambria Math" panose="02040503050406030204" pitchFamily="18" charset="0"/>
                        <a:sym typeface="Symbol" panose="05050102010706020507" pitchFamily="18" charset="2"/>
                      </a:rPr>
                      <m:t>=1,</m:t>
                    </m:r>
                    <m:sSub>
                      <m:sSubPr>
                        <m:ctrlPr>
                          <a:rPr lang="fr-CA" altLang="fr-FR" sz="3600" b="0" i="1" smtClean="0">
                            <a:latin typeface="Cambria Math" panose="02040503050406030204" pitchFamily="18" charset="0"/>
                            <a:sym typeface="Symbol" panose="05050102010706020507" pitchFamily="18" charset="2"/>
                          </a:rPr>
                        </m:ctrlPr>
                      </m:sSubPr>
                      <m:e>
                        <m:r>
                          <a:rPr lang="fr-CA" altLang="fr-FR" sz="3600" b="0" i="1" smtClean="0">
                            <a:latin typeface="Cambria Math" panose="02040503050406030204" pitchFamily="18" charset="0"/>
                            <a:sym typeface="Symbol" panose="05050102010706020507" pitchFamily="18" charset="2"/>
                          </a:rPr>
                          <m:t>𝑎</m:t>
                        </m:r>
                      </m:e>
                      <m:sub>
                        <m:r>
                          <a:rPr lang="fr-CA" altLang="fr-FR" sz="3600" b="0" i="1" smtClean="0">
                            <a:latin typeface="Cambria Math" panose="02040503050406030204" pitchFamily="18" charset="0"/>
                            <a:sym typeface="Symbol" panose="05050102010706020507" pitchFamily="18" charset="2"/>
                          </a:rPr>
                          <m:t>2</m:t>
                        </m:r>
                      </m:sub>
                    </m:sSub>
                    <m:r>
                      <a:rPr lang="fr-CA" altLang="fr-FR" sz="3600" b="0" i="1" smtClean="0">
                        <a:latin typeface="Cambria Math" panose="02040503050406030204" pitchFamily="18" charset="0"/>
                        <a:sym typeface="Symbol" panose="05050102010706020507" pitchFamily="18" charset="2"/>
                      </a:rPr>
                      <m:t>=2</m:t>
                    </m:r>
                  </m:oMath>
                </a14:m>
                <a:r>
                  <a:rPr lang="fr-CA" altLang="fr-FR" sz="3600" dirty="0"/>
                  <a:t>  </a:t>
                </a:r>
              </a:p>
            </p:txBody>
          </p:sp>
        </mc:Choice>
        <mc:Fallback xmlns="">
          <p:sp>
            <p:nvSpPr>
              <p:cNvPr id="12291" name="Rectangle 3">
                <a:extLst>
                  <a:ext uri="{FF2B5EF4-FFF2-40B4-BE49-F238E27FC236}">
                    <a16:creationId xmlns:a16="http://schemas.microsoft.com/office/drawing/2014/main" id="{D061EA4C-E266-8F80-3ABF-75116B17960C}"/>
                  </a:ext>
                </a:extLst>
              </p:cNvPr>
              <p:cNvSpPr>
                <a:spLocks noGrp="1" noRot="1" noChangeAspect="1" noMove="1" noResize="1" noEditPoints="1" noAdjustHandles="1" noChangeArrowheads="1" noChangeShapeType="1" noTextEdit="1"/>
              </p:cNvSpPr>
              <p:nvPr>
                <p:ph type="body" idx="1"/>
              </p:nvPr>
            </p:nvSpPr>
            <p:spPr>
              <a:xfrm>
                <a:off x="911424" y="2438400"/>
                <a:ext cx="11037912" cy="990600"/>
              </a:xfrm>
              <a:blipFill>
                <a:blip r:embed="rId3"/>
                <a:stretch>
                  <a:fillRect t="-6748"/>
                </a:stretch>
              </a:blipFill>
            </p:spPr>
            <p:txBody>
              <a:bodyPr/>
              <a:lstStyle/>
              <a:p>
                <a:r>
                  <a:rPr lang="fr-CA">
                    <a:noFill/>
                  </a:rPr>
                  <a:t> </a:t>
                </a:r>
              </a:p>
            </p:txBody>
          </p:sp>
        </mc:Fallback>
      </mc:AlternateContent>
      <p:sp>
        <p:nvSpPr>
          <p:cNvPr id="12290" name="Rectangle 2">
            <a:extLst>
              <a:ext uri="{FF2B5EF4-FFF2-40B4-BE49-F238E27FC236}">
                <a16:creationId xmlns:a16="http://schemas.microsoft.com/office/drawing/2014/main" id="{DA82E7E6-53AE-309D-668B-7A2458D4B556}"/>
              </a:ext>
            </a:extLst>
          </p:cNvPr>
          <p:cNvSpPr>
            <a:spLocks noGrp="1" noChangeArrowheads="1"/>
          </p:cNvSpPr>
          <p:nvPr>
            <p:ph type="ctrTitle"/>
          </p:nvPr>
        </p:nvSpPr>
        <p:spPr>
          <a:xfrm>
            <a:off x="479376" y="375657"/>
            <a:ext cx="10715600" cy="980000"/>
          </a:xfrm>
        </p:spPr>
        <p:txBody>
          <a:bodyPr>
            <a:normAutofit fontScale="90000"/>
          </a:bodyPr>
          <a:lstStyle/>
          <a:p>
            <a:r>
              <a:rPr lang="fr-CA" altLang="fr-FR" i="1" dirty="0"/>
              <a:t>Suite 6</a:t>
            </a:r>
            <a:r>
              <a:rPr lang="fr-CA" altLang="fr-FR" dirty="0"/>
              <a:t>: </a:t>
            </a:r>
            <a:r>
              <a:rPr lang="fr-CA" altLang="fr-FR" dirty="0">
                <a:latin typeface="Courier New" panose="02070309020205020404" pitchFamily="49" charset="0"/>
              </a:rPr>
              <a:t>1,2,5,13…</a:t>
            </a:r>
          </a:p>
        </p:txBody>
      </p:sp>
      <p:sp>
        <p:nvSpPr>
          <p:cNvPr id="2" name="!!Gauche">
            <a:extLst>
              <a:ext uri="{FF2B5EF4-FFF2-40B4-BE49-F238E27FC236}">
                <a16:creationId xmlns:a16="http://schemas.microsoft.com/office/drawing/2014/main" id="{02B68D62-419F-625A-A295-2C0F48EA146B}"/>
              </a:ext>
            </a:extLst>
          </p:cNvPr>
          <p:cNvSpPr/>
          <p:nvPr/>
        </p:nvSpPr>
        <p:spPr>
          <a:xfrm>
            <a:off x="-835612" y="1704972"/>
            <a:ext cx="2664412" cy="1724028"/>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4">
              <a:alphaModFix/>
            </a:blip>
            <a:stretch>
              <a:fillRect/>
            </a:stretch>
          </a:blipFill>
          <a:ln>
            <a:noFill/>
          </a:ln>
        </p:spPr>
        <p:txBody>
          <a:bodyPr/>
          <a:lstStyle/>
          <a:p>
            <a:endParaRPr lang="fr-CA"/>
          </a:p>
        </p:txBody>
      </p:sp>
      <p:sp>
        <p:nvSpPr>
          <p:cNvPr id="3" name="!!Droite">
            <a:extLst>
              <a:ext uri="{FF2B5EF4-FFF2-40B4-BE49-F238E27FC236}">
                <a16:creationId xmlns:a16="http://schemas.microsoft.com/office/drawing/2014/main" id="{E698720F-09E3-86E9-A8AE-AD0860438A9D}"/>
              </a:ext>
            </a:extLst>
          </p:cNvPr>
          <p:cNvSpPr/>
          <p:nvPr/>
        </p:nvSpPr>
        <p:spPr>
          <a:xfrm>
            <a:off x="10782733" y="4308911"/>
            <a:ext cx="2664412" cy="1787464"/>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4">
              <a:alphaModFix/>
            </a:blip>
            <a:stretch>
              <a:fillRect/>
            </a:stretch>
          </a:blipFill>
          <a:ln>
            <a:noFill/>
          </a:ln>
        </p:spPr>
        <p:txBody>
          <a:bodyPr/>
          <a:lstStyle/>
          <a:p>
            <a:endParaRPr lang="fr-CA"/>
          </a:p>
        </p:txBody>
      </p:sp>
      <mc:AlternateContent xmlns:mc="http://schemas.openxmlformats.org/markup-compatibility/2006" xmlns:a14="http://schemas.microsoft.com/office/drawing/2010/main">
        <mc:Choice Requires="a14">
          <p:sp>
            <p:nvSpPr>
              <p:cNvPr id="5" name="Rectangle 3">
                <a:extLst>
                  <a:ext uri="{FF2B5EF4-FFF2-40B4-BE49-F238E27FC236}">
                    <a16:creationId xmlns:a16="http://schemas.microsoft.com/office/drawing/2014/main" id="{82352C8F-CE78-E0DA-E55F-2B9CCD9FDA05}"/>
                  </a:ext>
                </a:extLst>
              </p:cNvPr>
              <p:cNvSpPr txBox="1">
                <a:spLocks noChangeArrowheads="1"/>
              </p:cNvSpPr>
              <p:nvPr/>
            </p:nvSpPr>
            <p:spPr>
              <a:xfrm>
                <a:off x="1154088" y="3688214"/>
                <a:ext cx="9366176" cy="226106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304815" marR="0" lvl="0"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1pPr>
                <a:lvl2pPr marL="609630" marR="0" lvl="1"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2pPr>
                <a:lvl3pPr marL="914446" marR="0" lvl="2"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3pPr>
                <a:lvl4pPr marL="1219261" marR="0" lvl="3"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4pPr>
                <a:lvl5pPr marL="1524076" marR="0" lvl="4"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5pPr>
                <a:lvl6pPr marL="1828891" marR="0" lvl="5"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6pPr>
                <a:lvl7pPr marL="2133707" marR="0" lvl="6"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7pPr>
                <a:lvl8pPr marL="2438522" marR="0" lvl="7"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8pPr>
                <a:lvl9pPr marL="2743337" marR="0" lvl="8"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9pPr>
              </a:lstStyle>
              <a:p>
                <a:pPr algn="ctr">
                  <a:buFont typeface="Wingdings" panose="05000000000000000000" pitchFamily="2" charset="2"/>
                  <a:buNone/>
                </a:pPr>
                <a14:m>
                  <m:oMathPara xmlns:m="http://schemas.openxmlformats.org/officeDocument/2006/math">
                    <m:oMathParaPr>
                      <m:jc m:val="centerGroup"/>
                    </m:oMathParaPr>
                    <m:oMath xmlns:m="http://schemas.openxmlformats.org/officeDocument/2006/math">
                      <m:sSub>
                        <m:sSubPr>
                          <m:ctrlPr>
                            <a:rPr lang="fr-CA" altLang="fr-FR" sz="3600" b="0" i="1" smtClean="0">
                              <a:latin typeface="Cambria Math" panose="02040503050406030204" pitchFamily="18" charset="0"/>
                            </a:rPr>
                          </m:ctrlPr>
                        </m:sSubPr>
                        <m:e>
                          <m:r>
                            <a:rPr lang="fr-CA" altLang="fr-FR" sz="3600" b="0" i="1" smtClean="0">
                              <a:latin typeface="Cambria Math" panose="02040503050406030204" pitchFamily="18" charset="0"/>
                            </a:rPr>
                            <m:t>𝑎</m:t>
                          </m:r>
                        </m:e>
                        <m:sub>
                          <m:r>
                            <a:rPr lang="fr-CA" altLang="fr-FR" sz="3600" b="0" i="1" smtClean="0">
                              <a:latin typeface="Cambria Math" panose="02040503050406030204" pitchFamily="18" charset="0"/>
                            </a:rPr>
                            <m:t>3</m:t>
                          </m:r>
                        </m:sub>
                      </m:sSub>
                      <m:r>
                        <a:rPr lang="fr-CA" altLang="fr-FR" sz="3600" b="0" i="1" smtClean="0">
                          <a:latin typeface="Cambria Math" panose="02040503050406030204" pitchFamily="18" charset="0"/>
                        </a:rPr>
                        <m:t>=</m:t>
                      </m:r>
                      <m:sSub>
                        <m:sSubPr>
                          <m:ctrlPr>
                            <a:rPr lang="fr-CA" altLang="fr-FR" sz="3600" b="0" i="1" smtClean="0">
                              <a:latin typeface="Cambria Math" panose="02040503050406030204" pitchFamily="18" charset="0"/>
                            </a:rPr>
                          </m:ctrlPr>
                        </m:sSubPr>
                        <m:e>
                          <m:r>
                            <a:rPr lang="fr-CA" altLang="fr-FR" sz="3600" b="0" i="1" smtClean="0">
                              <a:latin typeface="Cambria Math" panose="02040503050406030204" pitchFamily="18" charset="0"/>
                            </a:rPr>
                            <m:t>𝑎</m:t>
                          </m:r>
                        </m:e>
                        <m:sub>
                          <m:r>
                            <a:rPr lang="fr-CA" altLang="fr-FR" sz="3600" b="0" i="1" smtClean="0">
                              <a:latin typeface="Cambria Math" panose="02040503050406030204" pitchFamily="18" charset="0"/>
                            </a:rPr>
                            <m:t>2</m:t>
                          </m:r>
                        </m:sub>
                      </m:sSub>
                      <m:r>
                        <a:rPr lang="fr-CA" altLang="fr-FR" sz="3600" b="0" i="1" smtClean="0">
                          <a:latin typeface="Cambria Math" panose="02040503050406030204" pitchFamily="18" charset="0"/>
                        </a:rPr>
                        <m:t>+</m:t>
                      </m:r>
                      <m:r>
                        <a:rPr lang="fr-CA" altLang="fr-FR" sz="3600" b="0" i="1" smtClean="0">
                          <a:latin typeface="Cambria Math" panose="02040503050406030204" pitchFamily="18" charset="0"/>
                        </a:rPr>
                        <m:t>𝑛</m:t>
                      </m:r>
                      <m:sSub>
                        <m:sSubPr>
                          <m:ctrlPr>
                            <a:rPr lang="fr-CA" altLang="fr-FR" sz="3600" b="0" i="1" smtClean="0">
                              <a:latin typeface="Cambria Math" panose="02040503050406030204" pitchFamily="18" charset="0"/>
                            </a:rPr>
                          </m:ctrlPr>
                        </m:sSubPr>
                        <m:e>
                          <m:r>
                            <a:rPr lang="fr-CA" altLang="fr-FR" sz="3600" b="0" i="1" smtClean="0">
                              <a:latin typeface="Cambria Math" panose="02040503050406030204" pitchFamily="18" charset="0"/>
                            </a:rPr>
                            <m:t>𝑎</m:t>
                          </m:r>
                        </m:e>
                        <m:sub>
                          <m:r>
                            <a:rPr lang="fr-CA" altLang="fr-FR" sz="3600" b="0" i="1" smtClean="0">
                              <a:latin typeface="Cambria Math" panose="02040503050406030204" pitchFamily="18" charset="0"/>
                            </a:rPr>
                            <m:t>1</m:t>
                          </m:r>
                        </m:sub>
                      </m:sSub>
                      <m:r>
                        <a:rPr lang="fr-CA" altLang="fr-FR" sz="3600" b="0" i="1" smtClean="0">
                          <a:latin typeface="Cambria Math" panose="02040503050406030204" pitchFamily="18" charset="0"/>
                        </a:rPr>
                        <m:t>=2+3×1=5</m:t>
                      </m:r>
                    </m:oMath>
                  </m:oMathPara>
                </a14:m>
                <a:endParaRPr lang="fr-CA" altLang="fr-FR" sz="3600" dirty="0"/>
              </a:p>
              <a:p>
                <a:pPr algn="ctr">
                  <a:buNone/>
                </a:pPr>
                <a14:m>
                  <m:oMathPara xmlns:m="http://schemas.openxmlformats.org/officeDocument/2006/math">
                    <m:oMathParaPr>
                      <m:jc m:val="centerGroup"/>
                    </m:oMathParaPr>
                    <m:oMath xmlns:m="http://schemas.openxmlformats.org/officeDocument/2006/math">
                      <m:sSub>
                        <m:sSubPr>
                          <m:ctrlPr>
                            <a:rPr lang="fr-CA" altLang="fr-FR" sz="3600" i="1">
                              <a:latin typeface="Cambria Math" panose="02040503050406030204" pitchFamily="18" charset="0"/>
                            </a:rPr>
                          </m:ctrlPr>
                        </m:sSubPr>
                        <m:e>
                          <m:r>
                            <a:rPr lang="fr-CA" altLang="fr-FR" sz="3600" i="1">
                              <a:latin typeface="Cambria Math" panose="02040503050406030204" pitchFamily="18" charset="0"/>
                            </a:rPr>
                            <m:t>𝑎</m:t>
                          </m:r>
                        </m:e>
                        <m:sub>
                          <m:r>
                            <a:rPr lang="fr-CA" altLang="fr-FR" sz="3600" b="0" i="1" smtClean="0">
                              <a:latin typeface="Cambria Math" panose="02040503050406030204" pitchFamily="18" charset="0"/>
                            </a:rPr>
                            <m:t>4</m:t>
                          </m:r>
                        </m:sub>
                      </m:sSub>
                      <m:r>
                        <a:rPr lang="fr-CA" altLang="fr-FR" sz="3600" i="1">
                          <a:latin typeface="Cambria Math" panose="02040503050406030204" pitchFamily="18" charset="0"/>
                        </a:rPr>
                        <m:t>=</m:t>
                      </m:r>
                      <m:sSub>
                        <m:sSubPr>
                          <m:ctrlPr>
                            <a:rPr lang="fr-CA" altLang="fr-FR" sz="3600" i="1">
                              <a:latin typeface="Cambria Math" panose="02040503050406030204" pitchFamily="18" charset="0"/>
                            </a:rPr>
                          </m:ctrlPr>
                        </m:sSubPr>
                        <m:e>
                          <m:r>
                            <a:rPr lang="fr-CA" altLang="fr-FR" sz="3600" i="1">
                              <a:latin typeface="Cambria Math" panose="02040503050406030204" pitchFamily="18" charset="0"/>
                            </a:rPr>
                            <m:t>𝑎</m:t>
                          </m:r>
                        </m:e>
                        <m:sub>
                          <m:r>
                            <a:rPr lang="fr-CA" altLang="fr-FR" sz="3600" b="0" i="1" smtClean="0">
                              <a:latin typeface="Cambria Math" panose="02040503050406030204" pitchFamily="18" charset="0"/>
                            </a:rPr>
                            <m:t>3</m:t>
                          </m:r>
                        </m:sub>
                      </m:sSub>
                      <m:r>
                        <a:rPr lang="fr-CA" altLang="fr-FR" sz="3600" i="1">
                          <a:latin typeface="Cambria Math" panose="02040503050406030204" pitchFamily="18" charset="0"/>
                        </a:rPr>
                        <m:t>+</m:t>
                      </m:r>
                      <m:r>
                        <a:rPr lang="fr-CA" altLang="fr-FR" sz="3600" b="0" i="1" smtClean="0">
                          <a:latin typeface="Cambria Math" panose="02040503050406030204" pitchFamily="18" charset="0"/>
                        </a:rPr>
                        <m:t>𝑛</m:t>
                      </m:r>
                      <m:sSub>
                        <m:sSubPr>
                          <m:ctrlPr>
                            <a:rPr lang="fr-CA" altLang="fr-FR" sz="3600" i="1">
                              <a:latin typeface="Cambria Math" panose="02040503050406030204" pitchFamily="18" charset="0"/>
                            </a:rPr>
                          </m:ctrlPr>
                        </m:sSubPr>
                        <m:e>
                          <m:r>
                            <a:rPr lang="fr-CA" altLang="fr-FR" sz="3600" i="1">
                              <a:latin typeface="Cambria Math" panose="02040503050406030204" pitchFamily="18" charset="0"/>
                            </a:rPr>
                            <m:t>𝑎</m:t>
                          </m:r>
                        </m:e>
                        <m:sub>
                          <m:r>
                            <a:rPr lang="fr-CA" altLang="fr-FR" sz="3600" b="0" i="1" smtClean="0">
                              <a:latin typeface="Cambria Math" panose="02040503050406030204" pitchFamily="18" charset="0"/>
                            </a:rPr>
                            <m:t>2</m:t>
                          </m:r>
                        </m:sub>
                      </m:sSub>
                      <m:r>
                        <a:rPr lang="fr-CA" altLang="fr-FR" sz="3600" i="1">
                          <a:latin typeface="Cambria Math" panose="02040503050406030204" pitchFamily="18" charset="0"/>
                        </a:rPr>
                        <m:t>=</m:t>
                      </m:r>
                      <m:r>
                        <a:rPr lang="fr-CA" altLang="fr-FR" sz="3600" b="0" i="1" smtClean="0">
                          <a:latin typeface="Cambria Math" panose="02040503050406030204" pitchFamily="18" charset="0"/>
                        </a:rPr>
                        <m:t>5</m:t>
                      </m:r>
                      <m:r>
                        <a:rPr lang="fr-CA" altLang="fr-FR" sz="3600" i="1">
                          <a:latin typeface="Cambria Math" panose="02040503050406030204" pitchFamily="18" charset="0"/>
                        </a:rPr>
                        <m:t>+</m:t>
                      </m:r>
                      <m:r>
                        <a:rPr lang="fr-CA" altLang="fr-FR" sz="3600" b="0" i="1" smtClean="0">
                          <a:latin typeface="Cambria Math" panose="02040503050406030204" pitchFamily="18" charset="0"/>
                        </a:rPr>
                        <m:t>4</m:t>
                      </m:r>
                      <m:r>
                        <a:rPr lang="fr-CA" altLang="fr-FR" sz="3600" i="1">
                          <a:latin typeface="Cambria Math" panose="02040503050406030204" pitchFamily="18" charset="0"/>
                        </a:rPr>
                        <m:t>×2=</m:t>
                      </m:r>
                      <m:r>
                        <a:rPr lang="fr-CA" altLang="fr-FR" sz="3600" b="0" i="0" smtClean="0">
                          <a:latin typeface="Cambria Math" panose="02040503050406030204" pitchFamily="18" charset="0"/>
                        </a:rPr>
                        <m:t>13</m:t>
                      </m:r>
                    </m:oMath>
                  </m:oMathPara>
                </a14:m>
                <a:endParaRPr lang="fr-CA" altLang="fr-FR" sz="3600" dirty="0"/>
              </a:p>
              <a:p>
                <a:pPr algn="ctr">
                  <a:buFont typeface="Wingdings" panose="05000000000000000000" pitchFamily="2" charset="2"/>
                  <a:buNone/>
                </a:pPr>
                <a:endParaRPr lang="fr-CA" altLang="fr-FR" sz="3600" dirty="0"/>
              </a:p>
              <a:p>
                <a:pPr algn="ctr">
                  <a:buFont typeface="Wingdings" panose="05000000000000000000" pitchFamily="2" charset="2"/>
                  <a:buNone/>
                </a:pPr>
                <a:endParaRPr lang="fr-CA" altLang="fr-FR" sz="3600" dirty="0"/>
              </a:p>
            </p:txBody>
          </p:sp>
        </mc:Choice>
        <mc:Fallback xmlns="">
          <p:sp>
            <p:nvSpPr>
              <p:cNvPr id="5" name="Rectangle 3">
                <a:extLst>
                  <a:ext uri="{FF2B5EF4-FFF2-40B4-BE49-F238E27FC236}">
                    <a16:creationId xmlns:a16="http://schemas.microsoft.com/office/drawing/2014/main" id="{82352C8F-CE78-E0DA-E55F-2B9CCD9FDA05}"/>
                  </a:ext>
                </a:extLst>
              </p:cNvPr>
              <p:cNvSpPr txBox="1">
                <a:spLocks noRot="1" noChangeAspect="1" noMove="1" noResize="1" noEditPoints="1" noAdjustHandles="1" noChangeArrowheads="1" noChangeShapeType="1" noTextEdit="1"/>
              </p:cNvSpPr>
              <p:nvPr/>
            </p:nvSpPr>
            <p:spPr>
              <a:xfrm>
                <a:off x="1154088" y="3688214"/>
                <a:ext cx="9366176" cy="2261066"/>
              </a:xfrm>
              <a:prstGeom prst="rect">
                <a:avLst/>
              </a:prstGeom>
              <a:blipFill>
                <a:blip r:embed="rId5"/>
                <a:stretch>
                  <a:fillRect/>
                </a:stretch>
              </a:blipFill>
              <a:ln>
                <a:noFill/>
              </a:ln>
            </p:spPr>
            <p:txBody>
              <a:bodyPr/>
              <a:lstStyle/>
              <a:p>
                <a:r>
                  <a:rPr lang="fr-CA">
                    <a:noFill/>
                  </a:rPr>
                  <a:t> </a:t>
                </a:r>
              </a:p>
            </p:txBody>
          </p:sp>
        </mc:Fallback>
      </mc:AlternateContent>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12290" grpId="0"/>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339" name="Rectangle 3">
                <a:extLst>
                  <a:ext uri="{FF2B5EF4-FFF2-40B4-BE49-F238E27FC236}">
                    <a16:creationId xmlns:a16="http://schemas.microsoft.com/office/drawing/2014/main" id="{F7AFAC46-43B1-CF0D-D5C8-E9E29A3A5C1D}"/>
                  </a:ext>
                </a:extLst>
              </p:cNvPr>
              <p:cNvSpPr>
                <a:spLocks noGrp="1" noChangeArrowheads="1"/>
              </p:cNvSpPr>
              <p:nvPr>
                <p:ph type="body" idx="1"/>
              </p:nvPr>
            </p:nvSpPr>
            <p:spPr>
              <a:xfrm>
                <a:off x="1127448" y="3140968"/>
                <a:ext cx="10441160" cy="3717032"/>
              </a:xfrm>
            </p:spPr>
            <p:txBody>
              <a:bodyPr>
                <a:normAutofit/>
              </a:bodyPr>
              <a:lstStyle/>
              <a:p>
                <a:pPr>
                  <a:buFont typeface="Wingdings" panose="05000000000000000000" pitchFamily="2" charset="2"/>
                  <a:buNone/>
                </a:pPr>
                <a:r>
                  <a:rPr lang="fr-CA" altLang="fr-FR" sz="2800" i="1" dirty="0"/>
                  <a:t>a</a:t>
                </a:r>
                <a:r>
                  <a:rPr lang="fr-CA" altLang="fr-FR" sz="2800" i="1" baseline="-25000" dirty="0"/>
                  <a:t>n</a:t>
                </a:r>
                <a:r>
                  <a:rPr lang="fr-CA" altLang="fr-FR" sz="2800" dirty="0"/>
                  <a:t> = la somme des </a:t>
                </a:r>
                <a14:m>
                  <m:oMath xmlns:m="http://schemas.openxmlformats.org/officeDocument/2006/math">
                    <m:r>
                      <a:rPr lang="fr-CA" altLang="fr-FR" sz="2800" i="1" dirty="0" smtClean="0">
                        <a:latin typeface="Cambria Math" panose="02040503050406030204" pitchFamily="18" charset="0"/>
                      </a:rPr>
                      <m:t>𝑛</m:t>
                    </m:r>
                  </m:oMath>
                </a14:m>
                <a:r>
                  <a:rPr lang="fr-CA" altLang="fr-FR" sz="2800" dirty="0"/>
                  <a:t> premiers termes impairs de la suite de Fibonacci.</a:t>
                </a:r>
              </a:p>
              <a:p>
                <a:pPr>
                  <a:buFont typeface="Wingdings" panose="05000000000000000000" pitchFamily="2" charset="2"/>
                  <a:buNone/>
                </a:pPr>
                <a:r>
                  <a:rPr lang="fr-CA" altLang="fr-FR" sz="3600" i="1" dirty="0"/>
                  <a:t>a</a:t>
                </a:r>
                <a:r>
                  <a:rPr lang="fr-CA" altLang="fr-FR" sz="3600" baseline="-25000" dirty="0"/>
                  <a:t>1</a:t>
                </a:r>
                <a:r>
                  <a:rPr lang="fr-CA" altLang="fr-FR" sz="3600" dirty="0"/>
                  <a:t>= 1</a:t>
                </a:r>
              </a:p>
              <a:p>
                <a:pPr>
                  <a:buFont typeface="Wingdings" panose="05000000000000000000" pitchFamily="2" charset="2"/>
                  <a:buNone/>
                </a:pPr>
                <a:r>
                  <a:rPr lang="fr-CA" altLang="fr-FR" sz="3600" i="1" dirty="0"/>
                  <a:t>a</a:t>
                </a:r>
                <a:r>
                  <a:rPr lang="fr-CA" altLang="fr-FR" sz="3600" baseline="-25000" dirty="0"/>
                  <a:t>2</a:t>
                </a:r>
                <a:r>
                  <a:rPr lang="fr-CA" altLang="fr-FR" sz="3600" dirty="0"/>
                  <a:t>= 1 + 2 = 3</a:t>
                </a:r>
              </a:p>
              <a:p>
                <a:pPr>
                  <a:buFont typeface="Wingdings" panose="05000000000000000000" pitchFamily="2" charset="2"/>
                  <a:buNone/>
                </a:pPr>
                <a:r>
                  <a:rPr lang="fr-CA" altLang="fr-FR" sz="3600" i="1" dirty="0"/>
                  <a:t>a</a:t>
                </a:r>
                <a:r>
                  <a:rPr lang="fr-CA" altLang="fr-FR" sz="3600" baseline="-25000" dirty="0"/>
                  <a:t>3</a:t>
                </a:r>
                <a:r>
                  <a:rPr lang="fr-CA" altLang="fr-FR" sz="3600" dirty="0"/>
                  <a:t>= 1 + 2 + 5 = 8</a:t>
                </a:r>
              </a:p>
              <a:p>
                <a:pPr>
                  <a:buFont typeface="Wingdings" panose="05000000000000000000" pitchFamily="2" charset="2"/>
                  <a:buNone/>
                </a:pPr>
                <a:r>
                  <a:rPr lang="fr-CA" altLang="fr-FR" sz="3600" i="1" dirty="0"/>
                  <a:t>a</a:t>
                </a:r>
                <a:r>
                  <a:rPr lang="fr-CA" altLang="fr-FR" sz="3600" baseline="-25000" dirty="0"/>
                  <a:t>4</a:t>
                </a:r>
                <a:r>
                  <a:rPr lang="fr-CA" altLang="fr-FR" sz="3600" dirty="0"/>
                  <a:t>= 1 + 2 + 5 + 13 = 21</a:t>
                </a:r>
              </a:p>
              <a:p>
                <a:pPr>
                  <a:buFont typeface="Wingdings" panose="05000000000000000000" pitchFamily="2" charset="2"/>
                  <a:buNone/>
                </a:pPr>
                <a:r>
                  <a:rPr lang="fr-CA" altLang="fr-FR" sz="3600" i="1" dirty="0"/>
                  <a:t>a</a:t>
                </a:r>
                <a:r>
                  <a:rPr lang="fr-CA" altLang="fr-FR" sz="3600" baseline="-25000" dirty="0"/>
                  <a:t>5</a:t>
                </a:r>
                <a:r>
                  <a:rPr lang="fr-CA" altLang="fr-FR" sz="3600" dirty="0"/>
                  <a:t>= 1 + 2 + 5 + 13 + 34 = 55</a:t>
                </a:r>
              </a:p>
            </p:txBody>
          </p:sp>
        </mc:Choice>
        <mc:Fallback xmlns="">
          <p:sp>
            <p:nvSpPr>
              <p:cNvPr id="14339" name="Rectangle 3">
                <a:extLst>
                  <a:ext uri="{FF2B5EF4-FFF2-40B4-BE49-F238E27FC236}">
                    <a16:creationId xmlns:a16="http://schemas.microsoft.com/office/drawing/2014/main" id="{F7AFAC46-43B1-CF0D-D5C8-E9E29A3A5C1D}"/>
                  </a:ext>
                </a:extLst>
              </p:cNvPr>
              <p:cNvSpPr>
                <a:spLocks noGrp="1" noRot="1" noChangeAspect="1" noMove="1" noResize="1" noEditPoints="1" noAdjustHandles="1" noChangeArrowheads="1" noChangeShapeType="1" noTextEdit="1"/>
              </p:cNvSpPr>
              <p:nvPr>
                <p:ph type="body" idx="1"/>
              </p:nvPr>
            </p:nvSpPr>
            <p:spPr>
              <a:xfrm>
                <a:off x="1127448" y="3140968"/>
                <a:ext cx="10441160" cy="3717032"/>
              </a:xfrm>
              <a:blipFill>
                <a:blip r:embed="rId3"/>
                <a:stretch>
                  <a:fillRect l="-1810" t="-820"/>
                </a:stretch>
              </a:blipFill>
            </p:spPr>
            <p:txBody>
              <a:bodyPr/>
              <a:lstStyle/>
              <a:p>
                <a:r>
                  <a:rPr lang="fr-CA">
                    <a:noFill/>
                  </a:rPr>
                  <a:t> </a:t>
                </a:r>
              </a:p>
            </p:txBody>
          </p:sp>
        </mc:Fallback>
      </mc:AlternateContent>
      <p:sp>
        <p:nvSpPr>
          <p:cNvPr id="14338" name="Rectangle 2">
            <a:extLst>
              <a:ext uri="{FF2B5EF4-FFF2-40B4-BE49-F238E27FC236}">
                <a16:creationId xmlns:a16="http://schemas.microsoft.com/office/drawing/2014/main" id="{A7D8483F-B3D3-80F3-91C7-7F1977070D74}"/>
              </a:ext>
            </a:extLst>
          </p:cNvPr>
          <p:cNvSpPr>
            <a:spLocks noGrp="1" noChangeArrowheads="1"/>
          </p:cNvSpPr>
          <p:nvPr>
            <p:ph type="ctrTitle"/>
          </p:nvPr>
        </p:nvSpPr>
        <p:spPr/>
        <p:txBody>
          <a:bodyPr>
            <a:normAutofit fontScale="90000"/>
          </a:bodyPr>
          <a:lstStyle/>
          <a:p>
            <a:r>
              <a:rPr lang="fr-CA" altLang="fr-FR" i="1" dirty="0"/>
              <a:t>Suite 7</a:t>
            </a:r>
            <a:r>
              <a:rPr lang="fr-CA" altLang="fr-FR" dirty="0"/>
              <a:t>: </a:t>
            </a:r>
            <a:r>
              <a:rPr lang="fr-CA" altLang="fr-FR" dirty="0">
                <a:latin typeface="Courier New" panose="02070309020205020404" pitchFamily="49" charset="0"/>
              </a:rPr>
              <a:t>1,3,8,21,55…</a:t>
            </a:r>
          </a:p>
        </p:txBody>
      </p:sp>
      <p:sp>
        <p:nvSpPr>
          <p:cNvPr id="2" name="!!Gauche">
            <a:extLst>
              <a:ext uri="{FF2B5EF4-FFF2-40B4-BE49-F238E27FC236}">
                <a16:creationId xmlns:a16="http://schemas.microsoft.com/office/drawing/2014/main" id="{0E9EF638-D407-7D99-242C-BF03F7811E78}"/>
              </a:ext>
            </a:extLst>
          </p:cNvPr>
          <p:cNvSpPr/>
          <p:nvPr/>
        </p:nvSpPr>
        <p:spPr>
          <a:xfrm>
            <a:off x="-1176808" y="908720"/>
            <a:ext cx="2664412" cy="1724028"/>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4">
              <a:alphaModFix/>
            </a:blip>
            <a:stretch>
              <a:fillRect/>
            </a:stretch>
          </a:blipFill>
          <a:ln>
            <a:noFill/>
          </a:ln>
        </p:spPr>
        <p:txBody>
          <a:bodyPr/>
          <a:lstStyle/>
          <a:p>
            <a:endParaRPr lang="fr-CA"/>
          </a:p>
        </p:txBody>
      </p:sp>
      <p:sp>
        <p:nvSpPr>
          <p:cNvPr id="3" name="!!Droite">
            <a:extLst>
              <a:ext uri="{FF2B5EF4-FFF2-40B4-BE49-F238E27FC236}">
                <a16:creationId xmlns:a16="http://schemas.microsoft.com/office/drawing/2014/main" id="{DE9DB7F7-F6A6-DFF8-6B93-5468FA65E0C1}"/>
              </a:ext>
            </a:extLst>
          </p:cNvPr>
          <p:cNvSpPr/>
          <p:nvPr/>
        </p:nvSpPr>
        <p:spPr>
          <a:xfrm>
            <a:off x="10441537" y="3512659"/>
            <a:ext cx="2664412" cy="1787464"/>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4">
              <a:alphaModFix/>
            </a:blip>
            <a:stretch>
              <a:fillRect/>
            </a:stretch>
          </a:blipFill>
          <a:ln>
            <a:noFill/>
          </a:ln>
        </p:spPr>
        <p:txBody>
          <a:bodyPr/>
          <a:lstStyle/>
          <a:p>
            <a:endParaRPr lang="fr-CA"/>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363" name="Rectangle 3">
                <a:extLst>
                  <a:ext uri="{FF2B5EF4-FFF2-40B4-BE49-F238E27FC236}">
                    <a16:creationId xmlns:a16="http://schemas.microsoft.com/office/drawing/2014/main" id="{D62871BE-7A2C-3A95-E21C-5819BB360FF5}"/>
                  </a:ext>
                </a:extLst>
              </p:cNvPr>
              <p:cNvSpPr>
                <a:spLocks noGrp="1" noChangeArrowheads="1"/>
              </p:cNvSpPr>
              <p:nvPr>
                <p:ph type="body" idx="1"/>
              </p:nvPr>
            </p:nvSpPr>
            <p:spPr>
              <a:xfrm>
                <a:off x="2209800" y="2060576"/>
                <a:ext cx="7772400" cy="987425"/>
              </a:xfrm>
            </p:spPr>
            <p:txBody>
              <a:bodyPr/>
              <a:lstStyle/>
              <a:p>
                <a:pPr>
                  <a:buFont typeface="Wingdings" panose="05000000000000000000" pitchFamily="2" charset="2"/>
                  <a:buNone/>
                </a:pPr>
                <a:r>
                  <a:rPr lang="fr-CA" altLang="fr-FR" sz="2800" dirty="0"/>
                  <a:t>Même définition que la suite 5, mais ici, </a:t>
                </a:r>
                <a14:m>
                  <m:oMath xmlns:m="http://schemas.openxmlformats.org/officeDocument/2006/math">
                    <m:r>
                      <a:rPr lang="fr-CA" altLang="fr-FR" sz="2800" i="1" dirty="0" smtClean="0">
                        <a:latin typeface="Cambria Math" panose="02040503050406030204" pitchFamily="18" charset="0"/>
                      </a:rPr>
                      <m:t>𝑛</m:t>
                    </m:r>
                  </m:oMath>
                </a14:m>
                <a:r>
                  <a:rPr lang="fr-CA" altLang="fr-FR" sz="2800" dirty="0"/>
                  <a:t> est le nombre de billes sur la rangée inférieure.</a:t>
                </a:r>
              </a:p>
            </p:txBody>
          </p:sp>
        </mc:Choice>
        <mc:Fallback xmlns="">
          <p:sp>
            <p:nvSpPr>
              <p:cNvPr id="15363" name="Rectangle 3">
                <a:extLst>
                  <a:ext uri="{FF2B5EF4-FFF2-40B4-BE49-F238E27FC236}">
                    <a16:creationId xmlns:a16="http://schemas.microsoft.com/office/drawing/2014/main" id="{D62871BE-7A2C-3A95-E21C-5819BB360FF5}"/>
                  </a:ext>
                </a:extLst>
              </p:cNvPr>
              <p:cNvSpPr>
                <a:spLocks noGrp="1" noRot="1" noChangeAspect="1" noMove="1" noResize="1" noEditPoints="1" noAdjustHandles="1" noChangeArrowheads="1" noChangeShapeType="1" noTextEdit="1"/>
              </p:cNvSpPr>
              <p:nvPr>
                <p:ph type="body" idx="1"/>
              </p:nvPr>
            </p:nvSpPr>
            <p:spPr>
              <a:xfrm>
                <a:off x="2209800" y="2060576"/>
                <a:ext cx="7772400" cy="987425"/>
              </a:xfrm>
              <a:blipFill>
                <a:blip r:embed="rId3"/>
                <a:stretch>
                  <a:fillRect l="-1647" t="-3086" b="-16049"/>
                </a:stretch>
              </a:blipFill>
            </p:spPr>
            <p:txBody>
              <a:bodyPr/>
              <a:lstStyle/>
              <a:p>
                <a:r>
                  <a:rPr lang="fr-CA">
                    <a:noFill/>
                  </a:rPr>
                  <a:t> </a:t>
                </a:r>
              </a:p>
            </p:txBody>
          </p:sp>
        </mc:Fallback>
      </mc:AlternateContent>
      <p:sp>
        <p:nvSpPr>
          <p:cNvPr id="15362" name="Rectangle 2">
            <a:extLst>
              <a:ext uri="{FF2B5EF4-FFF2-40B4-BE49-F238E27FC236}">
                <a16:creationId xmlns:a16="http://schemas.microsoft.com/office/drawing/2014/main" id="{ED8482F9-155F-B6C4-EBB2-197746A56BC4}"/>
              </a:ext>
            </a:extLst>
          </p:cNvPr>
          <p:cNvSpPr>
            <a:spLocks noGrp="1" noChangeArrowheads="1"/>
          </p:cNvSpPr>
          <p:nvPr>
            <p:ph type="ctrTitle"/>
          </p:nvPr>
        </p:nvSpPr>
        <p:spPr>
          <a:xfrm>
            <a:off x="479376" y="543745"/>
            <a:ext cx="10715600" cy="980000"/>
          </a:xfrm>
        </p:spPr>
        <p:txBody>
          <a:bodyPr>
            <a:normAutofit fontScale="90000"/>
          </a:bodyPr>
          <a:lstStyle/>
          <a:p>
            <a:r>
              <a:rPr lang="fr-CA" altLang="fr-FR" i="1" dirty="0"/>
              <a:t>Suite 8</a:t>
            </a:r>
            <a:r>
              <a:rPr lang="fr-CA" altLang="fr-FR" dirty="0"/>
              <a:t>: </a:t>
            </a:r>
            <a:r>
              <a:rPr lang="fr-CA" altLang="fr-FR" dirty="0">
                <a:latin typeface="Courier New" panose="02070309020205020404" pitchFamily="49" charset="0"/>
              </a:rPr>
              <a:t>1,2,5,13…</a:t>
            </a:r>
          </a:p>
        </p:txBody>
      </p:sp>
      <p:pic>
        <p:nvPicPr>
          <p:cNvPr id="3" name="Image 2" descr="Une image contenant Caractère coloré, capture d’écran, léger, flou&#10;&#10;Le contenu généré par l’IA peut être incorrect.">
            <a:extLst>
              <a:ext uri="{FF2B5EF4-FFF2-40B4-BE49-F238E27FC236}">
                <a16:creationId xmlns:a16="http://schemas.microsoft.com/office/drawing/2014/main" id="{95630012-EA06-1714-3167-E0F12A90BDED}"/>
              </a:ext>
            </a:extLst>
          </p:cNvPr>
          <p:cNvPicPr>
            <a:picLocks noChangeAspect="1"/>
          </p:cNvPicPr>
          <p:nvPr/>
        </p:nvPicPr>
        <p:blipFill>
          <a:blip r:embed="rId4">
            <a:extLst>
              <a:ext uri="{28A0092B-C50C-407E-A947-70E740481C1C}">
                <a14:useLocalDpi xmlns:a14="http://schemas.microsoft.com/office/drawing/2010/main" val="0"/>
              </a:ext>
            </a:extLst>
          </a:blip>
          <a:srcRect l="8067"/>
          <a:stretch>
            <a:fillRect/>
          </a:stretch>
        </p:blipFill>
        <p:spPr>
          <a:xfrm>
            <a:off x="3719736" y="3238500"/>
            <a:ext cx="5744344" cy="3619500"/>
          </a:xfrm>
          <a:prstGeom prst="rect">
            <a:avLst/>
          </a:prstGeom>
        </p:spPr>
      </p:pic>
      <p:sp>
        <p:nvSpPr>
          <p:cNvPr id="4" name="Parenthèse ouvrante 3">
            <a:extLst>
              <a:ext uri="{FF2B5EF4-FFF2-40B4-BE49-F238E27FC236}">
                <a16:creationId xmlns:a16="http://schemas.microsoft.com/office/drawing/2014/main" id="{BCB26FFF-A317-284B-FE42-895914EB2D54}"/>
              </a:ext>
            </a:extLst>
          </p:cNvPr>
          <p:cNvSpPr/>
          <p:nvPr/>
        </p:nvSpPr>
        <p:spPr>
          <a:xfrm>
            <a:off x="3359696" y="4509120"/>
            <a:ext cx="288032" cy="2016224"/>
          </a:xfrm>
          <a:prstGeom prst="leftBracket">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5" name="ZoneTexte 4">
            <a:extLst>
              <a:ext uri="{FF2B5EF4-FFF2-40B4-BE49-F238E27FC236}">
                <a16:creationId xmlns:a16="http://schemas.microsoft.com/office/drawing/2014/main" id="{EAD3355F-6B33-0002-0664-ABE59560ABBC}"/>
              </a:ext>
            </a:extLst>
          </p:cNvPr>
          <p:cNvSpPr txBox="1"/>
          <p:nvPr/>
        </p:nvSpPr>
        <p:spPr>
          <a:xfrm>
            <a:off x="2495600" y="3113036"/>
            <a:ext cx="792088" cy="2616101"/>
          </a:xfrm>
          <a:prstGeom prst="rect">
            <a:avLst/>
          </a:prstGeom>
          <a:noFill/>
        </p:spPr>
        <p:txBody>
          <a:bodyPr wrap="square" rtlCol="0">
            <a:spAutoFit/>
          </a:bodyPr>
          <a:lstStyle/>
          <a:p>
            <a:r>
              <a:rPr lang="fr-CA" sz="3200" dirty="0">
                <a:solidFill>
                  <a:schemeClr val="bg1"/>
                </a:solidFill>
              </a:rPr>
              <a:t>1</a:t>
            </a:r>
          </a:p>
          <a:p>
            <a:r>
              <a:rPr lang="fr-CA" sz="3200" dirty="0">
                <a:solidFill>
                  <a:schemeClr val="bg1"/>
                </a:solidFill>
              </a:rPr>
              <a:t>2</a:t>
            </a:r>
          </a:p>
          <a:p>
            <a:r>
              <a:rPr lang="fr-CA" sz="3200" dirty="0">
                <a:solidFill>
                  <a:schemeClr val="bg1"/>
                </a:solidFill>
              </a:rPr>
              <a:t>5</a:t>
            </a:r>
          </a:p>
          <a:p>
            <a:endParaRPr lang="fr-CA" sz="3600" dirty="0">
              <a:solidFill>
                <a:schemeClr val="bg1"/>
              </a:solidFill>
            </a:endParaRPr>
          </a:p>
          <a:p>
            <a:r>
              <a:rPr lang="fr-CA" sz="3200">
                <a:solidFill>
                  <a:schemeClr val="bg1"/>
                </a:solidFill>
              </a:rPr>
              <a:t>13</a:t>
            </a:r>
            <a:endParaRPr lang="fr-CA" sz="3200" dirty="0">
              <a:solidFill>
                <a:schemeClr val="bg1"/>
              </a:solidFill>
            </a:endParaRPr>
          </a:p>
        </p:txBody>
      </p:sp>
      <p:sp>
        <p:nvSpPr>
          <p:cNvPr id="6" name="!!Gauche">
            <a:extLst>
              <a:ext uri="{FF2B5EF4-FFF2-40B4-BE49-F238E27FC236}">
                <a16:creationId xmlns:a16="http://schemas.microsoft.com/office/drawing/2014/main" id="{72F4FE81-2C93-CBEE-05F7-A1657CC2B29E}"/>
              </a:ext>
            </a:extLst>
          </p:cNvPr>
          <p:cNvSpPr/>
          <p:nvPr/>
        </p:nvSpPr>
        <p:spPr>
          <a:xfrm>
            <a:off x="-852830" y="2466598"/>
            <a:ext cx="2664412" cy="1724028"/>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5">
              <a:alphaModFix/>
            </a:blip>
            <a:stretch>
              <a:fillRect/>
            </a:stretch>
          </a:blipFill>
          <a:ln>
            <a:noFill/>
          </a:ln>
        </p:spPr>
        <p:txBody>
          <a:bodyPr/>
          <a:lstStyle/>
          <a:p>
            <a:endParaRPr lang="fr-CA"/>
          </a:p>
        </p:txBody>
      </p:sp>
      <p:sp>
        <p:nvSpPr>
          <p:cNvPr id="7" name="!!Droite">
            <a:extLst>
              <a:ext uri="{FF2B5EF4-FFF2-40B4-BE49-F238E27FC236}">
                <a16:creationId xmlns:a16="http://schemas.microsoft.com/office/drawing/2014/main" id="{420FBF9E-FD8D-F3F5-3901-9F4AE6E3ED26}"/>
              </a:ext>
            </a:extLst>
          </p:cNvPr>
          <p:cNvSpPr/>
          <p:nvPr/>
        </p:nvSpPr>
        <p:spPr>
          <a:xfrm>
            <a:off x="10765515" y="5070537"/>
            <a:ext cx="2664412" cy="1787464"/>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5">
              <a:alphaModFix/>
            </a:blip>
            <a:stretch>
              <a:fillRect/>
            </a:stretch>
          </a:blipFill>
          <a:ln>
            <a:noFill/>
          </a:ln>
        </p:spPr>
        <p:txBody>
          <a:bodyPr/>
          <a:lstStyle/>
          <a:p>
            <a:endParaRPr lang="fr-CA"/>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AD65266A-DCF1-50A6-C6FA-F90FFDEDE489}"/>
              </a:ext>
            </a:extLst>
          </p:cNvPr>
          <p:cNvSpPr>
            <a:spLocks noGrp="1" noChangeArrowheads="1"/>
          </p:cNvSpPr>
          <p:nvPr>
            <p:ph type="body" idx="1"/>
          </p:nvPr>
        </p:nvSpPr>
        <p:spPr>
          <a:xfrm>
            <a:off x="1762730" y="1412776"/>
            <a:ext cx="9949894" cy="5732887"/>
          </a:xfrm>
        </p:spPr>
        <p:txBody>
          <a:bodyPr>
            <a:normAutofit/>
          </a:bodyPr>
          <a:lstStyle/>
          <a:p>
            <a:pPr>
              <a:buFont typeface="Wingdings" panose="05000000000000000000" pitchFamily="2" charset="2"/>
              <a:buNone/>
            </a:pPr>
            <a:r>
              <a:rPr lang="fr-CA" altLang="fr-FR" sz="4000" dirty="0"/>
              <a:t>Le nombre de graphes non connexes avec </a:t>
            </a:r>
            <a:r>
              <a:rPr lang="fr-CA" altLang="fr-FR" sz="4000" i="1" dirty="0"/>
              <a:t>n</a:t>
            </a:r>
            <a:r>
              <a:rPr lang="fr-CA" altLang="fr-FR" sz="4000" dirty="0"/>
              <a:t>+1 sommets.</a:t>
            </a:r>
          </a:p>
        </p:txBody>
      </p:sp>
      <p:sp>
        <p:nvSpPr>
          <p:cNvPr id="17410" name="Rectangle 2">
            <a:extLst>
              <a:ext uri="{FF2B5EF4-FFF2-40B4-BE49-F238E27FC236}">
                <a16:creationId xmlns:a16="http://schemas.microsoft.com/office/drawing/2014/main" id="{FE29B0AF-DD19-0B1D-9BF7-B326C1B11F45}"/>
              </a:ext>
            </a:extLst>
          </p:cNvPr>
          <p:cNvSpPr>
            <a:spLocks noGrp="1" noChangeArrowheads="1"/>
          </p:cNvSpPr>
          <p:nvPr>
            <p:ph type="ctrTitle"/>
          </p:nvPr>
        </p:nvSpPr>
        <p:spPr>
          <a:xfrm>
            <a:off x="738200" y="-12154"/>
            <a:ext cx="10715600" cy="1596699"/>
          </a:xfrm>
        </p:spPr>
        <p:txBody>
          <a:bodyPr>
            <a:normAutofit fontScale="90000"/>
          </a:bodyPr>
          <a:lstStyle/>
          <a:p>
            <a:r>
              <a:rPr lang="fr-CA" altLang="fr-FR" i="1" dirty="0"/>
              <a:t>Suite 9:</a:t>
            </a:r>
            <a:r>
              <a:rPr lang="fr-CA" altLang="fr-FR" dirty="0"/>
              <a:t> </a:t>
            </a:r>
            <a:r>
              <a:rPr lang="fr-CA" altLang="fr-FR" dirty="0">
                <a:latin typeface="Courier New" panose="02070309020205020404" pitchFamily="49" charset="0"/>
              </a:rPr>
              <a:t>1,2,5,13…</a:t>
            </a:r>
          </a:p>
        </p:txBody>
      </p:sp>
      <p:sp>
        <p:nvSpPr>
          <p:cNvPr id="2" name="!!Gauche">
            <a:extLst>
              <a:ext uri="{FF2B5EF4-FFF2-40B4-BE49-F238E27FC236}">
                <a16:creationId xmlns:a16="http://schemas.microsoft.com/office/drawing/2014/main" id="{B96E5A56-E904-C0FE-09B9-FD9600009100}"/>
              </a:ext>
            </a:extLst>
          </p:cNvPr>
          <p:cNvSpPr/>
          <p:nvPr/>
        </p:nvSpPr>
        <p:spPr>
          <a:xfrm>
            <a:off x="-1090645" y="2065012"/>
            <a:ext cx="2664412" cy="1724028"/>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3">
              <a:alphaModFix/>
            </a:blip>
            <a:stretch>
              <a:fillRect/>
            </a:stretch>
          </a:blipFill>
          <a:ln>
            <a:noFill/>
          </a:ln>
        </p:spPr>
        <p:txBody>
          <a:bodyPr/>
          <a:lstStyle/>
          <a:p>
            <a:endParaRPr lang="fr-CA"/>
          </a:p>
        </p:txBody>
      </p:sp>
      <p:sp>
        <p:nvSpPr>
          <p:cNvPr id="3" name="!!Droite">
            <a:extLst>
              <a:ext uri="{FF2B5EF4-FFF2-40B4-BE49-F238E27FC236}">
                <a16:creationId xmlns:a16="http://schemas.microsoft.com/office/drawing/2014/main" id="{4C18677B-E47C-292B-4534-BED0042CBFE7}"/>
              </a:ext>
            </a:extLst>
          </p:cNvPr>
          <p:cNvSpPr/>
          <p:nvPr/>
        </p:nvSpPr>
        <p:spPr>
          <a:xfrm>
            <a:off x="10527700" y="4668951"/>
            <a:ext cx="2664412" cy="1787464"/>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3">
              <a:alphaModFix/>
            </a:blip>
            <a:stretch>
              <a:fillRect/>
            </a:stretch>
          </a:blipFill>
          <a:ln>
            <a:noFill/>
          </a:ln>
        </p:spPr>
        <p:txBody>
          <a:bodyPr/>
          <a:lstStyle/>
          <a:p>
            <a:endParaRPr lang="fr-CA"/>
          </a:p>
        </p:txBody>
      </p:sp>
      <p:pic>
        <p:nvPicPr>
          <p:cNvPr id="5" name="Image 4" descr="Une image contenant diagramme, capture d’écran, conception&#10;&#10;Le contenu généré par l’IA peut être incorrect.">
            <a:extLst>
              <a:ext uri="{FF2B5EF4-FFF2-40B4-BE49-F238E27FC236}">
                <a16:creationId xmlns:a16="http://schemas.microsoft.com/office/drawing/2014/main" id="{3DA9F313-F8C9-B44C-53C6-2505CB3A0B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0165" y="2852936"/>
            <a:ext cx="8626315" cy="446449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435" name="Rectangle 3">
                <a:extLst>
                  <a:ext uri="{FF2B5EF4-FFF2-40B4-BE49-F238E27FC236}">
                    <a16:creationId xmlns:a16="http://schemas.microsoft.com/office/drawing/2014/main" id="{06A7A3E6-EA27-EBFD-7E6C-80FC164B8552}"/>
                  </a:ext>
                </a:extLst>
              </p:cNvPr>
              <p:cNvSpPr>
                <a:spLocks noGrp="1" noChangeArrowheads="1"/>
              </p:cNvSpPr>
              <p:nvPr>
                <p:ph type="body" idx="1"/>
              </p:nvPr>
            </p:nvSpPr>
            <p:spPr>
              <a:xfrm>
                <a:off x="767408" y="1484784"/>
                <a:ext cx="11017224" cy="1295400"/>
              </a:xfrm>
            </p:spPr>
            <p:txBody>
              <a:bodyPr>
                <a:noAutofit/>
              </a:bodyPr>
              <a:lstStyle/>
              <a:p>
                <a:pPr>
                  <a:buFont typeface="Wingdings" panose="05000000000000000000" pitchFamily="2" charset="2"/>
                  <a:buNone/>
                </a:pPr>
                <a:r>
                  <a:rPr lang="fr-CA" altLang="fr-FR" sz="4000" dirty="0"/>
                  <a:t>Le nombre de graphes connexes avec </a:t>
                </a:r>
                <a14:m>
                  <m:oMath xmlns:m="http://schemas.openxmlformats.org/officeDocument/2006/math">
                    <m:r>
                      <a:rPr lang="fr-CA" altLang="fr-FR" sz="4000" i="1" dirty="0" smtClean="0">
                        <a:latin typeface="Cambria Math" panose="02040503050406030204" pitchFamily="18" charset="0"/>
                      </a:rPr>
                      <m:t>𝑛</m:t>
                    </m:r>
                    <m:r>
                      <a:rPr lang="fr-CA" altLang="fr-FR" sz="4000" i="1" dirty="0" smtClean="0">
                        <a:latin typeface="Cambria Math" panose="02040503050406030204" pitchFamily="18" charset="0"/>
                      </a:rPr>
                      <m:t>+2</m:t>
                    </m:r>
                  </m:oMath>
                </a14:m>
                <a:r>
                  <a:rPr lang="fr-CA" altLang="fr-FR" sz="4000" dirty="0"/>
                  <a:t> sommets ne comportant qu’un cycle.</a:t>
                </a:r>
              </a:p>
            </p:txBody>
          </p:sp>
        </mc:Choice>
        <mc:Fallback xmlns="">
          <p:sp>
            <p:nvSpPr>
              <p:cNvPr id="18435" name="Rectangle 3">
                <a:extLst>
                  <a:ext uri="{FF2B5EF4-FFF2-40B4-BE49-F238E27FC236}">
                    <a16:creationId xmlns:a16="http://schemas.microsoft.com/office/drawing/2014/main" id="{06A7A3E6-EA27-EBFD-7E6C-80FC164B8552}"/>
                  </a:ext>
                </a:extLst>
              </p:cNvPr>
              <p:cNvSpPr>
                <a:spLocks noGrp="1" noRot="1" noChangeAspect="1" noMove="1" noResize="1" noEditPoints="1" noAdjustHandles="1" noChangeArrowheads="1" noChangeShapeType="1" noTextEdit="1"/>
              </p:cNvSpPr>
              <p:nvPr>
                <p:ph type="body" idx="1"/>
              </p:nvPr>
            </p:nvSpPr>
            <p:spPr>
              <a:xfrm>
                <a:off x="767408" y="1484784"/>
                <a:ext cx="11017224" cy="1295400"/>
              </a:xfrm>
              <a:blipFill>
                <a:blip r:embed="rId3"/>
                <a:stretch>
                  <a:fillRect l="-1992" t="-6604" b="-23585"/>
                </a:stretch>
              </a:blipFill>
            </p:spPr>
            <p:txBody>
              <a:bodyPr/>
              <a:lstStyle/>
              <a:p>
                <a:r>
                  <a:rPr lang="fr-CA">
                    <a:noFill/>
                  </a:rPr>
                  <a:t> </a:t>
                </a:r>
              </a:p>
            </p:txBody>
          </p:sp>
        </mc:Fallback>
      </mc:AlternateContent>
      <p:sp>
        <p:nvSpPr>
          <p:cNvPr id="18434" name="Rectangle 2">
            <a:extLst>
              <a:ext uri="{FF2B5EF4-FFF2-40B4-BE49-F238E27FC236}">
                <a16:creationId xmlns:a16="http://schemas.microsoft.com/office/drawing/2014/main" id="{4287E2D2-17D3-1A6A-E847-939A49720C05}"/>
              </a:ext>
            </a:extLst>
          </p:cNvPr>
          <p:cNvSpPr>
            <a:spLocks noGrp="1" noChangeArrowheads="1"/>
          </p:cNvSpPr>
          <p:nvPr>
            <p:ph type="ctrTitle"/>
          </p:nvPr>
        </p:nvSpPr>
        <p:spPr>
          <a:xfrm>
            <a:off x="0" y="260648"/>
            <a:ext cx="12192000" cy="1295400"/>
          </a:xfrm>
        </p:spPr>
        <p:txBody>
          <a:bodyPr>
            <a:normAutofit fontScale="90000"/>
          </a:bodyPr>
          <a:lstStyle/>
          <a:p>
            <a:r>
              <a:rPr lang="fr-CA" altLang="fr-FR" i="1" dirty="0"/>
              <a:t>Suite 10:</a:t>
            </a:r>
            <a:r>
              <a:rPr lang="fr-CA" altLang="fr-FR" dirty="0"/>
              <a:t> </a:t>
            </a:r>
            <a:r>
              <a:rPr lang="fr-CA" altLang="fr-FR" dirty="0">
                <a:latin typeface="Courier New" panose="02070309020205020404" pitchFamily="49" charset="0"/>
              </a:rPr>
              <a:t>1,2,5,13…</a:t>
            </a:r>
          </a:p>
        </p:txBody>
      </p:sp>
      <p:sp>
        <p:nvSpPr>
          <p:cNvPr id="2" name="!!Gauche">
            <a:extLst>
              <a:ext uri="{FF2B5EF4-FFF2-40B4-BE49-F238E27FC236}">
                <a16:creationId xmlns:a16="http://schemas.microsoft.com/office/drawing/2014/main" id="{B61E3C50-0CC7-9B64-AA37-FEA6D2EE6440}"/>
              </a:ext>
            </a:extLst>
          </p:cNvPr>
          <p:cNvSpPr/>
          <p:nvPr/>
        </p:nvSpPr>
        <p:spPr>
          <a:xfrm>
            <a:off x="-424048" y="3419477"/>
            <a:ext cx="2664412" cy="1724028"/>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4">
              <a:alphaModFix/>
            </a:blip>
            <a:stretch>
              <a:fillRect/>
            </a:stretch>
          </a:blipFill>
          <a:ln>
            <a:noFill/>
          </a:ln>
        </p:spPr>
        <p:txBody>
          <a:bodyPr/>
          <a:lstStyle/>
          <a:p>
            <a:endParaRPr lang="fr-CA"/>
          </a:p>
        </p:txBody>
      </p:sp>
      <p:sp>
        <p:nvSpPr>
          <p:cNvPr id="3" name="!!Droite">
            <a:extLst>
              <a:ext uri="{FF2B5EF4-FFF2-40B4-BE49-F238E27FC236}">
                <a16:creationId xmlns:a16="http://schemas.microsoft.com/office/drawing/2014/main" id="{2123BDA1-A690-5176-AFE1-61EC4D908B68}"/>
              </a:ext>
            </a:extLst>
          </p:cNvPr>
          <p:cNvSpPr/>
          <p:nvPr/>
        </p:nvSpPr>
        <p:spPr>
          <a:xfrm>
            <a:off x="9876362" y="4941168"/>
            <a:ext cx="2664412" cy="1787464"/>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4">
              <a:alphaModFix/>
            </a:blip>
            <a:stretch>
              <a:fillRect/>
            </a:stretch>
          </a:blipFill>
          <a:ln>
            <a:noFill/>
          </a:ln>
        </p:spPr>
        <p:txBody>
          <a:bodyPr/>
          <a:lstStyle/>
          <a:p>
            <a:endParaRPr lang="fr-CA"/>
          </a:p>
        </p:txBody>
      </p:sp>
      <p:pic>
        <p:nvPicPr>
          <p:cNvPr id="5" name="Image 4" descr="Une image contenant diagramme, capture d’écran, Police, ligne&#10;&#10;Le contenu généré par l’IA peut être incorrect.">
            <a:extLst>
              <a:ext uri="{FF2B5EF4-FFF2-40B4-BE49-F238E27FC236}">
                <a16:creationId xmlns:a16="http://schemas.microsoft.com/office/drawing/2014/main" id="{53B4CDCF-0F20-5787-BC57-D9FCED6421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5560" y="2850435"/>
            <a:ext cx="8871820" cy="400756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89E1C79E-A879-CBAA-8C3E-91E4BA3AEBDD}"/>
              </a:ext>
            </a:extLst>
          </p:cNvPr>
          <p:cNvSpPr>
            <a:spLocks noGrp="1" noChangeArrowheads="1"/>
          </p:cNvSpPr>
          <p:nvPr>
            <p:ph type="body" idx="1"/>
          </p:nvPr>
        </p:nvSpPr>
        <p:spPr>
          <a:xfrm>
            <a:off x="983432" y="2101850"/>
            <a:ext cx="10470368" cy="3647539"/>
          </a:xfrm>
        </p:spPr>
        <p:txBody>
          <a:bodyPr/>
          <a:lstStyle/>
          <a:p>
            <a:pPr>
              <a:lnSpc>
                <a:spcPct val="90000"/>
              </a:lnSpc>
            </a:pPr>
            <a:r>
              <a:rPr lang="fr-CA" altLang="fr-FR" sz="4000" dirty="0">
                <a:latin typeface="Courier New" panose="02070309020205020404" pitchFamily="49" charset="0"/>
              </a:rPr>
              <a:t>1, 1, 2, 3, 5, 8, </a:t>
            </a:r>
            <a:r>
              <a:rPr lang="fr-CA" altLang="fr-FR" sz="4000" b="1" dirty="0">
                <a:solidFill>
                  <a:schemeClr val="accent1"/>
                </a:solidFill>
                <a:latin typeface="Courier New" panose="02070309020205020404" pitchFamily="49" charset="0"/>
              </a:rPr>
              <a:t>19</a:t>
            </a:r>
          </a:p>
          <a:p>
            <a:pPr>
              <a:lnSpc>
                <a:spcPct val="90000"/>
              </a:lnSpc>
            </a:pPr>
            <a:r>
              <a:rPr lang="fr-CA" altLang="fr-FR" sz="4000" dirty="0">
                <a:latin typeface="Courier New" panose="02070309020205020404" pitchFamily="49" charset="0"/>
              </a:rPr>
              <a:t>10, 83, 1025, 15625, </a:t>
            </a:r>
            <a:r>
              <a:rPr lang="fr-CA" altLang="fr-FR" sz="4000" b="1" dirty="0">
                <a:solidFill>
                  <a:schemeClr val="accent1"/>
                </a:solidFill>
                <a:latin typeface="Courier New" panose="02070309020205020404" pitchFamily="49" charset="0"/>
              </a:rPr>
              <a:t>19</a:t>
            </a:r>
          </a:p>
          <a:p>
            <a:pPr>
              <a:lnSpc>
                <a:spcPct val="90000"/>
              </a:lnSpc>
            </a:pPr>
            <a:r>
              <a:rPr lang="fr-CA" altLang="fr-FR" sz="4000" dirty="0">
                <a:latin typeface="Courier New" panose="02070309020205020404" pitchFamily="49" charset="0"/>
              </a:rPr>
              <a:t>0, 1, 1, 0, 1, 0, 0, 1, 1, 0, </a:t>
            </a:r>
            <a:r>
              <a:rPr lang="fr-CA" altLang="fr-FR" sz="4000" b="1" dirty="0">
                <a:solidFill>
                  <a:schemeClr val="accent1"/>
                </a:solidFill>
                <a:latin typeface="Courier New" panose="02070309020205020404" pitchFamily="49" charset="0"/>
              </a:rPr>
              <a:t>19</a:t>
            </a:r>
          </a:p>
          <a:p>
            <a:pPr>
              <a:lnSpc>
                <a:spcPct val="90000"/>
              </a:lnSpc>
            </a:pPr>
            <a:r>
              <a:rPr lang="fr-CA" altLang="fr-FR" sz="4000" dirty="0">
                <a:latin typeface="Courier New" panose="02070309020205020404" pitchFamily="49" charset="0"/>
              </a:rPr>
              <a:t>0, 9, 26, 65, 124, </a:t>
            </a:r>
            <a:r>
              <a:rPr lang="fr-CA" altLang="fr-FR" sz="4000" b="1" dirty="0">
                <a:solidFill>
                  <a:schemeClr val="accent1"/>
                </a:solidFill>
                <a:latin typeface="Courier New" panose="02070309020205020404" pitchFamily="49" charset="0"/>
              </a:rPr>
              <a:t>19</a:t>
            </a:r>
          </a:p>
          <a:p>
            <a:pPr>
              <a:lnSpc>
                <a:spcPct val="90000"/>
              </a:lnSpc>
            </a:pPr>
            <a:endParaRPr lang="fr-CA" altLang="fr-FR" sz="4000" dirty="0">
              <a:latin typeface="Courier New" panose="02070309020205020404" pitchFamily="49" charset="0"/>
            </a:endParaRPr>
          </a:p>
          <a:p>
            <a:pPr marL="2117" indent="0">
              <a:lnSpc>
                <a:spcPct val="90000"/>
              </a:lnSpc>
              <a:buNone/>
            </a:pPr>
            <a:endParaRPr lang="fr-CA" altLang="fr-FR" sz="2800" dirty="0"/>
          </a:p>
        </p:txBody>
      </p:sp>
      <p:sp>
        <p:nvSpPr>
          <p:cNvPr id="3074" name="Rectangle 2">
            <a:extLst>
              <a:ext uri="{FF2B5EF4-FFF2-40B4-BE49-F238E27FC236}">
                <a16:creationId xmlns:a16="http://schemas.microsoft.com/office/drawing/2014/main" id="{3EFE367F-229D-32BD-09B1-E2247F6ADEA4}"/>
              </a:ext>
            </a:extLst>
          </p:cNvPr>
          <p:cNvSpPr>
            <a:spLocks noGrp="1" noChangeArrowheads="1"/>
          </p:cNvSpPr>
          <p:nvPr>
            <p:ph type="ctrTitle"/>
          </p:nvPr>
        </p:nvSpPr>
        <p:spPr>
          <a:xfrm>
            <a:off x="738200" y="332656"/>
            <a:ext cx="10715600" cy="980000"/>
          </a:xfrm>
        </p:spPr>
        <p:txBody>
          <a:bodyPr>
            <a:normAutofit fontScale="90000"/>
          </a:bodyPr>
          <a:lstStyle/>
          <a:p>
            <a:r>
              <a:rPr lang="fr-CA" altLang="fr-FR" dirty="0"/>
              <a:t>Solutions</a:t>
            </a:r>
          </a:p>
        </p:txBody>
      </p:sp>
      <p:sp>
        <p:nvSpPr>
          <p:cNvPr id="2" name="!!Gauche">
            <a:extLst>
              <a:ext uri="{FF2B5EF4-FFF2-40B4-BE49-F238E27FC236}">
                <a16:creationId xmlns:a16="http://schemas.microsoft.com/office/drawing/2014/main" id="{F90EED2F-F3BA-A773-E943-AD5E8F622B12}"/>
              </a:ext>
            </a:extLst>
          </p:cNvPr>
          <p:cNvSpPr/>
          <p:nvPr/>
        </p:nvSpPr>
        <p:spPr>
          <a:xfrm rot="1119079">
            <a:off x="-1485606" y="-644950"/>
            <a:ext cx="4303891" cy="2311934"/>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3">
              <a:alphaModFix/>
            </a:blip>
            <a:stretch>
              <a:fillRect/>
            </a:stretch>
          </a:blipFill>
          <a:ln>
            <a:noFill/>
          </a:ln>
        </p:spPr>
        <p:txBody>
          <a:bodyPr/>
          <a:lstStyle/>
          <a:p>
            <a:endParaRPr lang="fr-CA"/>
          </a:p>
        </p:txBody>
      </p:sp>
      <p:sp>
        <p:nvSpPr>
          <p:cNvPr id="3" name="!!Droite">
            <a:extLst>
              <a:ext uri="{FF2B5EF4-FFF2-40B4-BE49-F238E27FC236}">
                <a16:creationId xmlns:a16="http://schemas.microsoft.com/office/drawing/2014/main" id="{75DA5252-6567-25FA-0308-32F2DA6D06C7}"/>
              </a:ext>
            </a:extLst>
          </p:cNvPr>
          <p:cNvSpPr/>
          <p:nvPr/>
        </p:nvSpPr>
        <p:spPr>
          <a:xfrm rot="1119079">
            <a:off x="10136198" y="1937923"/>
            <a:ext cx="4303891" cy="2397003"/>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3">
              <a:alphaModFix/>
            </a:blip>
            <a:stretch>
              <a:fillRect/>
            </a:stretch>
          </a:blipFill>
          <a:ln>
            <a:noFill/>
          </a:ln>
        </p:spPr>
        <p:txBody>
          <a:bodyPr/>
          <a:lstStyle/>
          <a:p>
            <a:endParaRPr lang="fr-CA"/>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FDDDA-5063-CCF7-DFE7-B7E4A8FF7EDD}"/>
            </a:ext>
          </a:extLst>
        </p:cNvPr>
        <p:cNvGrpSpPr/>
        <p:nvPr/>
      </p:nvGrpSpPr>
      <p:grpSpPr>
        <a:xfrm>
          <a:off x="0" y="0"/>
          <a:ext cx="0" cy="0"/>
          <a:chOff x="0" y="0"/>
          <a:chExt cx="0" cy="0"/>
        </a:xfrm>
      </p:grpSpPr>
      <p:sp>
        <p:nvSpPr>
          <p:cNvPr id="19458" name="Rectangle 2">
            <a:extLst>
              <a:ext uri="{FF2B5EF4-FFF2-40B4-BE49-F238E27FC236}">
                <a16:creationId xmlns:a16="http://schemas.microsoft.com/office/drawing/2014/main" id="{BE310A55-AA70-35C3-D228-EFB83BA3A7EE}"/>
              </a:ext>
            </a:extLst>
          </p:cNvPr>
          <p:cNvSpPr>
            <a:spLocks noGrp="1" noChangeArrowheads="1"/>
          </p:cNvSpPr>
          <p:nvPr>
            <p:ph type="ctrTitle"/>
          </p:nvPr>
        </p:nvSpPr>
        <p:spPr>
          <a:xfrm>
            <a:off x="2057400" y="332656"/>
            <a:ext cx="8370887" cy="792163"/>
          </a:xfrm>
        </p:spPr>
        <p:txBody>
          <a:bodyPr>
            <a:normAutofit fontScale="90000"/>
          </a:bodyPr>
          <a:lstStyle/>
          <a:p>
            <a:r>
              <a:rPr lang="fr-CA" altLang="fr-FR" dirty="0"/>
              <a:t>Réponses</a:t>
            </a:r>
          </a:p>
        </p:txBody>
      </p:sp>
      <p:sp>
        <p:nvSpPr>
          <p:cNvPr id="2" name="!!Gauche">
            <a:extLst>
              <a:ext uri="{FF2B5EF4-FFF2-40B4-BE49-F238E27FC236}">
                <a16:creationId xmlns:a16="http://schemas.microsoft.com/office/drawing/2014/main" id="{3A8BDD05-0A03-213A-67FD-86B2AA713C3C}"/>
              </a:ext>
            </a:extLst>
          </p:cNvPr>
          <p:cNvSpPr/>
          <p:nvPr/>
        </p:nvSpPr>
        <p:spPr>
          <a:xfrm>
            <a:off x="-1090645" y="2065012"/>
            <a:ext cx="2664412" cy="1724028"/>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3">
              <a:alphaModFix/>
            </a:blip>
            <a:stretch>
              <a:fillRect/>
            </a:stretch>
          </a:blipFill>
          <a:ln>
            <a:noFill/>
          </a:ln>
        </p:spPr>
        <p:txBody>
          <a:bodyPr/>
          <a:lstStyle/>
          <a:p>
            <a:endParaRPr lang="fr-CA"/>
          </a:p>
        </p:txBody>
      </p:sp>
      <p:sp>
        <p:nvSpPr>
          <p:cNvPr id="3" name="!!Droite">
            <a:extLst>
              <a:ext uri="{FF2B5EF4-FFF2-40B4-BE49-F238E27FC236}">
                <a16:creationId xmlns:a16="http://schemas.microsoft.com/office/drawing/2014/main" id="{D8D11FD0-168C-39D4-81D2-1A2311CC3C0F}"/>
              </a:ext>
            </a:extLst>
          </p:cNvPr>
          <p:cNvSpPr/>
          <p:nvPr/>
        </p:nvSpPr>
        <p:spPr>
          <a:xfrm>
            <a:off x="10527700" y="4668951"/>
            <a:ext cx="2664412" cy="1787464"/>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3">
              <a:alphaModFix/>
            </a:blip>
            <a:stretch>
              <a:fillRect/>
            </a:stretch>
          </a:blipFill>
          <a:ln>
            <a:noFill/>
          </a:ln>
        </p:spPr>
        <p:txBody>
          <a:bodyPr/>
          <a:lstStyle/>
          <a:p>
            <a:endParaRPr lang="fr-CA"/>
          </a:p>
        </p:txBody>
      </p:sp>
      <p:pic>
        <p:nvPicPr>
          <p:cNvPr id="5" name="!!Image 1" descr="Une image contenant texte, Police, capture d’écran, conception&#10;&#10;Le contenu généré par l’IA peut être incorrect.">
            <a:extLst>
              <a:ext uri="{FF2B5EF4-FFF2-40B4-BE49-F238E27FC236}">
                <a16:creationId xmlns:a16="http://schemas.microsoft.com/office/drawing/2014/main" id="{A9DA4EDF-03AC-0EB1-E865-C1521530F7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7018" y="763118"/>
            <a:ext cx="7504156" cy="422108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Image 2" descr="Une image contenant texte, Police, horloge, capture d’écran&#10;&#10;Le contenu généré par l’IA peut être incorrect.">
            <a:extLst>
              <a:ext uri="{FF2B5EF4-FFF2-40B4-BE49-F238E27FC236}">
                <a16:creationId xmlns:a16="http://schemas.microsoft.com/office/drawing/2014/main" id="{767A65E2-2683-55D1-62D4-CD1A31025F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92744" y="616309"/>
            <a:ext cx="7765150" cy="436789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0" name="ZoneTexte 9">
            <a:extLst>
              <a:ext uri="{FF2B5EF4-FFF2-40B4-BE49-F238E27FC236}">
                <a16:creationId xmlns:a16="http://schemas.microsoft.com/office/drawing/2014/main" id="{C8F9C8BA-597B-5013-F984-BF60AF97F91E}"/>
              </a:ext>
            </a:extLst>
          </p:cNvPr>
          <p:cNvSpPr txBox="1"/>
          <p:nvPr/>
        </p:nvSpPr>
        <p:spPr>
          <a:xfrm>
            <a:off x="1055440" y="5229200"/>
            <a:ext cx="9073008" cy="865682"/>
          </a:xfrm>
          <a:prstGeom prst="rect">
            <a:avLst/>
          </a:prstGeom>
          <a:noFill/>
        </p:spPr>
        <p:txBody>
          <a:bodyPr wrap="square" rtlCol="0">
            <a:spAutoFit/>
          </a:bodyPr>
          <a:lstStyle/>
          <a:p>
            <a:endParaRPr lang="fr-CA" dirty="0"/>
          </a:p>
        </p:txBody>
      </p:sp>
      <p:sp>
        <p:nvSpPr>
          <p:cNvPr id="11" name="Rectangle 3">
            <a:extLst>
              <a:ext uri="{FF2B5EF4-FFF2-40B4-BE49-F238E27FC236}">
                <a16:creationId xmlns:a16="http://schemas.microsoft.com/office/drawing/2014/main" id="{CA3F7863-26D7-D90E-1CCE-6C12B093CB46}"/>
              </a:ext>
            </a:extLst>
          </p:cNvPr>
          <p:cNvSpPr>
            <a:spLocks noGrp="1" noChangeArrowheads="1"/>
          </p:cNvSpPr>
          <p:nvPr>
            <p:ph type="body" idx="1"/>
          </p:nvPr>
        </p:nvSpPr>
        <p:spPr>
          <a:xfrm>
            <a:off x="1199456" y="5157192"/>
            <a:ext cx="9937104" cy="1472209"/>
          </a:xfrm>
        </p:spPr>
        <p:txBody>
          <a:bodyPr>
            <a:normAutofit/>
          </a:bodyPr>
          <a:lstStyle/>
          <a:p>
            <a:pPr algn="just">
              <a:buFont typeface="Wingdings" panose="05000000000000000000" pitchFamily="2" charset="2"/>
              <a:buNone/>
            </a:pPr>
            <a:r>
              <a:rPr lang="fr-CA" altLang="fr-FR" sz="3600" b="1" dirty="0">
                <a:solidFill>
                  <a:schemeClr val="tx2"/>
                </a:solidFill>
              </a:rPr>
              <a:t>Oui</a:t>
            </a:r>
            <a:r>
              <a:rPr lang="fr-CA" altLang="fr-FR" sz="3600" b="1" dirty="0"/>
              <a:t>;</a:t>
            </a:r>
            <a:r>
              <a:rPr lang="fr-CA" altLang="fr-FR" sz="3600" dirty="0"/>
              <a:t> on additionne toujours deux nombres de Fibonacci consécutifs.</a:t>
            </a:r>
          </a:p>
        </p:txBody>
      </p:sp>
    </p:spTree>
    <p:extLst>
      <p:ext uri="{BB962C8B-B14F-4D97-AF65-F5344CB8AC3E}">
        <p14:creationId xmlns:p14="http://schemas.microsoft.com/office/powerpoint/2010/main" val="20647437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D9C10-F238-EAAE-35DA-81E1D695F7BE}"/>
            </a:ext>
          </a:extLst>
        </p:cNvPr>
        <p:cNvGrpSpPr/>
        <p:nvPr/>
      </p:nvGrpSpPr>
      <p:grpSpPr>
        <a:xfrm>
          <a:off x="0" y="0"/>
          <a:ext cx="0" cy="0"/>
          <a:chOff x="0" y="0"/>
          <a:chExt cx="0" cy="0"/>
        </a:xfrm>
      </p:grpSpPr>
      <p:pic>
        <p:nvPicPr>
          <p:cNvPr id="8" name="Image 7" descr="Une image contenant texte, capture d’écran, Police, ligne&#10;&#10;Le contenu généré par l’IA peut être incorrect.">
            <a:extLst>
              <a:ext uri="{FF2B5EF4-FFF2-40B4-BE49-F238E27FC236}">
                <a16:creationId xmlns:a16="http://schemas.microsoft.com/office/drawing/2014/main" id="{1BEF1A0B-E3BD-A9A7-1881-A176348A1815}"/>
              </a:ext>
            </a:extLst>
          </p:cNvPr>
          <p:cNvPicPr>
            <a:picLocks noChangeAspect="1"/>
          </p:cNvPicPr>
          <p:nvPr/>
        </p:nvPicPr>
        <p:blipFill>
          <a:blip r:embed="rId3"/>
          <a:srcRect t="41670"/>
          <a:stretch>
            <a:fillRect/>
          </a:stretch>
        </p:blipFill>
        <p:spPr>
          <a:xfrm>
            <a:off x="119336" y="5805264"/>
            <a:ext cx="11883570" cy="1052736"/>
          </a:xfrm>
          <a:prstGeom prst="rect">
            <a:avLst/>
          </a:prstGeom>
        </p:spPr>
      </p:pic>
      <p:sp>
        <p:nvSpPr>
          <p:cNvPr id="19459" name="Rectangle 3">
            <a:extLst>
              <a:ext uri="{FF2B5EF4-FFF2-40B4-BE49-F238E27FC236}">
                <a16:creationId xmlns:a16="http://schemas.microsoft.com/office/drawing/2014/main" id="{11EC225C-D07D-070D-E8CE-E920E9E8C07F}"/>
              </a:ext>
            </a:extLst>
          </p:cNvPr>
          <p:cNvSpPr>
            <a:spLocks noGrp="1" noChangeArrowheads="1"/>
          </p:cNvSpPr>
          <p:nvPr>
            <p:ph type="body" idx="1"/>
          </p:nvPr>
        </p:nvSpPr>
        <p:spPr>
          <a:xfrm>
            <a:off x="469000" y="4700553"/>
            <a:ext cx="9937104" cy="1472209"/>
          </a:xfrm>
        </p:spPr>
        <p:txBody>
          <a:bodyPr>
            <a:normAutofit/>
          </a:bodyPr>
          <a:lstStyle/>
          <a:p>
            <a:pPr algn="just">
              <a:lnSpc>
                <a:spcPct val="80000"/>
              </a:lnSpc>
              <a:buFont typeface="Wingdings" panose="05000000000000000000" pitchFamily="2" charset="2"/>
              <a:buNone/>
            </a:pPr>
            <a:r>
              <a:rPr lang="fr-CA" altLang="fr-FR" sz="3600" b="1" dirty="0">
                <a:solidFill>
                  <a:schemeClr val="tx2"/>
                </a:solidFill>
              </a:rPr>
              <a:t>Coïncidence</a:t>
            </a:r>
            <a:r>
              <a:rPr lang="fr-CA" altLang="fr-FR" sz="3600" b="1" dirty="0"/>
              <a:t>;</a:t>
            </a:r>
            <a:r>
              <a:rPr lang="fr-CA" altLang="fr-FR" sz="3600" dirty="0"/>
              <a:t> à partir du 11e terme la suite est différente, (91, 149, 245, 404, …).</a:t>
            </a:r>
          </a:p>
        </p:txBody>
      </p:sp>
      <p:sp>
        <p:nvSpPr>
          <p:cNvPr id="19458" name="Rectangle 2">
            <a:extLst>
              <a:ext uri="{FF2B5EF4-FFF2-40B4-BE49-F238E27FC236}">
                <a16:creationId xmlns:a16="http://schemas.microsoft.com/office/drawing/2014/main" id="{DC22B15C-B620-7E64-8B14-A0DA0B5D2FCB}"/>
              </a:ext>
            </a:extLst>
          </p:cNvPr>
          <p:cNvSpPr>
            <a:spLocks noGrp="1" noChangeArrowheads="1"/>
          </p:cNvSpPr>
          <p:nvPr>
            <p:ph type="ctrTitle"/>
          </p:nvPr>
        </p:nvSpPr>
        <p:spPr>
          <a:xfrm>
            <a:off x="2057400" y="332656"/>
            <a:ext cx="8370887" cy="792163"/>
          </a:xfrm>
        </p:spPr>
        <p:txBody>
          <a:bodyPr>
            <a:normAutofit fontScale="90000"/>
          </a:bodyPr>
          <a:lstStyle/>
          <a:p>
            <a:r>
              <a:rPr lang="fr-CA" altLang="fr-FR" dirty="0"/>
              <a:t>Réponses</a:t>
            </a:r>
          </a:p>
        </p:txBody>
      </p:sp>
      <p:sp>
        <p:nvSpPr>
          <p:cNvPr id="2" name="!!Gauche">
            <a:extLst>
              <a:ext uri="{FF2B5EF4-FFF2-40B4-BE49-F238E27FC236}">
                <a16:creationId xmlns:a16="http://schemas.microsoft.com/office/drawing/2014/main" id="{01693C2E-8FFD-F3BB-9A99-CC2FBB6AE791}"/>
              </a:ext>
            </a:extLst>
          </p:cNvPr>
          <p:cNvSpPr/>
          <p:nvPr/>
        </p:nvSpPr>
        <p:spPr>
          <a:xfrm>
            <a:off x="-1090645" y="2065012"/>
            <a:ext cx="2664412" cy="1724028"/>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4">
              <a:alphaModFix/>
            </a:blip>
            <a:stretch>
              <a:fillRect/>
            </a:stretch>
          </a:blipFill>
          <a:ln>
            <a:noFill/>
          </a:ln>
        </p:spPr>
        <p:txBody>
          <a:bodyPr/>
          <a:lstStyle/>
          <a:p>
            <a:endParaRPr lang="fr-CA"/>
          </a:p>
        </p:txBody>
      </p:sp>
      <p:sp>
        <p:nvSpPr>
          <p:cNvPr id="3" name="!!Droite">
            <a:extLst>
              <a:ext uri="{FF2B5EF4-FFF2-40B4-BE49-F238E27FC236}">
                <a16:creationId xmlns:a16="http://schemas.microsoft.com/office/drawing/2014/main" id="{3F8E2CA6-51FA-7389-8BBA-058FE39A8613}"/>
              </a:ext>
            </a:extLst>
          </p:cNvPr>
          <p:cNvSpPr/>
          <p:nvPr/>
        </p:nvSpPr>
        <p:spPr>
          <a:xfrm>
            <a:off x="10527700" y="4668951"/>
            <a:ext cx="2664412" cy="1787464"/>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4">
              <a:alphaModFix/>
            </a:blip>
            <a:stretch>
              <a:fillRect/>
            </a:stretch>
          </a:blipFill>
          <a:ln>
            <a:noFill/>
          </a:ln>
        </p:spPr>
        <p:txBody>
          <a:bodyPr/>
          <a:lstStyle/>
          <a:p>
            <a:endParaRPr lang="fr-CA"/>
          </a:p>
        </p:txBody>
      </p:sp>
      <p:pic>
        <p:nvPicPr>
          <p:cNvPr id="5" name="!!Image 1" descr="Une image contenant texte, Police, capture d’écran, conception&#10;&#10;Le contenu généré par l’IA peut être incorrect.">
            <a:extLst>
              <a:ext uri="{FF2B5EF4-FFF2-40B4-BE49-F238E27FC236}">
                <a16:creationId xmlns:a16="http://schemas.microsoft.com/office/drawing/2014/main" id="{5D192C17-87B1-6ECA-D51F-0FA4E12659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7441" y="1118576"/>
            <a:ext cx="7504156" cy="422108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Image 2" descr="Une image contenant texte, Police, horloge, capture d’écran&#10;&#10;Le contenu généré par l’IA peut être incorrect.">
            <a:extLst>
              <a:ext uri="{FF2B5EF4-FFF2-40B4-BE49-F238E27FC236}">
                <a16:creationId xmlns:a16="http://schemas.microsoft.com/office/drawing/2014/main" id="{F0185A61-EDEF-59E4-EE37-F0366A84C6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03822" y="301054"/>
            <a:ext cx="7765150" cy="436789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Image 3" descr="Une image contenant texte, Police, horloge, capture d’écran&#10;&#10;Le contenu généré par l’IA peut être incorrect.">
            <a:extLst>
              <a:ext uri="{FF2B5EF4-FFF2-40B4-BE49-F238E27FC236}">
                <a16:creationId xmlns:a16="http://schemas.microsoft.com/office/drawing/2014/main" id="{4724CC9E-86A6-AE53-468E-6A3B34F854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793770" y="618861"/>
            <a:ext cx="7756072" cy="436279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6669422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D0D81-EFD0-793B-6E7A-0C114129A7E0}"/>
            </a:ext>
          </a:extLst>
        </p:cNvPr>
        <p:cNvGrpSpPr/>
        <p:nvPr/>
      </p:nvGrpSpPr>
      <p:grpSpPr>
        <a:xfrm>
          <a:off x="0" y="0"/>
          <a:ext cx="0" cy="0"/>
          <a:chOff x="0" y="0"/>
          <a:chExt cx="0" cy="0"/>
        </a:xfrm>
      </p:grpSpPr>
      <p:sp>
        <p:nvSpPr>
          <p:cNvPr id="19459" name="Rectangle 3">
            <a:extLst>
              <a:ext uri="{FF2B5EF4-FFF2-40B4-BE49-F238E27FC236}">
                <a16:creationId xmlns:a16="http://schemas.microsoft.com/office/drawing/2014/main" id="{939FB779-8148-1E16-F5F9-B65EB1AA1814}"/>
              </a:ext>
            </a:extLst>
          </p:cNvPr>
          <p:cNvSpPr>
            <a:spLocks noGrp="1" noChangeArrowheads="1"/>
          </p:cNvSpPr>
          <p:nvPr>
            <p:ph type="body" idx="1"/>
          </p:nvPr>
        </p:nvSpPr>
        <p:spPr>
          <a:xfrm>
            <a:off x="1199456" y="5157192"/>
            <a:ext cx="9937104" cy="1472209"/>
          </a:xfrm>
        </p:spPr>
        <p:txBody>
          <a:bodyPr>
            <a:normAutofit/>
          </a:bodyPr>
          <a:lstStyle/>
          <a:p>
            <a:pPr algn="just">
              <a:lnSpc>
                <a:spcPct val="80000"/>
              </a:lnSpc>
              <a:buFont typeface="Wingdings" panose="05000000000000000000" pitchFamily="2" charset="2"/>
              <a:buNone/>
            </a:pPr>
            <a:r>
              <a:rPr lang="fr-CA" altLang="fr-FR" sz="3600" b="1" dirty="0">
                <a:solidFill>
                  <a:schemeClr val="tx2"/>
                </a:solidFill>
              </a:rPr>
              <a:t>Oui</a:t>
            </a:r>
            <a:r>
              <a:rPr lang="fr-CA" altLang="fr-FR" sz="3600" b="1" dirty="0"/>
              <a:t>;</a:t>
            </a:r>
            <a:r>
              <a:rPr lang="fr-CA" altLang="fr-FR" sz="3600" dirty="0"/>
              <a:t> c’est le premier terme de la solution de l’équation et le deuxième est toujours plus petit que ½.</a:t>
            </a:r>
          </a:p>
        </p:txBody>
      </p:sp>
      <p:sp>
        <p:nvSpPr>
          <p:cNvPr id="19458" name="Rectangle 2">
            <a:extLst>
              <a:ext uri="{FF2B5EF4-FFF2-40B4-BE49-F238E27FC236}">
                <a16:creationId xmlns:a16="http://schemas.microsoft.com/office/drawing/2014/main" id="{25BDA023-F068-498C-1A08-D66DEB8CE48C}"/>
              </a:ext>
            </a:extLst>
          </p:cNvPr>
          <p:cNvSpPr>
            <a:spLocks noGrp="1" noChangeArrowheads="1"/>
          </p:cNvSpPr>
          <p:nvPr>
            <p:ph type="ctrTitle"/>
          </p:nvPr>
        </p:nvSpPr>
        <p:spPr>
          <a:xfrm>
            <a:off x="2057400" y="332656"/>
            <a:ext cx="8370887" cy="792163"/>
          </a:xfrm>
        </p:spPr>
        <p:txBody>
          <a:bodyPr>
            <a:normAutofit fontScale="90000"/>
          </a:bodyPr>
          <a:lstStyle/>
          <a:p>
            <a:r>
              <a:rPr lang="fr-CA" altLang="fr-FR" dirty="0"/>
              <a:t>Réponses</a:t>
            </a:r>
          </a:p>
        </p:txBody>
      </p:sp>
      <p:sp>
        <p:nvSpPr>
          <p:cNvPr id="2" name="!!Gauche">
            <a:extLst>
              <a:ext uri="{FF2B5EF4-FFF2-40B4-BE49-F238E27FC236}">
                <a16:creationId xmlns:a16="http://schemas.microsoft.com/office/drawing/2014/main" id="{B2F631E9-EE53-5297-672A-DA717692B6D8}"/>
              </a:ext>
            </a:extLst>
          </p:cNvPr>
          <p:cNvSpPr/>
          <p:nvPr/>
        </p:nvSpPr>
        <p:spPr>
          <a:xfrm>
            <a:off x="-1090645" y="2065012"/>
            <a:ext cx="2664412" cy="1724028"/>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3">
              <a:alphaModFix/>
            </a:blip>
            <a:stretch>
              <a:fillRect/>
            </a:stretch>
          </a:blipFill>
          <a:ln>
            <a:noFill/>
          </a:ln>
        </p:spPr>
        <p:txBody>
          <a:bodyPr/>
          <a:lstStyle/>
          <a:p>
            <a:endParaRPr lang="fr-CA"/>
          </a:p>
        </p:txBody>
      </p:sp>
      <p:sp>
        <p:nvSpPr>
          <p:cNvPr id="3" name="!!Droite">
            <a:extLst>
              <a:ext uri="{FF2B5EF4-FFF2-40B4-BE49-F238E27FC236}">
                <a16:creationId xmlns:a16="http://schemas.microsoft.com/office/drawing/2014/main" id="{7461EE02-9688-BFCD-3D56-58AE14E7534E}"/>
              </a:ext>
            </a:extLst>
          </p:cNvPr>
          <p:cNvSpPr/>
          <p:nvPr/>
        </p:nvSpPr>
        <p:spPr>
          <a:xfrm rot="20860793">
            <a:off x="11136560" y="4906969"/>
            <a:ext cx="2664412" cy="1787464"/>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3">
              <a:alphaModFix/>
            </a:blip>
            <a:stretch>
              <a:fillRect/>
            </a:stretch>
          </a:blipFill>
          <a:ln>
            <a:noFill/>
          </a:ln>
        </p:spPr>
        <p:txBody>
          <a:bodyPr/>
          <a:lstStyle/>
          <a:p>
            <a:endParaRPr lang="fr-CA"/>
          </a:p>
        </p:txBody>
      </p:sp>
      <p:pic>
        <p:nvPicPr>
          <p:cNvPr id="7" name="!!Image 2" descr="Une image contenant texte, Police, horloge, capture d’écran&#10;&#10;Le contenu généré par l’IA peut être incorrect.">
            <a:extLst>
              <a:ext uri="{FF2B5EF4-FFF2-40B4-BE49-F238E27FC236}">
                <a16:creationId xmlns:a16="http://schemas.microsoft.com/office/drawing/2014/main" id="{C1B7E9BA-64B5-5A2D-7E26-1E3166C3C6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6624" y="3229120"/>
            <a:ext cx="7765150" cy="436789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Image 3" descr="Une image contenant texte, Police, horloge, capture d’écran&#10;&#10;Le contenu généré par l’IA peut être incorrect.">
            <a:extLst>
              <a:ext uri="{FF2B5EF4-FFF2-40B4-BE49-F238E27FC236}">
                <a16:creationId xmlns:a16="http://schemas.microsoft.com/office/drawing/2014/main" id="{DCA1C4FD-CAF5-FEBF-89F7-2ACBA8626B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872" y="550280"/>
            <a:ext cx="7756072" cy="436279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 name="Image 9" descr="Une image contenant texte, capture d’écran, Police, Graphique&#10;&#10;Le contenu généré par l’IA peut être incorrect.">
            <a:extLst>
              <a:ext uri="{FF2B5EF4-FFF2-40B4-BE49-F238E27FC236}">
                <a16:creationId xmlns:a16="http://schemas.microsoft.com/office/drawing/2014/main" id="{1EABCC66-E76F-88DF-CDF8-20D58DF90E2B}"/>
              </a:ext>
            </a:extLst>
          </p:cNvPr>
          <p:cNvPicPr>
            <a:picLocks noChangeAspect="1"/>
          </p:cNvPicPr>
          <p:nvPr/>
        </p:nvPicPr>
        <p:blipFill>
          <a:blip r:embed="rId6"/>
          <a:stretch>
            <a:fillRect/>
          </a:stretch>
        </p:blipFill>
        <p:spPr>
          <a:xfrm>
            <a:off x="12692254" y="539986"/>
            <a:ext cx="7687565" cy="435668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3599392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87276-AF4D-93B9-0F10-E4F31B2AFF08}"/>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459" name="Rectangle 3">
                <a:extLst>
                  <a:ext uri="{FF2B5EF4-FFF2-40B4-BE49-F238E27FC236}">
                    <a16:creationId xmlns:a16="http://schemas.microsoft.com/office/drawing/2014/main" id="{5D419C4B-54D9-D949-FE49-FA95DA1BEA56}"/>
                  </a:ext>
                </a:extLst>
              </p:cNvPr>
              <p:cNvSpPr>
                <a:spLocks noGrp="1" noChangeArrowheads="1"/>
              </p:cNvSpPr>
              <p:nvPr>
                <p:ph type="body" idx="1"/>
              </p:nvPr>
            </p:nvSpPr>
            <p:spPr>
              <a:xfrm>
                <a:off x="1199456" y="4437112"/>
                <a:ext cx="9937104" cy="6286669"/>
              </a:xfrm>
            </p:spPr>
            <p:txBody>
              <a:bodyPr>
                <a:normAutofit/>
              </a:bodyPr>
              <a:lstStyle/>
              <a:p>
                <a:pPr algn="just">
                  <a:buFont typeface="Wingdings" panose="05000000000000000000" pitchFamily="2" charset="2"/>
                  <a:buNone/>
                </a:pPr>
                <a:r>
                  <a:rPr lang="fr-CA" altLang="fr-FR" sz="3600" b="1" dirty="0">
                    <a:solidFill>
                      <a:schemeClr val="tx2"/>
                    </a:solidFill>
                  </a:rPr>
                  <a:t>Oui</a:t>
                </a:r>
                <a:r>
                  <a:rPr lang="fr-CA" altLang="fr-FR" sz="3600" b="1" dirty="0"/>
                  <a:t>;</a:t>
                </a:r>
                <a:r>
                  <a:rPr lang="fr-CA" altLang="fr-FR" sz="3600" dirty="0"/>
                  <a:t>  	Ajouter un étage blanc: </a:t>
                </a:r>
                <a:r>
                  <a:rPr lang="fr-CA" altLang="fr-FR" sz="3600" i="1" dirty="0"/>
                  <a:t>a</a:t>
                </a:r>
                <a:r>
                  <a:rPr lang="fr-CA" altLang="fr-FR" sz="3600" i="1" baseline="-25000" dirty="0"/>
                  <a:t>n</a:t>
                </a:r>
                <a:r>
                  <a:rPr lang="fr-CA" altLang="fr-FR" sz="3600" baseline="-25000" dirty="0"/>
                  <a:t>-1</a:t>
                </a:r>
                <a:r>
                  <a:rPr lang="fr-CA" altLang="fr-FR" sz="3600" dirty="0"/>
                  <a:t>  </a:t>
                </a:r>
              </a:p>
              <a:p>
                <a:pPr algn="just">
                  <a:buFont typeface="Wingdings" panose="05000000000000000000" pitchFamily="2" charset="2"/>
                  <a:buNone/>
                </a:pPr>
                <a:r>
                  <a:rPr lang="fr-CA" altLang="fr-FR" sz="3600" dirty="0"/>
                  <a:t>			Ajouter un étage noir, nombre de blancs à </a:t>
                </a:r>
                <a14:m>
                  <m:oMath xmlns:m="http://schemas.openxmlformats.org/officeDocument/2006/math">
                    <m:r>
                      <a:rPr lang="fr-CA" altLang="fr-FR" sz="3600" b="0" i="1" smtClean="0">
                        <a:latin typeface="Cambria Math" panose="02040503050406030204" pitchFamily="18" charset="0"/>
                      </a:rPr>
                      <m:t>𝑛</m:t>
                    </m:r>
                    <m:r>
                      <a:rPr lang="fr-CA" altLang="fr-FR" sz="3600" b="0" i="1" smtClean="0">
                        <a:latin typeface="Cambria Math" panose="02040503050406030204" pitchFamily="18" charset="0"/>
                      </a:rPr>
                      <m:t>−1</m:t>
                    </m:r>
                  </m:oMath>
                </a14:m>
                <a:r>
                  <a:rPr lang="fr-CA" altLang="fr-FR" sz="3600" dirty="0"/>
                  <a:t>, donc </a:t>
                </a:r>
                <a14:m>
                  <m:oMath xmlns:m="http://schemas.openxmlformats.org/officeDocument/2006/math">
                    <m:sSub>
                      <m:sSubPr>
                        <m:ctrlPr>
                          <a:rPr lang="fr-CA" altLang="fr-FR" sz="3600" b="0" i="1" smtClean="0">
                            <a:latin typeface="Cambria Math" panose="02040503050406030204" pitchFamily="18" charset="0"/>
                          </a:rPr>
                        </m:ctrlPr>
                      </m:sSubPr>
                      <m:e>
                        <m:r>
                          <a:rPr lang="fr-CA" altLang="fr-FR" sz="3600" b="0" i="1" smtClean="0">
                            <a:latin typeface="Cambria Math" panose="02040503050406030204" pitchFamily="18" charset="0"/>
                          </a:rPr>
                          <m:t>𝑎</m:t>
                        </m:r>
                      </m:e>
                      <m:sub>
                        <m:r>
                          <a:rPr lang="fr-CA" altLang="fr-FR" sz="3600" b="0" i="1" smtClean="0">
                            <a:latin typeface="Cambria Math" panose="02040503050406030204" pitchFamily="18" charset="0"/>
                          </a:rPr>
                          <m:t>𝑛</m:t>
                        </m:r>
                        <m:r>
                          <a:rPr lang="fr-CA" altLang="fr-FR" sz="3600" b="0" i="1" smtClean="0">
                            <a:latin typeface="Cambria Math" panose="02040503050406030204" pitchFamily="18" charset="0"/>
                          </a:rPr>
                          <m:t>−2</m:t>
                        </m:r>
                      </m:sub>
                    </m:sSub>
                  </m:oMath>
                </a14:m>
                <a:r>
                  <a:rPr lang="fr-CA" altLang="fr-FR" sz="3600" dirty="0"/>
                  <a:t>.</a:t>
                </a:r>
              </a:p>
              <a:p>
                <a:pPr algn="just">
                  <a:buFont typeface="Wingdings" panose="05000000000000000000" pitchFamily="2" charset="2"/>
                  <a:buNone/>
                </a:pPr>
                <a:r>
                  <a:rPr lang="fr-CA" altLang="fr-FR" sz="3600" dirty="0"/>
                  <a:t>Donc </a:t>
                </a:r>
                <a14:m>
                  <m:oMath xmlns:m="http://schemas.openxmlformats.org/officeDocument/2006/math">
                    <m:r>
                      <a:rPr lang="fr-CA" altLang="fr-FR" sz="3600" i="1" dirty="0" smtClean="0">
                        <a:latin typeface="Cambria Math" panose="02040503050406030204" pitchFamily="18" charset="0"/>
                      </a:rPr>
                      <m:t>𝑎</m:t>
                    </m:r>
                    <m:r>
                      <a:rPr lang="fr-CA" altLang="fr-FR" sz="3600" i="1" baseline="-25000" dirty="0">
                        <a:latin typeface="Cambria Math" panose="02040503050406030204" pitchFamily="18" charset="0"/>
                      </a:rPr>
                      <m:t>𝑛</m:t>
                    </m:r>
                    <m:r>
                      <a:rPr lang="fr-CA" altLang="fr-FR" sz="3600" i="1" dirty="0">
                        <a:latin typeface="Cambria Math" panose="02040503050406030204" pitchFamily="18" charset="0"/>
                      </a:rPr>
                      <m:t> = </m:t>
                    </m:r>
                    <m:sSub>
                      <m:sSubPr>
                        <m:ctrlPr>
                          <a:rPr lang="fr-CA" altLang="fr-FR" sz="3600" b="0" i="1" dirty="0" smtClean="0">
                            <a:latin typeface="Cambria Math" panose="02040503050406030204" pitchFamily="18" charset="0"/>
                          </a:rPr>
                        </m:ctrlPr>
                      </m:sSubPr>
                      <m:e>
                        <m:r>
                          <a:rPr lang="fr-CA" altLang="fr-FR" sz="3600" i="1" dirty="0">
                            <a:latin typeface="Cambria Math" panose="02040503050406030204" pitchFamily="18" charset="0"/>
                          </a:rPr>
                          <m:t>𝑎</m:t>
                        </m:r>
                      </m:e>
                      <m:sub>
                        <m:r>
                          <a:rPr lang="fr-CA" altLang="fr-FR" sz="3600" b="0" i="1" dirty="0" smtClean="0">
                            <a:latin typeface="Cambria Math" panose="02040503050406030204" pitchFamily="18" charset="0"/>
                          </a:rPr>
                          <m:t>𝑛</m:t>
                        </m:r>
                        <m:r>
                          <a:rPr lang="fr-CA" altLang="fr-FR" sz="3600" b="0" i="1" dirty="0" smtClean="0">
                            <a:latin typeface="Cambria Math" panose="02040503050406030204" pitchFamily="18" charset="0"/>
                          </a:rPr>
                          <m:t>−1</m:t>
                        </m:r>
                      </m:sub>
                    </m:sSub>
                    <m:r>
                      <a:rPr lang="fr-CA" altLang="fr-FR" sz="3600" i="1" dirty="0">
                        <a:latin typeface="Cambria Math" panose="02040503050406030204" pitchFamily="18" charset="0"/>
                      </a:rPr>
                      <m:t> + </m:t>
                    </m:r>
                    <m:sSub>
                      <m:sSubPr>
                        <m:ctrlPr>
                          <a:rPr lang="fr-CA" altLang="fr-FR" sz="3600" b="0" i="1" dirty="0" smtClean="0">
                            <a:latin typeface="Cambria Math" panose="02040503050406030204" pitchFamily="18" charset="0"/>
                          </a:rPr>
                        </m:ctrlPr>
                      </m:sSubPr>
                      <m:e>
                        <m:r>
                          <a:rPr lang="fr-CA" altLang="fr-FR" sz="3600" i="1" dirty="0">
                            <a:latin typeface="Cambria Math" panose="02040503050406030204" pitchFamily="18" charset="0"/>
                          </a:rPr>
                          <m:t>𝑎</m:t>
                        </m:r>
                      </m:e>
                      <m:sub>
                        <m:r>
                          <a:rPr lang="fr-CA" altLang="fr-FR" sz="3600" b="0" i="1" dirty="0" smtClean="0">
                            <a:latin typeface="Cambria Math" panose="02040503050406030204" pitchFamily="18" charset="0"/>
                          </a:rPr>
                          <m:t>𝑛</m:t>
                        </m:r>
                        <m:r>
                          <a:rPr lang="fr-CA" altLang="fr-FR" sz="3600" b="0" i="1" dirty="0" smtClean="0">
                            <a:latin typeface="Cambria Math" panose="02040503050406030204" pitchFamily="18" charset="0"/>
                          </a:rPr>
                          <m:t>−2</m:t>
                        </m:r>
                      </m:sub>
                    </m:sSub>
                  </m:oMath>
                </a14:m>
                <a:r>
                  <a:rPr lang="fr-CA" altLang="fr-FR" sz="3600" dirty="0"/>
                  <a:t>.</a:t>
                </a:r>
              </a:p>
            </p:txBody>
          </p:sp>
        </mc:Choice>
        <mc:Fallback xmlns="">
          <p:sp>
            <p:nvSpPr>
              <p:cNvPr id="19459" name="Rectangle 3">
                <a:extLst>
                  <a:ext uri="{FF2B5EF4-FFF2-40B4-BE49-F238E27FC236}">
                    <a16:creationId xmlns:a16="http://schemas.microsoft.com/office/drawing/2014/main" id="{5D419C4B-54D9-D949-FE49-FA95DA1BEA56}"/>
                  </a:ext>
                </a:extLst>
              </p:cNvPr>
              <p:cNvSpPr>
                <a:spLocks noGrp="1" noRot="1" noChangeAspect="1" noMove="1" noResize="1" noEditPoints="1" noAdjustHandles="1" noChangeArrowheads="1" noChangeShapeType="1" noTextEdit="1"/>
              </p:cNvSpPr>
              <p:nvPr>
                <p:ph type="body" idx="1"/>
              </p:nvPr>
            </p:nvSpPr>
            <p:spPr>
              <a:xfrm>
                <a:off x="1199456" y="4437112"/>
                <a:ext cx="9937104" cy="6286669"/>
              </a:xfrm>
              <a:blipFill>
                <a:blip r:embed="rId3"/>
                <a:stretch>
                  <a:fillRect l="-1902" t="-1164" r="-1840"/>
                </a:stretch>
              </a:blipFill>
            </p:spPr>
            <p:txBody>
              <a:bodyPr/>
              <a:lstStyle/>
              <a:p>
                <a:r>
                  <a:rPr lang="fr-CA">
                    <a:noFill/>
                  </a:rPr>
                  <a:t> </a:t>
                </a:r>
              </a:p>
            </p:txBody>
          </p:sp>
        </mc:Fallback>
      </mc:AlternateContent>
      <p:sp>
        <p:nvSpPr>
          <p:cNvPr id="19458" name="Rectangle 2">
            <a:extLst>
              <a:ext uri="{FF2B5EF4-FFF2-40B4-BE49-F238E27FC236}">
                <a16:creationId xmlns:a16="http://schemas.microsoft.com/office/drawing/2014/main" id="{8A38CAC1-6B83-E60B-F2EB-BDFF9A2D018D}"/>
              </a:ext>
            </a:extLst>
          </p:cNvPr>
          <p:cNvSpPr>
            <a:spLocks noGrp="1" noChangeArrowheads="1"/>
          </p:cNvSpPr>
          <p:nvPr>
            <p:ph type="ctrTitle"/>
          </p:nvPr>
        </p:nvSpPr>
        <p:spPr>
          <a:xfrm>
            <a:off x="2057400" y="332656"/>
            <a:ext cx="8370887" cy="792163"/>
          </a:xfrm>
        </p:spPr>
        <p:txBody>
          <a:bodyPr>
            <a:normAutofit fontScale="90000"/>
          </a:bodyPr>
          <a:lstStyle/>
          <a:p>
            <a:r>
              <a:rPr lang="fr-CA" altLang="fr-FR" dirty="0"/>
              <a:t>Réponses</a:t>
            </a:r>
          </a:p>
        </p:txBody>
      </p:sp>
      <p:sp>
        <p:nvSpPr>
          <p:cNvPr id="2" name="!!Gauche">
            <a:extLst>
              <a:ext uri="{FF2B5EF4-FFF2-40B4-BE49-F238E27FC236}">
                <a16:creationId xmlns:a16="http://schemas.microsoft.com/office/drawing/2014/main" id="{D998ED73-F262-D875-173E-26F70282CEFB}"/>
              </a:ext>
            </a:extLst>
          </p:cNvPr>
          <p:cNvSpPr/>
          <p:nvPr/>
        </p:nvSpPr>
        <p:spPr>
          <a:xfrm>
            <a:off x="-1090645" y="2065012"/>
            <a:ext cx="2664412" cy="1724028"/>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4">
              <a:alphaModFix/>
            </a:blip>
            <a:stretch>
              <a:fillRect/>
            </a:stretch>
          </a:blipFill>
          <a:ln>
            <a:noFill/>
          </a:ln>
        </p:spPr>
        <p:txBody>
          <a:bodyPr/>
          <a:lstStyle/>
          <a:p>
            <a:endParaRPr lang="fr-CA"/>
          </a:p>
        </p:txBody>
      </p:sp>
      <p:sp>
        <p:nvSpPr>
          <p:cNvPr id="3" name="!!Droite">
            <a:extLst>
              <a:ext uri="{FF2B5EF4-FFF2-40B4-BE49-F238E27FC236}">
                <a16:creationId xmlns:a16="http://schemas.microsoft.com/office/drawing/2014/main" id="{D55C76AB-E52B-47D3-AB5D-7CDD88B4FDEA}"/>
              </a:ext>
            </a:extLst>
          </p:cNvPr>
          <p:cNvSpPr/>
          <p:nvPr/>
        </p:nvSpPr>
        <p:spPr>
          <a:xfrm>
            <a:off x="10527700" y="4668951"/>
            <a:ext cx="2664412" cy="1787464"/>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4">
              <a:alphaModFix/>
            </a:blip>
            <a:stretch>
              <a:fillRect/>
            </a:stretch>
          </a:blipFill>
          <a:ln>
            <a:noFill/>
          </a:ln>
        </p:spPr>
        <p:txBody>
          <a:bodyPr/>
          <a:lstStyle/>
          <a:p>
            <a:endParaRPr lang="fr-CA"/>
          </a:p>
        </p:txBody>
      </p:sp>
      <p:pic>
        <p:nvPicPr>
          <p:cNvPr id="6" name="!!Image 3" descr="Une image contenant texte, Police, horloge, capture d’écran&#10;&#10;Le contenu généré par l’IA peut être incorrect.">
            <a:extLst>
              <a:ext uri="{FF2B5EF4-FFF2-40B4-BE49-F238E27FC236}">
                <a16:creationId xmlns:a16="http://schemas.microsoft.com/office/drawing/2014/main" id="{57583FCB-E5AF-7506-6438-3A84CE2FE4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65621" y="332656"/>
            <a:ext cx="7756072" cy="436279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Image 4" descr="Une image contenant texte, capture d’écran, Police, conception&#10;&#10;Le contenu généré par l’IA peut être incorrect.">
            <a:extLst>
              <a:ext uri="{FF2B5EF4-FFF2-40B4-BE49-F238E27FC236}">
                <a16:creationId xmlns:a16="http://schemas.microsoft.com/office/drawing/2014/main" id="{AFF41CB7-6DA0-D1AA-7D93-564DC3796C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267166" y="243512"/>
            <a:ext cx="8370887" cy="470862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Image 6" descr="Une image contenant texte, capture d’écran, Police, Graphique&#10;&#10;Le contenu généré par l’IA peut être incorrect.">
            <a:extLst>
              <a:ext uri="{FF2B5EF4-FFF2-40B4-BE49-F238E27FC236}">
                <a16:creationId xmlns:a16="http://schemas.microsoft.com/office/drawing/2014/main" id="{1DC059B5-DF1E-97DB-075C-F129CCD6FFCF}"/>
              </a:ext>
            </a:extLst>
          </p:cNvPr>
          <p:cNvPicPr>
            <a:picLocks noChangeAspect="1"/>
          </p:cNvPicPr>
          <p:nvPr/>
        </p:nvPicPr>
        <p:blipFill>
          <a:blip r:embed="rId3"/>
          <a:stretch>
            <a:fillRect/>
          </a:stretch>
        </p:blipFill>
        <p:spPr>
          <a:xfrm>
            <a:off x="5663952" y="419479"/>
            <a:ext cx="7687565" cy="435668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1204366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CE0C9-974C-C3BD-738D-F7E44CECE832}"/>
            </a:ext>
          </a:extLst>
        </p:cNvPr>
        <p:cNvGrpSpPr/>
        <p:nvPr/>
      </p:nvGrpSpPr>
      <p:grpSpPr>
        <a:xfrm>
          <a:off x="0" y="0"/>
          <a:ext cx="0" cy="0"/>
          <a:chOff x="0" y="0"/>
          <a:chExt cx="0" cy="0"/>
        </a:xfrm>
      </p:grpSpPr>
      <p:pic>
        <p:nvPicPr>
          <p:cNvPr id="7" name="Image 6" descr="Une image contenant texte, capture d’écran, Police, ligne&#10;&#10;Le contenu généré par l’IA peut être incorrect.">
            <a:extLst>
              <a:ext uri="{FF2B5EF4-FFF2-40B4-BE49-F238E27FC236}">
                <a16:creationId xmlns:a16="http://schemas.microsoft.com/office/drawing/2014/main" id="{3A6ED68A-E131-1CEC-6F2C-BB3F7948C2F0}"/>
              </a:ext>
            </a:extLst>
          </p:cNvPr>
          <p:cNvPicPr>
            <a:picLocks noChangeAspect="1"/>
          </p:cNvPicPr>
          <p:nvPr/>
        </p:nvPicPr>
        <p:blipFill>
          <a:blip r:embed="rId3"/>
          <a:srcRect t="49766"/>
          <a:stretch>
            <a:fillRect/>
          </a:stretch>
        </p:blipFill>
        <p:spPr>
          <a:xfrm>
            <a:off x="8275" y="5949279"/>
            <a:ext cx="11666672" cy="789153"/>
          </a:xfrm>
          <a:prstGeom prst="rect">
            <a:avLst/>
          </a:prstGeom>
        </p:spPr>
      </p:pic>
      <p:sp>
        <p:nvSpPr>
          <p:cNvPr id="19459" name="Rectangle 3">
            <a:extLst>
              <a:ext uri="{FF2B5EF4-FFF2-40B4-BE49-F238E27FC236}">
                <a16:creationId xmlns:a16="http://schemas.microsoft.com/office/drawing/2014/main" id="{5E613A0A-3AD4-6CA4-5C3F-CBB8A0F0AB17}"/>
              </a:ext>
            </a:extLst>
          </p:cNvPr>
          <p:cNvSpPr>
            <a:spLocks noGrp="1" noChangeArrowheads="1"/>
          </p:cNvSpPr>
          <p:nvPr>
            <p:ph type="body" idx="1"/>
          </p:nvPr>
        </p:nvSpPr>
        <p:spPr>
          <a:xfrm>
            <a:off x="0" y="5110208"/>
            <a:ext cx="9937104" cy="4571817"/>
          </a:xfrm>
        </p:spPr>
        <p:txBody>
          <a:bodyPr>
            <a:normAutofit/>
          </a:bodyPr>
          <a:lstStyle/>
          <a:p>
            <a:pPr>
              <a:lnSpc>
                <a:spcPct val="90000"/>
              </a:lnSpc>
              <a:buFont typeface="Wingdings" panose="05000000000000000000" pitchFamily="2" charset="2"/>
              <a:buNone/>
            </a:pPr>
            <a:r>
              <a:rPr lang="fr-CA" altLang="fr-FR" sz="3600" b="1" dirty="0">
                <a:solidFill>
                  <a:schemeClr val="tx2"/>
                </a:solidFill>
              </a:rPr>
              <a:t>Coïncidence</a:t>
            </a:r>
            <a:r>
              <a:rPr lang="fr-CA" altLang="fr-FR" sz="3600" dirty="0"/>
              <a:t>, la suite se poursuit avec 12, 18, 26.</a:t>
            </a:r>
          </a:p>
        </p:txBody>
      </p:sp>
      <p:sp>
        <p:nvSpPr>
          <p:cNvPr id="19458" name="Rectangle 2">
            <a:extLst>
              <a:ext uri="{FF2B5EF4-FFF2-40B4-BE49-F238E27FC236}">
                <a16:creationId xmlns:a16="http://schemas.microsoft.com/office/drawing/2014/main" id="{F32C736F-054A-9B18-A5BE-34D2641A53C4}"/>
              </a:ext>
            </a:extLst>
          </p:cNvPr>
          <p:cNvSpPr>
            <a:spLocks noGrp="1" noChangeArrowheads="1"/>
          </p:cNvSpPr>
          <p:nvPr>
            <p:ph type="ctrTitle"/>
          </p:nvPr>
        </p:nvSpPr>
        <p:spPr>
          <a:xfrm>
            <a:off x="2057400" y="332656"/>
            <a:ext cx="8370887" cy="792163"/>
          </a:xfrm>
        </p:spPr>
        <p:txBody>
          <a:bodyPr>
            <a:normAutofit fontScale="90000"/>
          </a:bodyPr>
          <a:lstStyle/>
          <a:p>
            <a:r>
              <a:rPr lang="fr-CA" altLang="fr-FR" dirty="0"/>
              <a:t>Réponses</a:t>
            </a:r>
          </a:p>
        </p:txBody>
      </p:sp>
      <p:sp>
        <p:nvSpPr>
          <p:cNvPr id="2" name="!!Gauche">
            <a:extLst>
              <a:ext uri="{FF2B5EF4-FFF2-40B4-BE49-F238E27FC236}">
                <a16:creationId xmlns:a16="http://schemas.microsoft.com/office/drawing/2014/main" id="{7FFFAA8C-B739-8D2D-2C82-A167046C790C}"/>
              </a:ext>
            </a:extLst>
          </p:cNvPr>
          <p:cNvSpPr/>
          <p:nvPr/>
        </p:nvSpPr>
        <p:spPr>
          <a:xfrm>
            <a:off x="-1090645" y="2065012"/>
            <a:ext cx="2664412" cy="1724028"/>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4">
              <a:alphaModFix/>
            </a:blip>
            <a:stretch>
              <a:fillRect/>
            </a:stretch>
          </a:blipFill>
          <a:ln>
            <a:noFill/>
          </a:ln>
        </p:spPr>
        <p:txBody>
          <a:bodyPr/>
          <a:lstStyle/>
          <a:p>
            <a:endParaRPr lang="fr-CA"/>
          </a:p>
        </p:txBody>
      </p:sp>
      <p:sp>
        <p:nvSpPr>
          <p:cNvPr id="3" name="!!Droite">
            <a:extLst>
              <a:ext uri="{FF2B5EF4-FFF2-40B4-BE49-F238E27FC236}">
                <a16:creationId xmlns:a16="http://schemas.microsoft.com/office/drawing/2014/main" id="{2C1CEAAA-FC29-2351-EE17-13A39FEE3D4B}"/>
              </a:ext>
            </a:extLst>
          </p:cNvPr>
          <p:cNvSpPr/>
          <p:nvPr/>
        </p:nvSpPr>
        <p:spPr>
          <a:xfrm>
            <a:off x="10527700" y="4668951"/>
            <a:ext cx="2664412" cy="1787464"/>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4">
              <a:alphaModFix/>
            </a:blip>
            <a:stretch>
              <a:fillRect/>
            </a:stretch>
          </a:blipFill>
          <a:ln>
            <a:noFill/>
          </a:ln>
        </p:spPr>
        <p:txBody>
          <a:bodyPr/>
          <a:lstStyle/>
          <a:p>
            <a:endParaRPr lang="fr-CA"/>
          </a:p>
        </p:txBody>
      </p:sp>
      <p:pic>
        <p:nvPicPr>
          <p:cNvPr id="5" name="Image 4" descr="Une image contenant texte, capture d’écran, Police, conception&#10;&#10;Le contenu généré par l’IA peut être incorrect.">
            <a:extLst>
              <a:ext uri="{FF2B5EF4-FFF2-40B4-BE49-F238E27FC236}">
                <a16:creationId xmlns:a16="http://schemas.microsoft.com/office/drawing/2014/main" id="{843FA414-EAE0-B56D-E368-7EC3E788CD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0344" y="542594"/>
            <a:ext cx="8370887" cy="470862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Image 5" descr="Une image contenant texte, capture d’écran, Police, Graphique&#10;&#10;Le contenu généré par l’IA peut être incorrect.">
            <a:extLst>
              <a:ext uri="{FF2B5EF4-FFF2-40B4-BE49-F238E27FC236}">
                <a16:creationId xmlns:a16="http://schemas.microsoft.com/office/drawing/2014/main" id="{30E3BD6B-052F-B082-6B54-6277F62915D4}"/>
              </a:ext>
            </a:extLst>
          </p:cNvPr>
          <p:cNvPicPr>
            <a:picLocks noChangeAspect="1"/>
          </p:cNvPicPr>
          <p:nvPr/>
        </p:nvPicPr>
        <p:blipFill>
          <a:blip r:embed="rId6"/>
          <a:stretch>
            <a:fillRect/>
          </a:stretch>
        </p:blipFill>
        <p:spPr>
          <a:xfrm>
            <a:off x="-8134047" y="1124819"/>
            <a:ext cx="7687565" cy="435668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9" name="Image 8" descr="Une image contenant texte, capture d’écran, Police, nombre&#10;&#10;Le contenu généré par l’IA peut être incorrect.">
            <a:extLst>
              <a:ext uri="{FF2B5EF4-FFF2-40B4-BE49-F238E27FC236}">
                <a16:creationId xmlns:a16="http://schemas.microsoft.com/office/drawing/2014/main" id="{9086F9AA-EE8F-2AF2-E302-DD790874AEFC}"/>
              </a:ext>
            </a:extLst>
          </p:cNvPr>
          <p:cNvPicPr>
            <a:picLocks noChangeAspect="1"/>
          </p:cNvPicPr>
          <p:nvPr/>
        </p:nvPicPr>
        <p:blipFill>
          <a:blip r:embed="rId7"/>
          <a:stretch>
            <a:fillRect/>
          </a:stretch>
        </p:blipFill>
        <p:spPr>
          <a:xfrm>
            <a:off x="13192112" y="401585"/>
            <a:ext cx="8399872" cy="470862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3584363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6FCA3-151D-CC39-54BF-87CF3920DED1}"/>
            </a:ext>
          </a:extLst>
        </p:cNvPr>
        <p:cNvGrpSpPr/>
        <p:nvPr/>
      </p:nvGrpSpPr>
      <p:grpSpPr>
        <a:xfrm>
          <a:off x="0" y="0"/>
          <a:ext cx="0" cy="0"/>
          <a:chOff x="0" y="0"/>
          <a:chExt cx="0" cy="0"/>
        </a:xfrm>
      </p:grpSpPr>
      <p:pic>
        <p:nvPicPr>
          <p:cNvPr id="8" name="Image 7">
            <a:extLst>
              <a:ext uri="{FF2B5EF4-FFF2-40B4-BE49-F238E27FC236}">
                <a16:creationId xmlns:a16="http://schemas.microsoft.com/office/drawing/2014/main" id="{52072781-9BAE-4C19-03BE-D3147AEBA43A}"/>
              </a:ext>
            </a:extLst>
          </p:cNvPr>
          <p:cNvPicPr>
            <a:picLocks noChangeAspect="1"/>
          </p:cNvPicPr>
          <p:nvPr/>
        </p:nvPicPr>
        <p:blipFill>
          <a:blip r:embed="rId3"/>
          <a:stretch>
            <a:fillRect/>
          </a:stretch>
        </p:blipFill>
        <p:spPr>
          <a:xfrm>
            <a:off x="20668" y="6039355"/>
            <a:ext cx="12171332" cy="818645"/>
          </a:xfrm>
          <a:prstGeom prst="rect">
            <a:avLst/>
          </a:prstGeom>
        </p:spPr>
      </p:pic>
      <p:sp>
        <p:nvSpPr>
          <p:cNvPr id="19459" name="Rectangle 3">
            <a:extLst>
              <a:ext uri="{FF2B5EF4-FFF2-40B4-BE49-F238E27FC236}">
                <a16:creationId xmlns:a16="http://schemas.microsoft.com/office/drawing/2014/main" id="{5588EA16-29A9-CDC8-1F19-0CE1B47C1D85}"/>
              </a:ext>
            </a:extLst>
          </p:cNvPr>
          <p:cNvSpPr>
            <a:spLocks noGrp="1" noChangeArrowheads="1"/>
          </p:cNvSpPr>
          <p:nvPr>
            <p:ph type="body" idx="1"/>
          </p:nvPr>
        </p:nvSpPr>
        <p:spPr>
          <a:xfrm>
            <a:off x="241561" y="5194512"/>
            <a:ext cx="9937104" cy="1261903"/>
          </a:xfrm>
        </p:spPr>
        <p:txBody>
          <a:bodyPr>
            <a:normAutofit/>
          </a:bodyPr>
          <a:lstStyle/>
          <a:p>
            <a:pPr>
              <a:lnSpc>
                <a:spcPct val="90000"/>
              </a:lnSpc>
              <a:buFont typeface="Wingdings" panose="05000000000000000000" pitchFamily="2" charset="2"/>
              <a:buNone/>
            </a:pPr>
            <a:r>
              <a:rPr lang="fr-CA" altLang="fr-FR" sz="3600" b="1" dirty="0">
                <a:solidFill>
                  <a:schemeClr val="tx2"/>
                </a:solidFill>
              </a:rPr>
              <a:t>Coïncidence</a:t>
            </a:r>
            <a:r>
              <a:rPr lang="fr-CA" altLang="fr-FR" sz="3600" dirty="0"/>
              <a:t>, la suite se poursuit avec 38, 116, 382.</a:t>
            </a:r>
          </a:p>
        </p:txBody>
      </p:sp>
      <p:sp>
        <p:nvSpPr>
          <p:cNvPr id="19458" name="Rectangle 2">
            <a:extLst>
              <a:ext uri="{FF2B5EF4-FFF2-40B4-BE49-F238E27FC236}">
                <a16:creationId xmlns:a16="http://schemas.microsoft.com/office/drawing/2014/main" id="{4C0EE846-C2CF-49E6-DECA-0ABEBE3737D2}"/>
              </a:ext>
            </a:extLst>
          </p:cNvPr>
          <p:cNvSpPr>
            <a:spLocks noGrp="1" noChangeArrowheads="1"/>
          </p:cNvSpPr>
          <p:nvPr>
            <p:ph type="ctrTitle"/>
          </p:nvPr>
        </p:nvSpPr>
        <p:spPr>
          <a:xfrm>
            <a:off x="2057400" y="332656"/>
            <a:ext cx="8370887" cy="792163"/>
          </a:xfrm>
        </p:spPr>
        <p:txBody>
          <a:bodyPr>
            <a:normAutofit fontScale="90000"/>
          </a:bodyPr>
          <a:lstStyle/>
          <a:p>
            <a:r>
              <a:rPr lang="fr-CA" altLang="fr-FR" dirty="0"/>
              <a:t>Réponses</a:t>
            </a:r>
          </a:p>
        </p:txBody>
      </p:sp>
      <p:sp>
        <p:nvSpPr>
          <p:cNvPr id="2" name="!!Gauche">
            <a:extLst>
              <a:ext uri="{FF2B5EF4-FFF2-40B4-BE49-F238E27FC236}">
                <a16:creationId xmlns:a16="http://schemas.microsoft.com/office/drawing/2014/main" id="{AFDF736D-41C7-96E8-48A4-FA6CE037C210}"/>
              </a:ext>
            </a:extLst>
          </p:cNvPr>
          <p:cNvSpPr/>
          <p:nvPr/>
        </p:nvSpPr>
        <p:spPr>
          <a:xfrm>
            <a:off x="-1090645" y="2065012"/>
            <a:ext cx="2664412" cy="1724028"/>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4">
              <a:alphaModFix/>
            </a:blip>
            <a:stretch>
              <a:fillRect/>
            </a:stretch>
          </a:blipFill>
          <a:ln>
            <a:noFill/>
          </a:ln>
        </p:spPr>
        <p:txBody>
          <a:bodyPr/>
          <a:lstStyle/>
          <a:p>
            <a:endParaRPr lang="fr-CA"/>
          </a:p>
        </p:txBody>
      </p:sp>
      <p:sp>
        <p:nvSpPr>
          <p:cNvPr id="3" name="!!Droite">
            <a:extLst>
              <a:ext uri="{FF2B5EF4-FFF2-40B4-BE49-F238E27FC236}">
                <a16:creationId xmlns:a16="http://schemas.microsoft.com/office/drawing/2014/main" id="{A1002B4A-AA7C-FEA7-F511-B51F0BA13987}"/>
              </a:ext>
            </a:extLst>
          </p:cNvPr>
          <p:cNvSpPr/>
          <p:nvPr/>
        </p:nvSpPr>
        <p:spPr>
          <a:xfrm>
            <a:off x="10527700" y="4668951"/>
            <a:ext cx="2664412" cy="1787464"/>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4">
              <a:alphaModFix/>
            </a:blip>
            <a:stretch>
              <a:fillRect/>
            </a:stretch>
          </a:blipFill>
          <a:ln>
            <a:noFill/>
          </a:ln>
        </p:spPr>
        <p:txBody>
          <a:bodyPr/>
          <a:lstStyle/>
          <a:p>
            <a:endParaRPr lang="fr-CA"/>
          </a:p>
        </p:txBody>
      </p:sp>
      <p:pic>
        <p:nvPicPr>
          <p:cNvPr id="5" name="Image 4" descr="Une image contenant texte, capture d’écran, Police, conception&#10;&#10;Le contenu généré par l’IA peut être incorrect.">
            <a:extLst>
              <a:ext uri="{FF2B5EF4-FFF2-40B4-BE49-F238E27FC236}">
                <a16:creationId xmlns:a16="http://schemas.microsoft.com/office/drawing/2014/main" id="{218F55B7-6E65-B387-75DB-F3E0A6FC7B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44629" y="243512"/>
            <a:ext cx="8370887" cy="470862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Image 5" descr="Une image contenant texte, Police, capture d’écran, horloge&#10;&#10;Le contenu généré par l’IA peut être incorrect.">
            <a:extLst>
              <a:ext uri="{FF2B5EF4-FFF2-40B4-BE49-F238E27FC236}">
                <a16:creationId xmlns:a16="http://schemas.microsoft.com/office/drawing/2014/main" id="{25FE1537-18F6-5C5C-F068-9BBE287983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88700" y="353437"/>
            <a:ext cx="8175464" cy="459869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 name="Image 3" descr="Une image contenant texte, capture d’écran, Police, nombre&#10;&#10;Le contenu généré par l’IA peut être incorrect.">
            <a:extLst>
              <a:ext uri="{FF2B5EF4-FFF2-40B4-BE49-F238E27FC236}">
                <a16:creationId xmlns:a16="http://schemas.microsoft.com/office/drawing/2014/main" id="{9938B48B-B4C4-332A-D45F-6692CC44F1A2}"/>
              </a:ext>
            </a:extLst>
          </p:cNvPr>
          <p:cNvPicPr>
            <a:picLocks noChangeAspect="1"/>
          </p:cNvPicPr>
          <p:nvPr/>
        </p:nvPicPr>
        <p:blipFill>
          <a:blip r:embed="rId7"/>
          <a:stretch>
            <a:fillRect/>
          </a:stretch>
        </p:blipFill>
        <p:spPr>
          <a:xfrm>
            <a:off x="4304973" y="382932"/>
            <a:ext cx="8399872" cy="470862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7535278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7DF5C-9B42-6524-C2F4-E93D64C2E21C}"/>
            </a:ext>
          </a:extLst>
        </p:cNvPr>
        <p:cNvGrpSpPr/>
        <p:nvPr/>
      </p:nvGrpSpPr>
      <p:grpSpPr>
        <a:xfrm>
          <a:off x="0" y="0"/>
          <a:ext cx="0" cy="0"/>
          <a:chOff x="0" y="0"/>
          <a:chExt cx="0" cy="0"/>
        </a:xfrm>
      </p:grpSpPr>
      <p:sp>
        <p:nvSpPr>
          <p:cNvPr id="19459" name="Rectangle 3">
            <a:extLst>
              <a:ext uri="{FF2B5EF4-FFF2-40B4-BE49-F238E27FC236}">
                <a16:creationId xmlns:a16="http://schemas.microsoft.com/office/drawing/2014/main" id="{11CC47AF-7F57-CE4F-BCA7-CBBC6EBA200F}"/>
              </a:ext>
            </a:extLst>
          </p:cNvPr>
          <p:cNvSpPr>
            <a:spLocks noGrp="1" noChangeArrowheads="1"/>
          </p:cNvSpPr>
          <p:nvPr>
            <p:ph type="body" idx="1"/>
          </p:nvPr>
        </p:nvSpPr>
        <p:spPr>
          <a:xfrm>
            <a:off x="1199456" y="5489633"/>
            <a:ext cx="9937104" cy="5234148"/>
          </a:xfrm>
        </p:spPr>
        <p:txBody>
          <a:bodyPr>
            <a:normAutofit/>
          </a:bodyPr>
          <a:lstStyle/>
          <a:p>
            <a:pPr>
              <a:lnSpc>
                <a:spcPct val="90000"/>
              </a:lnSpc>
              <a:buFont typeface="Wingdings" panose="05000000000000000000" pitchFamily="2" charset="2"/>
              <a:buNone/>
            </a:pPr>
            <a:r>
              <a:rPr lang="fr-CA" altLang="fr-FR" sz="3600" b="1" dirty="0">
                <a:solidFill>
                  <a:schemeClr val="tx2"/>
                </a:solidFill>
              </a:rPr>
              <a:t>Oui</a:t>
            </a:r>
            <a:r>
              <a:rPr lang="fr-CA" altLang="fr-FR" sz="3600" dirty="0"/>
              <a:t>, c’est toujours la somme de deux nombres de Fibonacci consécutifs.</a:t>
            </a:r>
          </a:p>
        </p:txBody>
      </p:sp>
      <p:sp>
        <p:nvSpPr>
          <p:cNvPr id="19458" name="Rectangle 2">
            <a:extLst>
              <a:ext uri="{FF2B5EF4-FFF2-40B4-BE49-F238E27FC236}">
                <a16:creationId xmlns:a16="http://schemas.microsoft.com/office/drawing/2014/main" id="{3E12341C-7FE2-131A-B790-EB66537A0ADA}"/>
              </a:ext>
            </a:extLst>
          </p:cNvPr>
          <p:cNvSpPr>
            <a:spLocks noGrp="1" noChangeArrowheads="1"/>
          </p:cNvSpPr>
          <p:nvPr>
            <p:ph type="ctrTitle"/>
          </p:nvPr>
        </p:nvSpPr>
        <p:spPr>
          <a:xfrm>
            <a:off x="2057400" y="332656"/>
            <a:ext cx="8370887" cy="792163"/>
          </a:xfrm>
        </p:spPr>
        <p:txBody>
          <a:bodyPr>
            <a:normAutofit fontScale="90000"/>
          </a:bodyPr>
          <a:lstStyle/>
          <a:p>
            <a:r>
              <a:rPr lang="fr-CA" altLang="fr-FR" dirty="0"/>
              <a:t>Réponses</a:t>
            </a:r>
          </a:p>
        </p:txBody>
      </p:sp>
      <p:sp>
        <p:nvSpPr>
          <p:cNvPr id="2" name="!!Gauche">
            <a:extLst>
              <a:ext uri="{FF2B5EF4-FFF2-40B4-BE49-F238E27FC236}">
                <a16:creationId xmlns:a16="http://schemas.microsoft.com/office/drawing/2014/main" id="{96015282-6797-1E89-F119-6E3A642BC9AF}"/>
              </a:ext>
            </a:extLst>
          </p:cNvPr>
          <p:cNvSpPr/>
          <p:nvPr/>
        </p:nvSpPr>
        <p:spPr>
          <a:xfrm>
            <a:off x="-1090645" y="2065012"/>
            <a:ext cx="2664412" cy="1724028"/>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3">
              <a:alphaModFix/>
            </a:blip>
            <a:stretch>
              <a:fillRect/>
            </a:stretch>
          </a:blipFill>
          <a:ln>
            <a:noFill/>
          </a:ln>
        </p:spPr>
        <p:txBody>
          <a:bodyPr/>
          <a:lstStyle/>
          <a:p>
            <a:endParaRPr lang="fr-CA"/>
          </a:p>
        </p:txBody>
      </p:sp>
      <p:sp>
        <p:nvSpPr>
          <p:cNvPr id="3" name="!!Droite">
            <a:extLst>
              <a:ext uri="{FF2B5EF4-FFF2-40B4-BE49-F238E27FC236}">
                <a16:creationId xmlns:a16="http://schemas.microsoft.com/office/drawing/2014/main" id="{0B385965-EF27-1B07-1C1F-6A0459EFCBBD}"/>
              </a:ext>
            </a:extLst>
          </p:cNvPr>
          <p:cNvSpPr/>
          <p:nvPr/>
        </p:nvSpPr>
        <p:spPr>
          <a:xfrm>
            <a:off x="10527700" y="4668951"/>
            <a:ext cx="2664412" cy="1787464"/>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3">
              <a:alphaModFix/>
            </a:blip>
            <a:stretch>
              <a:fillRect/>
            </a:stretch>
          </a:blipFill>
          <a:ln>
            <a:noFill/>
          </a:ln>
        </p:spPr>
        <p:txBody>
          <a:bodyPr/>
          <a:lstStyle/>
          <a:p>
            <a:endParaRPr lang="fr-CA"/>
          </a:p>
        </p:txBody>
      </p:sp>
      <p:pic>
        <p:nvPicPr>
          <p:cNvPr id="6" name="Image 5" descr="Une image contenant texte, Police, capture d’écran, horloge&#10;&#10;Le contenu généré par l’IA peut être incorrect.">
            <a:extLst>
              <a:ext uri="{FF2B5EF4-FFF2-40B4-BE49-F238E27FC236}">
                <a16:creationId xmlns:a16="http://schemas.microsoft.com/office/drawing/2014/main" id="{75BC3B9E-B301-FB25-8FE3-E149B70AE1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3912" y="651813"/>
            <a:ext cx="8175464" cy="459869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Image 6" descr="Une image contenant texte, Police, capture d’écran, horloge&#10;&#10;Le contenu généré par l’IA peut être incorrect.">
            <a:extLst>
              <a:ext uri="{FF2B5EF4-FFF2-40B4-BE49-F238E27FC236}">
                <a16:creationId xmlns:a16="http://schemas.microsoft.com/office/drawing/2014/main" id="{CA7E05A9-4580-B0B5-FE59-5CDCEE11BE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83026" y="535310"/>
            <a:ext cx="8141417" cy="457954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 name="Image 3" descr="Une image contenant texte, capture d’écran, Police, nombre&#10;&#10;Le contenu généré par l’IA peut être incorrect.">
            <a:extLst>
              <a:ext uri="{FF2B5EF4-FFF2-40B4-BE49-F238E27FC236}">
                <a16:creationId xmlns:a16="http://schemas.microsoft.com/office/drawing/2014/main" id="{F8182D96-BC63-093E-D4F7-2CA66EDEEAC8}"/>
              </a:ext>
            </a:extLst>
          </p:cNvPr>
          <p:cNvPicPr>
            <a:picLocks noChangeAspect="1"/>
          </p:cNvPicPr>
          <p:nvPr/>
        </p:nvPicPr>
        <p:blipFill>
          <a:blip r:embed="rId6"/>
          <a:stretch>
            <a:fillRect/>
          </a:stretch>
        </p:blipFill>
        <p:spPr>
          <a:xfrm>
            <a:off x="-9123265" y="778355"/>
            <a:ext cx="8399872" cy="470862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6481771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E72E9-29E3-4B66-00B8-7DC089777E8A}"/>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9459" name="Rectangle 3">
                <a:extLst>
                  <a:ext uri="{FF2B5EF4-FFF2-40B4-BE49-F238E27FC236}">
                    <a16:creationId xmlns:a16="http://schemas.microsoft.com/office/drawing/2014/main" id="{9DCA00F0-0EFF-6E97-4205-4ABC69C05474}"/>
                  </a:ext>
                </a:extLst>
              </p:cNvPr>
              <p:cNvSpPr>
                <a:spLocks noGrp="1" noChangeArrowheads="1"/>
              </p:cNvSpPr>
              <p:nvPr>
                <p:ph type="body" idx="1"/>
              </p:nvPr>
            </p:nvSpPr>
            <p:spPr>
              <a:xfrm>
                <a:off x="1199456" y="4941168"/>
                <a:ext cx="9937104" cy="5782613"/>
              </a:xfrm>
            </p:spPr>
            <p:txBody>
              <a:bodyPr>
                <a:normAutofit/>
              </a:bodyPr>
              <a:lstStyle/>
              <a:p>
                <a:pPr>
                  <a:buFont typeface="Wingdings" panose="05000000000000000000" pitchFamily="2" charset="2"/>
                  <a:buNone/>
                </a:pPr>
                <a:r>
                  <a:rPr lang="fr-CA" altLang="fr-FR" sz="3600" dirty="0"/>
                  <a:t> </a:t>
                </a:r>
                <a:r>
                  <a:rPr lang="fr-CA" altLang="fr-FR" sz="3600" b="1" dirty="0">
                    <a:solidFill>
                      <a:schemeClr val="tx2"/>
                    </a:solidFill>
                  </a:rPr>
                  <a:t>Oui</a:t>
                </a:r>
                <a:r>
                  <a:rPr lang="fr-CA" altLang="fr-FR" sz="3600" dirty="0"/>
                  <a:t>, la démonstration s’appuie sur l’identité </a:t>
                </a:r>
                <a:br>
                  <a:rPr lang="fr-CA" altLang="fr-FR" sz="3600" dirty="0"/>
                </a:br>
                <a:r>
                  <a:rPr lang="fr-CA" altLang="fr-FR" sz="2800" i="1" dirty="0"/>
                  <a:t>f</a:t>
                </a:r>
                <a:r>
                  <a:rPr lang="fr-CA" altLang="fr-FR" sz="2800" baseline="-25000" dirty="0"/>
                  <a:t>2</a:t>
                </a:r>
                <a:r>
                  <a:rPr lang="fr-CA" altLang="fr-FR" sz="2800" i="1" baseline="-25000" dirty="0"/>
                  <a:t>n</a:t>
                </a:r>
                <a:r>
                  <a:rPr lang="fr-CA" altLang="fr-FR" sz="2800" baseline="-25000" dirty="0"/>
                  <a:t>-1</a:t>
                </a:r>
                <a:r>
                  <a:rPr lang="fr-CA" altLang="fr-FR" sz="2800" dirty="0"/>
                  <a:t>= </a:t>
                </a:r>
                <a:r>
                  <a:rPr lang="fr-CA" altLang="fr-FR" sz="2800" i="1" dirty="0"/>
                  <a:t>f</a:t>
                </a:r>
                <a:r>
                  <a:rPr lang="fr-CA" altLang="fr-FR" sz="2800" baseline="-25000" dirty="0"/>
                  <a:t>2</a:t>
                </a:r>
                <a:r>
                  <a:rPr lang="fr-CA" altLang="fr-FR" sz="2800" i="1" baseline="-25000" dirty="0"/>
                  <a:t>n</a:t>
                </a:r>
                <a:r>
                  <a:rPr lang="fr-CA" altLang="fr-FR" sz="2800" baseline="-25000" dirty="0"/>
                  <a:t>-3</a:t>
                </a:r>
                <a:r>
                  <a:rPr lang="fr-CA" altLang="fr-FR" sz="2800" dirty="0"/>
                  <a:t> +2</a:t>
                </a:r>
                <a:r>
                  <a:rPr lang="fr-CA" altLang="fr-FR" sz="2800" i="1" dirty="0"/>
                  <a:t>f</a:t>
                </a:r>
                <a:r>
                  <a:rPr lang="fr-CA" altLang="fr-FR" sz="2800" baseline="-25000" dirty="0"/>
                  <a:t>2</a:t>
                </a:r>
                <a:r>
                  <a:rPr lang="fr-CA" altLang="fr-FR" sz="2800" i="1" baseline="-25000" dirty="0"/>
                  <a:t>n</a:t>
                </a:r>
                <a:r>
                  <a:rPr lang="fr-CA" altLang="fr-FR" sz="2800" baseline="-25000" dirty="0"/>
                  <a:t>-5</a:t>
                </a:r>
                <a:r>
                  <a:rPr lang="fr-CA" altLang="fr-FR" sz="2800" dirty="0"/>
                  <a:t> +3</a:t>
                </a:r>
                <a:r>
                  <a:rPr lang="fr-CA" altLang="fr-FR" sz="2800" i="1" dirty="0"/>
                  <a:t>f</a:t>
                </a:r>
                <a:r>
                  <a:rPr lang="fr-CA" altLang="fr-FR" sz="2800" baseline="-25000" dirty="0"/>
                  <a:t>2</a:t>
                </a:r>
                <a:r>
                  <a:rPr lang="fr-CA" altLang="fr-FR" sz="2800" i="1" baseline="-25000" dirty="0"/>
                  <a:t>n</a:t>
                </a:r>
                <a:r>
                  <a:rPr lang="fr-CA" altLang="fr-FR" sz="2800" baseline="-25000" dirty="0"/>
                  <a:t>-7</a:t>
                </a:r>
                <a:r>
                  <a:rPr lang="fr-CA" altLang="fr-FR" sz="2800" dirty="0"/>
                  <a:t> +… +(</a:t>
                </a:r>
                <a:r>
                  <a:rPr lang="fr-CA" altLang="fr-FR" sz="2800" i="1" dirty="0"/>
                  <a:t>n</a:t>
                </a:r>
                <a:r>
                  <a:rPr lang="fr-CA" altLang="fr-FR" sz="2800" dirty="0"/>
                  <a:t>-1)</a:t>
                </a:r>
                <a:r>
                  <a:rPr lang="fr-CA" altLang="fr-FR" sz="2800" i="1" dirty="0"/>
                  <a:t>f</a:t>
                </a:r>
                <a:r>
                  <a:rPr lang="fr-CA" altLang="fr-FR" sz="2800" baseline="-25000" dirty="0"/>
                  <a:t>1</a:t>
                </a:r>
                <a:r>
                  <a:rPr lang="fr-CA" altLang="fr-FR" sz="2800" dirty="0"/>
                  <a:t> +1</a:t>
                </a:r>
                <a:r>
                  <a:rPr lang="fr-CA" altLang="fr-FR" sz="3600" dirty="0"/>
                  <a:t> </a:t>
                </a:r>
                <a:br>
                  <a:rPr lang="fr-CA" altLang="fr-FR" sz="3600" dirty="0"/>
                </a:br>
                <a:r>
                  <a:rPr lang="fr-CA" altLang="fr-FR" sz="3600" dirty="0"/>
                  <a:t>où </a:t>
                </a:r>
                <a14:m>
                  <m:oMath xmlns:m="http://schemas.openxmlformats.org/officeDocument/2006/math">
                    <m:r>
                      <a:rPr lang="fr-CA" altLang="fr-FR" sz="3600" i="1" dirty="0" smtClean="0">
                        <a:latin typeface="Cambria Math" panose="02040503050406030204" pitchFamily="18" charset="0"/>
                      </a:rPr>
                      <m:t>𝑓</m:t>
                    </m:r>
                    <m:r>
                      <a:rPr lang="fr-CA" altLang="fr-FR" sz="3600" i="1" baseline="-25000" dirty="0" err="1">
                        <a:latin typeface="Cambria Math" panose="02040503050406030204" pitchFamily="18" charset="0"/>
                      </a:rPr>
                      <m:t>𝑛</m:t>
                    </m:r>
                  </m:oMath>
                </a14:m>
                <a:r>
                  <a:rPr lang="fr-CA" altLang="fr-FR" sz="3600" dirty="0"/>
                  <a:t> est </a:t>
                </a:r>
                <a14:m>
                  <m:oMath xmlns:m="http://schemas.openxmlformats.org/officeDocument/2006/math">
                    <m:r>
                      <a:rPr lang="fr-CA" altLang="fr-FR" sz="3600" i="1" dirty="0" smtClean="0">
                        <a:latin typeface="Cambria Math" panose="02040503050406030204" pitchFamily="18" charset="0"/>
                      </a:rPr>
                      <m:t>𝑛</m:t>
                    </m:r>
                  </m:oMath>
                </a14:m>
                <a:r>
                  <a:rPr lang="fr-CA" altLang="fr-FR" sz="3600" dirty="0" err="1"/>
                  <a:t>-ième</a:t>
                </a:r>
                <a:r>
                  <a:rPr lang="fr-CA" altLang="fr-FR" sz="3600" dirty="0"/>
                  <a:t> nombre de Fibonacci.</a:t>
                </a:r>
              </a:p>
            </p:txBody>
          </p:sp>
        </mc:Choice>
        <mc:Fallback>
          <p:sp>
            <p:nvSpPr>
              <p:cNvPr id="19459" name="Rectangle 3">
                <a:extLst>
                  <a:ext uri="{FF2B5EF4-FFF2-40B4-BE49-F238E27FC236}">
                    <a16:creationId xmlns:a16="http://schemas.microsoft.com/office/drawing/2014/main" id="{9DCA00F0-0EFF-6E97-4205-4ABC69C05474}"/>
                  </a:ext>
                </a:extLst>
              </p:cNvPr>
              <p:cNvSpPr>
                <a:spLocks noGrp="1" noRot="1" noChangeAspect="1" noMove="1" noResize="1" noEditPoints="1" noAdjustHandles="1" noChangeArrowheads="1" noChangeShapeType="1" noTextEdit="1"/>
              </p:cNvSpPr>
              <p:nvPr>
                <p:ph type="body" idx="1"/>
              </p:nvPr>
            </p:nvSpPr>
            <p:spPr>
              <a:xfrm>
                <a:off x="1199456" y="4941168"/>
                <a:ext cx="9937104" cy="5782613"/>
              </a:xfrm>
              <a:blipFill>
                <a:blip r:embed="rId3"/>
                <a:stretch>
                  <a:fillRect l="-859" t="-1266"/>
                </a:stretch>
              </a:blipFill>
            </p:spPr>
            <p:txBody>
              <a:bodyPr/>
              <a:lstStyle/>
              <a:p>
                <a:r>
                  <a:rPr lang="fr-CA">
                    <a:noFill/>
                  </a:rPr>
                  <a:t> </a:t>
                </a:r>
              </a:p>
            </p:txBody>
          </p:sp>
        </mc:Fallback>
      </mc:AlternateContent>
      <p:sp>
        <p:nvSpPr>
          <p:cNvPr id="19458" name="Rectangle 2">
            <a:extLst>
              <a:ext uri="{FF2B5EF4-FFF2-40B4-BE49-F238E27FC236}">
                <a16:creationId xmlns:a16="http://schemas.microsoft.com/office/drawing/2014/main" id="{95F444EC-3A9D-0A9E-5FAF-E736FFB9E7EC}"/>
              </a:ext>
            </a:extLst>
          </p:cNvPr>
          <p:cNvSpPr>
            <a:spLocks noGrp="1" noChangeArrowheads="1"/>
          </p:cNvSpPr>
          <p:nvPr>
            <p:ph type="ctrTitle"/>
          </p:nvPr>
        </p:nvSpPr>
        <p:spPr>
          <a:xfrm>
            <a:off x="2057400" y="332656"/>
            <a:ext cx="8370887" cy="792163"/>
          </a:xfrm>
        </p:spPr>
        <p:txBody>
          <a:bodyPr>
            <a:normAutofit fontScale="90000"/>
          </a:bodyPr>
          <a:lstStyle/>
          <a:p>
            <a:r>
              <a:rPr lang="fr-CA" altLang="fr-FR" dirty="0"/>
              <a:t>Réponses</a:t>
            </a:r>
          </a:p>
        </p:txBody>
      </p:sp>
      <p:sp>
        <p:nvSpPr>
          <p:cNvPr id="2" name="!!Gauche">
            <a:extLst>
              <a:ext uri="{FF2B5EF4-FFF2-40B4-BE49-F238E27FC236}">
                <a16:creationId xmlns:a16="http://schemas.microsoft.com/office/drawing/2014/main" id="{B3F9D1EF-3FAA-65A6-B729-5A97410F4135}"/>
              </a:ext>
            </a:extLst>
          </p:cNvPr>
          <p:cNvSpPr/>
          <p:nvPr/>
        </p:nvSpPr>
        <p:spPr>
          <a:xfrm>
            <a:off x="-1090645" y="2065012"/>
            <a:ext cx="2664412" cy="1724028"/>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4">
              <a:alphaModFix/>
            </a:blip>
            <a:stretch>
              <a:fillRect/>
            </a:stretch>
          </a:blipFill>
          <a:ln>
            <a:noFill/>
          </a:ln>
        </p:spPr>
        <p:txBody>
          <a:bodyPr/>
          <a:lstStyle/>
          <a:p>
            <a:endParaRPr lang="fr-CA"/>
          </a:p>
        </p:txBody>
      </p:sp>
      <p:sp>
        <p:nvSpPr>
          <p:cNvPr id="3" name="!!Droite">
            <a:extLst>
              <a:ext uri="{FF2B5EF4-FFF2-40B4-BE49-F238E27FC236}">
                <a16:creationId xmlns:a16="http://schemas.microsoft.com/office/drawing/2014/main" id="{0A2FF952-3444-A198-C23E-BF98AF4DA159}"/>
              </a:ext>
            </a:extLst>
          </p:cNvPr>
          <p:cNvSpPr/>
          <p:nvPr/>
        </p:nvSpPr>
        <p:spPr>
          <a:xfrm>
            <a:off x="10527700" y="4668951"/>
            <a:ext cx="2664412" cy="1787464"/>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4">
              <a:alphaModFix/>
            </a:blip>
            <a:stretch>
              <a:fillRect/>
            </a:stretch>
          </a:blipFill>
          <a:ln>
            <a:noFill/>
          </a:ln>
        </p:spPr>
        <p:txBody>
          <a:bodyPr/>
          <a:lstStyle/>
          <a:p>
            <a:endParaRPr lang="fr-CA"/>
          </a:p>
        </p:txBody>
      </p:sp>
      <p:pic>
        <p:nvPicPr>
          <p:cNvPr id="6" name="Image 5" descr="Une image contenant texte, Police, capture d’écran, horloge&#10;&#10;Le contenu généré par l’IA peut être incorrect.">
            <a:extLst>
              <a:ext uri="{FF2B5EF4-FFF2-40B4-BE49-F238E27FC236}">
                <a16:creationId xmlns:a16="http://schemas.microsoft.com/office/drawing/2014/main" id="{6A2D3989-D3DF-ACCB-0B7E-0A9B0438D8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82186" y="627676"/>
            <a:ext cx="8175464" cy="459869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Image 6" descr="Une image contenant texte, Police, capture d’écran, horloge&#10;&#10;Le contenu généré par l’IA peut être incorrect.">
            <a:extLst>
              <a:ext uri="{FF2B5EF4-FFF2-40B4-BE49-F238E27FC236}">
                <a16:creationId xmlns:a16="http://schemas.microsoft.com/office/drawing/2014/main" id="{60B971FD-CB9F-A04B-9D5E-B9C464F406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5840" y="647066"/>
            <a:ext cx="8141417" cy="457954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Image 4" descr="Une image contenant texte, Police, capture d’écran, diagramme&#10;&#10;Le contenu généré par l’IA peut être incorrect.">
            <a:extLst>
              <a:ext uri="{FF2B5EF4-FFF2-40B4-BE49-F238E27FC236}">
                <a16:creationId xmlns:a16="http://schemas.microsoft.com/office/drawing/2014/main" id="{3A35EFCA-A412-0F5C-27C7-B839C707F34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884671" y="-531440"/>
            <a:ext cx="8141417" cy="457954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1293329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EEF38-4864-9E08-68DE-768F639AE62F}"/>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5626958B-9EB1-C8E4-5254-B36FEA49BD72}"/>
              </a:ext>
            </a:extLst>
          </p:cNvPr>
          <p:cNvPicPr>
            <a:picLocks noChangeAspect="1"/>
          </p:cNvPicPr>
          <p:nvPr/>
        </p:nvPicPr>
        <p:blipFill>
          <a:blip r:embed="rId3"/>
          <a:stretch>
            <a:fillRect/>
          </a:stretch>
        </p:blipFill>
        <p:spPr>
          <a:xfrm>
            <a:off x="80123" y="5973963"/>
            <a:ext cx="12031754" cy="838317"/>
          </a:xfrm>
          <a:prstGeom prst="rect">
            <a:avLst/>
          </a:prstGeom>
        </p:spPr>
      </p:pic>
      <p:sp>
        <p:nvSpPr>
          <p:cNvPr id="19459" name="Rectangle 3">
            <a:extLst>
              <a:ext uri="{FF2B5EF4-FFF2-40B4-BE49-F238E27FC236}">
                <a16:creationId xmlns:a16="http://schemas.microsoft.com/office/drawing/2014/main" id="{2905271A-D529-8161-CEE3-ACF985FF76DA}"/>
              </a:ext>
            </a:extLst>
          </p:cNvPr>
          <p:cNvSpPr>
            <a:spLocks noGrp="1" noChangeArrowheads="1"/>
          </p:cNvSpPr>
          <p:nvPr>
            <p:ph type="body" idx="1"/>
          </p:nvPr>
        </p:nvSpPr>
        <p:spPr>
          <a:xfrm>
            <a:off x="490515" y="4797152"/>
            <a:ext cx="9937104" cy="5202386"/>
          </a:xfrm>
        </p:spPr>
        <p:txBody>
          <a:bodyPr>
            <a:normAutofit/>
          </a:bodyPr>
          <a:lstStyle/>
          <a:p>
            <a:pPr>
              <a:lnSpc>
                <a:spcPct val="80000"/>
              </a:lnSpc>
              <a:buFont typeface="Wingdings" panose="05000000000000000000" pitchFamily="2" charset="2"/>
              <a:buNone/>
            </a:pPr>
            <a:r>
              <a:rPr lang="fr-CA" altLang="fr-FR" sz="3600" b="1" dirty="0">
                <a:solidFill>
                  <a:schemeClr val="tx2"/>
                </a:solidFill>
              </a:rPr>
              <a:t>Coïncidence</a:t>
            </a:r>
            <a:r>
              <a:rPr lang="fr-CA" altLang="fr-FR" sz="3600" dirty="0"/>
              <a:t>, la suite se poursuit avec </a:t>
            </a:r>
            <a:br>
              <a:rPr lang="fr-CA" altLang="fr-FR" sz="3600" dirty="0"/>
            </a:br>
            <a:r>
              <a:rPr lang="fr-CA" altLang="fr-FR" sz="3600" dirty="0"/>
              <a:t>44, 191, 1 229, 13 588,  288 597.</a:t>
            </a:r>
          </a:p>
        </p:txBody>
      </p:sp>
      <p:sp>
        <p:nvSpPr>
          <p:cNvPr id="19458" name="Rectangle 2">
            <a:extLst>
              <a:ext uri="{FF2B5EF4-FFF2-40B4-BE49-F238E27FC236}">
                <a16:creationId xmlns:a16="http://schemas.microsoft.com/office/drawing/2014/main" id="{6E469749-5A20-FEDC-28BF-7949D88FA55B}"/>
              </a:ext>
            </a:extLst>
          </p:cNvPr>
          <p:cNvSpPr>
            <a:spLocks noGrp="1" noChangeArrowheads="1"/>
          </p:cNvSpPr>
          <p:nvPr>
            <p:ph type="ctrTitle"/>
          </p:nvPr>
        </p:nvSpPr>
        <p:spPr>
          <a:xfrm>
            <a:off x="2057400" y="332656"/>
            <a:ext cx="8370887" cy="792163"/>
          </a:xfrm>
        </p:spPr>
        <p:txBody>
          <a:bodyPr>
            <a:normAutofit fontScale="90000"/>
          </a:bodyPr>
          <a:lstStyle/>
          <a:p>
            <a:r>
              <a:rPr lang="fr-CA" altLang="fr-FR" dirty="0"/>
              <a:t>Réponses</a:t>
            </a:r>
          </a:p>
        </p:txBody>
      </p:sp>
      <p:sp>
        <p:nvSpPr>
          <p:cNvPr id="2" name="!!Gauche">
            <a:extLst>
              <a:ext uri="{FF2B5EF4-FFF2-40B4-BE49-F238E27FC236}">
                <a16:creationId xmlns:a16="http://schemas.microsoft.com/office/drawing/2014/main" id="{5DA753FA-E4FB-4D8A-C101-EC9DC65912C9}"/>
              </a:ext>
            </a:extLst>
          </p:cNvPr>
          <p:cNvSpPr/>
          <p:nvPr/>
        </p:nvSpPr>
        <p:spPr>
          <a:xfrm>
            <a:off x="-1090645" y="2065012"/>
            <a:ext cx="2664412" cy="1724028"/>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4">
              <a:alphaModFix/>
            </a:blip>
            <a:stretch>
              <a:fillRect/>
            </a:stretch>
          </a:blipFill>
          <a:ln>
            <a:noFill/>
          </a:ln>
        </p:spPr>
        <p:txBody>
          <a:bodyPr/>
          <a:lstStyle/>
          <a:p>
            <a:endParaRPr lang="fr-CA"/>
          </a:p>
        </p:txBody>
      </p:sp>
      <p:sp>
        <p:nvSpPr>
          <p:cNvPr id="3" name="!!Droite">
            <a:extLst>
              <a:ext uri="{FF2B5EF4-FFF2-40B4-BE49-F238E27FC236}">
                <a16:creationId xmlns:a16="http://schemas.microsoft.com/office/drawing/2014/main" id="{52408F2B-72F6-6D3B-F8A2-5A56F5F437C1}"/>
              </a:ext>
            </a:extLst>
          </p:cNvPr>
          <p:cNvSpPr/>
          <p:nvPr/>
        </p:nvSpPr>
        <p:spPr>
          <a:xfrm>
            <a:off x="10527700" y="4668951"/>
            <a:ext cx="2664412" cy="1787464"/>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4">
              <a:alphaModFix/>
            </a:blip>
            <a:stretch>
              <a:fillRect/>
            </a:stretch>
          </a:blipFill>
          <a:ln>
            <a:noFill/>
          </a:ln>
        </p:spPr>
        <p:txBody>
          <a:bodyPr/>
          <a:lstStyle/>
          <a:p>
            <a:endParaRPr lang="fr-CA"/>
          </a:p>
        </p:txBody>
      </p:sp>
      <p:pic>
        <p:nvPicPr>
          <p:cNvPr id="7" name="Image 6" descr="Une image contenant texte, Police, capture d’écran, horloge&#10;&#10;Le contenu généré par l’IA peut être incorrect.">
            <a:extLst>
              <a:ext uri="{FF2B5EF4-FFF2-40B4-BE49-F238E27FC236}">
                <a16:creationId xmlns:a16="http://schemas.microsoft.com/office/drawing/2014/main" id="{EDD0299B-6240-CECB-B6F5-7A6076D7A7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27475" y="361621"/>
            <a:ext cx="8141417" cy="457954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Image 4" descr="Une image contenant texte, Police, capture d’écran, diagramme&#10;&#10;Le contenu généré par l’IA peut être incorrect.">
            <a:extLst>
              <a:ext uri="{FF2B5EF4-FFF2-40B4-BE49-F238E27FC236}">
                <a16:creationId xmlns:a16="http://schemas.microsoft.com/office/drawing/2014/main" id="{2AE2B671-64B3-3D8D-7BEB-5CF9211371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96291" y="637252"/>
            <a:ext cx="8141417" cy="457954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Image 7" descr="Une image contenant texte, Police, écriture manuscrite, conception&#10;&#10;Le contenu généré par l’IA peut être incorrect.">
            <a:extLst>
              <a:ext uri="{FF2B5EF4-FFF2-40B4-BE49-F238E27FC236}">
                <a16:creationId xmlns:a16="http://schemas.microsoft.com/office/drawing/2014/main" id="{21294132-A3C8-2F86-92D0-1231DD3F75C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736960" y="-114046"/>
            <a:ext cx="8370887" cy="470862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3644666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29391-2A3C-3FBD-698B-73066E6CD9F8}"/>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EB8C20DF-0E86-95CD-4708-B6549C72C677}"/>
              </a:ext>
            </a:extLst>
          </p:cNvPr>
          <p:cNvPicPr>
            <a:picLocks noChangeAspect="1"/>
          </p:cNvPicPr>
          <p:nvPr/>
        </p:nvPicPr>
        <p:blipFill>
          <a:blip r:embed="rId3"/>
          <a:stretch>
            <a:fillRect/>
          </a:stretch>
        </p:blipFill>
        <p:spPr>
          <a:xfrm>
            <a:off x="113465" y="6001748"/>
            <a:ext cx="11965070" cy="847843"/>
          </a:xfrm>
          <a:prstGeom prst="rect">
            <a:avLst/>
          </a:prstGeom>
        </p:spPr>
      </p:pic>
      <p:sp>
        <p:nvSpPr>
          <p:cNvPr id="19459" name="Rectangle 3">
            <a:extLst>
              <a:ext uri="{FF2B5EF4-FFF2-40B4-BE49-F238E27FC236}">
                <a16:creationId xmlns:a16="http://schemas.microsoft.com/office/drawing/2014/main" id="{A881BED1-260E-3A5C-E125-91F52AD18ADA}"/>
              </a:ext>
            </a:extLst>
          </p:cNvPr>
          <p:cNvSpPr>
            <a:spLocks noGrp="1" noChangeArrowheads="1"/>
          </p:cNvSpPr>
          <p:nvPr>
            <p:ph type="body" idx="1"/>
          </p:nvPr>
        </p:nvSpPr>
        <p:spPr>
          <a:xfrm>
            <a:off x="0" y="4869160"/>
            <a:ext cx="9937104" cy="5202386"/>
          </a:xfrm>
        </p:spPr>
        <p:txBody>
          <a:bodyPr>
            <a:normAutofit/>
          </a:bodyPr>
          <a:lstStyle/>
          <a:p>
            <a:pPr>
              <a:lnSpc>
                <a:spcPct val="80000"/>
              </a:lnSpc>
              <a:buFont typeface="Wingdings" panose="05000000000000000000" pitchFamily="2" charset="2"/>
              <a:buNone/>
            </a:pPr>
            <a:r>
              <a:rPr lang="fr-CA" altLang="fr-FR" sz="3600" b="1" dirty="0">
                <a:solidFill>
                  <a:schemeClr val="tx2"/>
                </a:solidFill>
              </a:rPr>
              <a:t>Coïncidence</a:t>
            </a:r>
            <a:r>
              <a:rPr lang="fr-CA" altLang="fr-FR" sz="3600" dirty="0"/>
              <a:t>, la suite se poursuit avec </a:t>
            </a:r>
            <a:br>
              <a:rPr lang="fr-CA" altLang="fr-FR" sz="3600" dirty="0"/>
            </a:br>
            <a:r>
              <a:rPr lang="fr-CA" altLang="fr-FR" sz="3600" dirty="0"/>
              <a:t>33, 89, 240, 657, 1 806, 5 026.</a:t>
            </a:r>
          </a:p>
        </p:txBody>
      </p:sp>
      <p:sp>
        <p:nvSpPr>
          <p:cNvPr id="19458" name="Rectangle 2">
            <a:extLst>
              <a:ext uri="{FF2B5EF4-FFF2-40B4-BE49-F238E27FC236}">
                <a16:creationId xmlns:a16="http://schemas.microsoft.com/office/drawing/2014/main" id="{8336153C-1FAD-3533-23A7-8087670653F3}"/>
              </a:ext>
            </a:extLst>
          </p:cNvPr>
          <p:cNvSpPr>
            <a:spLocks noGrp="1" noChangeArrowheads="1"/>
          </p:cNvSpPr>
          <p:nvPr>
            <p:ph type="ctrTitle"/>
          </p:nvPr>
        </p:nvSpPr>
        <p:spPr>
          <a:xfrm>
            <a:off x="2057400" y="332656"/>
            <a:ext cx="8370887" cy="792163"/>
          </a:xfrm>
        </p:spPr>
        <p:txBody>
          <a:bodyPr>
            <a:normAutofit fontScale="90000"/>
          </a:bodyPr>
          <a:lstStyle/>
          <a:p>
            <a:r>
              <a:rPr lang="fr-CA" altLang="fr-FR" dirty="0"/>
              <a:t>Réponses</a:t>
            </a:r>
          </a:p>
        </p:txBody>
      </p:sp>
      <p:sp>
        <p:nvSpPr>
          <p:cNvPr id="2" name="!!Gauche">
            <a:extLst>
              <a:ext uri="{FF2B5EF4-FFF2-40B4-BE49-F238E27FC236}">
                <a16:creationId xmlns:a16="http://schemas.microsoft.com/office/drawing/2014/main" id="{399F11EC-64AB-F1D8-7A57-B308CBF8032A}"/>
              </a:ext>
            </a:extLst>
          </p:cNvPr>
          <p:cNvSpPr/>
          <p:nvPr/>
        </p:nvSpPr>
        <p:spPr>
          <a:xfrm>
            <a:off x="-1090645" y="2065012"/>
            <a:ext cx="2664412" cy="1724028"/>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4">
              <a:alphaModFix/>
            </a:blip>
            <a:stretch>
              <a:fillRect/>
            </a:stretch>
          </a:blipFill>
          <a:ln>
            <a:noFill/>
          </a:ln>
        </p:spPr>
        <p:txBody>
          <a:bodyPr/>
          <a:lstStyle/>
          <a:p>
            <a:endParaRPr lang="fr-CA"/>
          </a:p>
        </p:txBody>
      </p:sp>
      <p:sp>
        <p:nvSpPr>
          <p:cNvPr id="3" name="!!Droite">
            <a:extLst>
              <a:ext uri="{FF2B5EF4-FFF2-40B4-BE49-F238E27FC236}">
                <a16:creationId xmlns:a16="http://schemas.microsoft.com/office/drawing/2014/main" id="{56A79D72-3AA7-82F0-1335-534A03EA8C18}"/>
              </a:ext>
            </a:extLst>
          </p:cNvPr>
          <p:cNvSpPr/>
          <p:nvPr/>
        </p:nvSpPr>
        <p:spPr>
          <a:xfrm>
            <a:off x="10527700" y="4668951"/>
            <a:ext cx="2664412" cy="1787464"/>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4">
              <a:alphaModFix/>
            </a:blip>
            <a:stretch>
              <a:fillRect/>
            </a:stretch>
          </a:blipFill>
          <a:ln>
            <a:noFill/>
          </a:ln>
        </p:spPr>
        <p:txBody>
          <a:bodyPr/>
          <a:lstStyle/>
          <a:p>
            <a:endParaRPr lang="fr-CA"/>
          </a:p>
        </p:txBody>
      </p:sp>
      <p:pic>
        <p:nvPicPr>
          <p:cNvPr id="5" name="Image 4" descr="Une image contenant texte, Police, capture d’écran, diagramme&#10;&#10;Le contenu généré par l’IA peut être incorrect.">
            <a:extLst>
              <a:ext uri="{FF2B5EF4-FFF2-40B4-BE49-F238E27FC236}">
                <a16:creationId xmlns:a16="http://schemas.microsoft.com/office/drawing/2014/main" id="{DD41A10E-396B-13B9-C916-4B8CE1A12D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42950" y="-459432"/>
            <a:ext cx="8141417" cy="457954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Image 7" descr="Une image contenant texte, Police, écriture manuscrite, conception&#10;&#10;Le contenu généré par l’IA peut être incorrect.">
            <a:extLst>
              <a:ext uri="{FF2B5EF4-FFF2-40B4-BE49-F238E27FC236}">
                <a16:creationId xmlns:a16="http://schemas.microsoft.com/office/drawing/2014/main" id="{9A1B025B-CAC3-C01A-7562-421606AB2E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5840" y="506951"/>
            <a:ext cx="8370887" cy="470862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8349591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A4529275-EE75-94C0-6EAF-B966C3482D84}"/>
            </a:ext>
          </a:extLst>
        </p:cNvPr>
        <p:cNvGrpSpPr/>
        <p:nvPr/>
      </p:nvGrpSpPr>
      <p:grpSpPr>
        <a:xfrm>
          <a:off x="0" y="0"/>
          <a:ext cx="0" cy="0"/>
          <a:chOff x="0" y="0"/>
          <a:chExt cx="0" cy="0"/>
        </a:xfrm>
      </p:grpSpPr>
      <p:sp>
        <p:nvSpPr>
          <p:cNvPr id="2" name="!!Gauche">
            <a:extLst>
              <a:ext uri="{FF2B5EF4-FFF2-40B4-BE49-F238E27FC236}">
                <a16:creationId xmlns:a16="http://schemas.microsoft.com/office/drawing/2014/main" id="{ABCBEF04-D2AE-FF2D-EC02-23014B94F4D9}"/>
              </a:ext>
            </a:extLst>
          </p:cNvPr>
          <p:cNvSpPr/>
          <p:nvPr/>
        </p:nvSpPr>
        <p:spPr>
          <a:xfrm rot="21316501">
            <a:off x="-1148221" y="4864632"/>
            <a:ext cx="4303891" cy="1819197"/>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3">
              <a:alphaModFix/>
            </a:blip>
            <a:stretch>
              <a:fillRect/>
            </a:stretch>
          </a:blipFill>
          <a:ln>
            <a:noFill/>
          </a:ln>
        </p:spPr>
        <p:txBody>
          <a:bodyPr/>
          <a:lstStyle/>
          <a:p>
            <a:endParaRPr lang="fr-CA"/>
          </a:p>
        </p:txBody>
      </p:sp>
      <p:sp>
        <p:nvSpPr>
          <p:cNvPr id="3" name="!!Droite">
            <a:extLst>
              <a:ext uri="{FF2B5EF4-FFF2-40B4-BE49-F238E27FC236}">
                <a16:creationId xmlns:a16="http://schemas.microsoft.com/office/drawing/2014/main" id="{3A420BAE-6FE1-C66C-44E0-54F7DFE51870}"/>
              </a:ext>
            </a:extLst>
          </p:cNvPr>
          <p:cNvSpPr/>
          <p:nvPr/>
        </p:nvSpPr>
        <p:spPr>
          <a:xfrm rot="1119079">
            <a:off x="8166476" y="21819"/>
            <a:ext cx="4303891" cy="2397003"/>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3">
              <a:alphaModFix/>
            </a:blip>
            <a:stretch>
              <a:fillRect/>
            </a:stretch>
          </a:blipFill>
          <a:ln>
            <a:noFill/>
          </a:ln>
        </p:spPr>
        <p:txBody>
          <a:bodyPr/>
          <a:lstStyle/>
          <a:p>
            <a:endParaRPr lang="fr-CA"/>
          </a:p>
        </p:txBody>
      </p:sp>
      <p:sp>
        <p:nvSpPr>
          <p:cNvPr id="3075" name="Rectangle 3">
            <a:extLst>
              <a:ext uri="{FF2B5EF4-FFF2-40B4-BE49-F238E27FC236}">
                <a16:creationId xmlns:a16="http://schemas.microsoft.com/office/drawing/2014/main" id="{3EF5F86D-0517-1DCF-40FD-994611D04FA5}"/>
              </a:ext>
            </a:extLst>
          </p:cNvPr>
          <p:cNvSpPr>
            <a:spLocks noGrp="1" noChangeArrowheads="1"/>
          </p:cNvSpPr>
          <p:nvPr>
            <p:ph type="body" idx="1"/>
          </p:nvPr>
        </p:nvSpPr>
        <p:spPr>
          <a:xfrm>
            <a:off x="983432" y="2060848"/>
            <a:ext cx="11089232" cy="3184485"/>
          </a:xfrm>
        </p:spPr>
        <p:txBody>
          <a:bodyPr>
            <a:normAutofit/>
          </a:bodyPr>
          <a:lstStyle/>
          <a:p>
            <a:pPr marL="2117" indent="0">
              <a:lnSpc>
                <a:spcPct val="90000"/>
              </a:lnSpc>
              <a:buNone/>
            </a:pPr>
            <a:r>
              <a:rPr lang="fr-CA" altLang="fr-FR" sz="4800" dirty="0"/>
              <a:t>À l’aide des </a:t>
            </a:r>
            <a:r>
              <a:rPr lang="fr-CA" altLang="fr-FR" sz="4800" dirty="0">
                <a:solidFill>
                  <a:schemeClr val="accent2"/>
                </a:solidFill>
              </a:rPr>
              <a:t>suites entières</a:t>
            </a:r>
            <a:r>
              <a:rPr lang="fr-CA" altLang="fr-FR" sz="4800" dirty="0"/>
              <a:t>, </a:t>
            </a:r>
          </a:p>
          <a:p>
            <a:pPr marL="2117" indent="0">
              <a:lnSpc>
                <a:spcPct val="90000"/>
              </a:lnSpc>
              <a:buNone/>
            </a:pPr>
            <a:r>
              <a:rPr lang="fr-CA" altLang="fr-FR" sz="4800" dirty="0"/>
              <a:t>développons notre </a:t>
            </a:r>
            <a:r>
              <a:rPr lang="fr-CA" altLang="fr-FR" sz="4800" b="1" dirty="0">
                <a:solidFill>
                  <a:schemeClr val="accent3"/>
                </a:solidFill>
              </a:rPr>
              <a:t>intuition</a:t>
            </a:r>
            <a:r>
              <a:rPr lang="fr-CA" altLang="fr-FR" sz="4800" dirty="0"/>
              <a:t> </a:t>
            </a:r>
            <a:r>
              <a:rPr lang="fr-CA" altLang="fr-FR" sz="4800" b="1" dirty="0">
                <a:solidFill>
                  <a:schemeClr val="accent3"/>
                </a:solidFill>
              </a:rPr>
              <a:t>mathématique</a:t>
            </a:r>
            <a:r>
              <a:rPr lang="fr-CA" altLang="fr-FR" sz="4800" dirty="0"/>
              <a:t> pour être capable de </a:t>
            </a:r>
            <a:r>
              <a:rPr lang="fr-CA" altLang="fr-FR" sz="4800" dirty="0">
                <a:solidFill>
                  <a:schemeClr val="bg2"/>
                </a:solidFill>
              </a:rPr>
              <a:t>généraliser</a:t>
            </a:r>
            <a:r>
              <a:rPr lang="fr-CA" altLang="fr-FR" sz="4800" dirty="0"/>
              <a:t> et de se </a:t>
            </a:r>
            <a:r>
              <a:rPr lang="fr-CA" altLang="fr-FR" sz="4800" dirty="0">
                <a:solidFill>
                  <a:schemeClr val="bg2"/>
                </a:solidFill>
              </a:rPr>
              <a:t>méfier des généralisations</a:t>
            </a:r>
            <a:r>
              <a:rPr lang="fr-CA" altLang="fr-FR" sz="4800" dirty="0"/>
              <a:t>. </a:t>
            </a:r>
          </a:p>
        </p:txBody>
      </p:sp>
      <p:sp>
        <p:nvSpPr>
          <p:cNvPr id="3074" name="Rectangle 2">
            <a:extLst>
              <a:ext uri="{FF2B5EF4-FFF2-40B4-BE49-F238E27FC236}">
                <a16:creationId xmlns:a16="http://schemas.microsoft.com/office/drawing/2014/main" id="{B479E0A6-2BBA-6CA4-DCEB-0A05647E90D3}"/>
              </a:ext>
            </a:extLst>
          </p:cNvPr>
          <p:cNvSpPr>
            <a:spLocks noGrp="1" noChangeArrowheads="1"/>
          </p:cNvSpPr>
          <p:nvPr>
            <p:ph type="ctrTitle"/>
          </p:nvPr>
        </p:nvSpPr>
        <p:spPr>
          <a:xfrm>
            <a:off x="738200" y="332656"/>
            <a:ext cx="10715600" cy="980000"/>
          </a:xfrm>
        </p:spPr>
        <p:txBody>
          <a:bodyPr>
            <a:normAutofit fontScale="90000"/>
          </a:bodyPr>
          <a:lstStyle/>
          <a:p>
            <a:r>
              <a:rPr lang="fr-CA" altLang="fr-FR" dirty="0"/>
              <a:t>But</a:t>
            </a:r>
          </a:p>
        </p:txBody>
      </p:sp>
    </p:spTree>
    <p:extLst>
      <p:ext uri="{BB962C8B-B14F-4D97-AF65-F5344CB8AC3E}">
        <p14:creationId xmlns:p14="http://schemas.microsoft.com/office/powerpoint/2010/main" val="5950667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C88D0-8211-D5F3-7463-AF3BFC33ACF3}"/>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2531" name="Rectangle 3">
                <a:extLst>
                  <a:ext uri="{FF2B5EF4-FFF2-40B4-BE49-F238E27FC236}">
                    <a16:creationId xmlns:a16="http://schemas.microsoft.com/office/drawing/2014/main" id="{78961E9B-5302-1F8D-A937-40F59EF4158A}"/>
                  </a:ext>
                </a:extLst>
              </p:cNvPr>
              <p:cNvSpPr>
                <a:spLocks noGrp="1" noChangeArrowheads="1"/>
              </p:cNvSpPr>
              <p:nvPr>
                <p:ph type="body" idx="1"/>
              </p:nvPr>
            </p:nvSpPr>
            <p:spPr>
              <a:xfrm>
                <a:off x="1019200" y="1981200"/>
                <a:ext cx="11172800" cy="4114800"/>
              </a:xfrm>
            </p:spPr>
            <p:txBody>
              <a:bodyPr>
                <a:normAutofit/>
              </a:bodyPr>
              <a:lstStyle/>
              <a:p>
                <a:pPr>
                  <a:buFont typeface="Wingdings" panose="05000000000000000000" pitchFamily="2" charset="2"/>
                  <a:buNone/>
                </a:pPr>
                <a:r>
                  <a:rPr lang="fr-CA" altLang="fr-FR" sz="4400" dirty="0"/>
                  <a:t>Une suite </a:t>
                </a:r>
                <a14:m>
                  <m:oMath xmlns:m="http://schemas.openxmlformats.org/officeDocument/2006/math">
                    <m:r>
                      <a:rPr lang="fr-CA" altLang="fr-FR" sz="4400" b="0" i="1" smtClean="0">
                        <a:latin typeface="Cambria Math" panose="02040503050406030204" pitchFamily="18" charset="0"/>
                      </a:rPr>
                      <m:t>(</m:t>
                    </m:r>
                    <m:sSub>
                      <m:sSubPr>
                        <m:ctrlPr>
                          <a:rPr lang="fr-CA" altLang="fr-FR" sz="4400" b="0" i="1" smtClean="0">
                            <a:latin typeface="Cambria Math" panose="02040503050406030204" pitchFamily="18" charset="0"/>
                          </a:rPr>
                        </m:ctrlPr>
                      </m:sSubPr>
                      <m:e>
                        <m:r>
                          <a:rPr lang="fr-CA" altLang="fr-FR" sz="4400" b="0" i="1" smtClean="0">
                            <a:latin typeface="Cambria Math" panose="02040503050406030204" pitchFamily="18" charset="0"/>
                          </a:rPr>
                          <m:t>𝑎</m:t>
                        </m:r>
                      </m:e>
                      <m:sub>
                        <m:r>
                          <a:rPr lang="fr-CA" altLang="fr-FR" sz="4400" b="0" i="1" smtClean="0">
                            <a:latin typeface="Cambria Math" panose="02040503050406030204" pitchFamily="18" charset="0"/>
                          </a:rPr>
                          <m:t>𝑛</m:t>
                        </m:r>
                      </m:sub>
                    </m:sSub>
                    <m:r>
                      <a:rPr lang="fr-CA" altLang="fr-FR" sz="4400" b="0" i="1" smtClean="0">
                        <a:latin typeface="Cambria Math" panose="02040503050406030204" pitchFamily="18" charset="0"/>
                      </a:rPr>
                      <m:t>)</m:t>
                    </m:r>
                  </m:oMath>
                </a14:m>
                <a:r>
                  <a:rPr lang="fr-CA" altLang="fr-FR" sz="4400" dirty="0"/>
                  <a:t> est fractale s’il existe un opérateur </a:t>
                </a:r>
                <a14:m>
                  <m:oMath xmlns:m="http://schemas.openxmlformats.org/officeDocument/2006/math">
                    <m:r>
                      <a:rPr lang="fr-CA" altLang="fr-FR" sz="4400" b="0" i="1" smtClean="0">
                        <a:latin typeface="Cambria Math" panose="02040503050406030204" pitchFamily="18" charset="0"/>
                      </a:rPr>
                      <m:t>𝑇</m:t>
                    </m:r>
                  </m:oMath>
                </a14:m>
                <a:r>
                  <a:rPr lang="fr-CA" altLang="fr-FR" sz="4400" dirty="0"/>
                  <a:t> différent de l’identité telle que </a:t>
                </a:r>
              </a:p>
              <a:p>
                <a:pPr>
                  <a:buFont typeface="Wingdings" panose="05000000000000000000" pitchFamily="2" charset="2"/>
                  <a:buNone/>
                </a:pPr>
                <a14:m>
                  <m:oMathPara xmlns:m="http://schemas.openxmlformats.org/officeDocument/2006/math">
                    <m:oMathParaPr>
                      <m:jc m:val="centerGroup"/>
                    </m:oMathParaPr>
                    <m:oMath xmlns:m="http://schemas.openxmlformats.org/officeDocument/2006/math">
                      <m:r>
                        <a:rPr lang="fr-CA" altLang="fr-FR" sz="8000" b="0" i="1" smtClean="0">
                          <a:latin typeface="Cambria Math" panose="02040503050406030204" pitchFamily="18" charset="0"/>
                        </a:rPr>
                        <m:t>𝑇</m:t>
                      </m:r>
                      <m:d>
                        <m:dPr>
                          <m:ctrlPr>
                            <a:rPr lang="fr-CA" altLang="fr-FR" sz="8000" b="0" i="1" smtClean="0">
                              <a:latin typeface="Cambria Math" panose="02040503050406030204" pitchFamily="18" charset="0"/>
                            </a:rPr>
                          </m:ctrlPr>
                        </m:dPr>
                        <m:e>
                          <m:sSub>
                            <m:sSubPr>
                              <m:ctrlPr>
                                <a:rPr lang="fr-CA" altLang="fr-FR" sz="8000" b="0" i="1" smtClean="0">
                                  <a:latin typeface="Cambria Math" panose="02040503050406030204" pitchFamily="18" charset="0"/>
                                </a:rPr>
                              </m:ctrlPr>
                            </m:sSubPr>
                            <m:e>
                              <m:r>
                                <a:rPr lang="fr-CA" altLang="fr-FR" sz="8000" b="0" i="1" smtClean="0">
                                  <a:latin typeface="Cambria Math" panose="02040503050406030204" pitchFamily="18" charset="0"/>
                                </a:rPr>
                                <m:t>𝑎</m:t>
                              </m:r>
                            </m:e>
                            <m:sub>
                              <m:r>
                                <a:rPr lang="fr-CA" altLang="fr-FR" sz="8000" b="0" i="1" smtClean="0">
                                  <a:latin typeface="Cambria Math" panose="02040503050406030204" pitchFamily="18" charset="0"/>
                                </a:rPr>
                                <m:t>𝑛</m:t>
                              </m:r>
                            </m:sub>
                          </m:sSub>
                        </m:e>
                      </m:d>
                      <m:r>
                        <a:rPr lang="fr-CA" altLang="fr-FR" sz="8000" b="0" i="1" smtClean="0">
                          <a:latin typeface="Cambria Math" panose="02040503050406030204" pitchFamily="18" charset="0"/>
                        </a:rPr>
                        <m:t>=</m:t>
                      </m:r>
                      <m:sSub>
                        <m:sSubPr>
                          <m:ctrlPr>
                            <a:rPr lang="fr-CA" altLang="fr-FR" sz="8000" b="0" i="1" smtClean="0">
                              <a:latin typeface="Cambria Math" panose="02040503050406030204" pitchFamily="18" charset="0"/>
                            </a:rPr>
                          </m:ctrlPr>
                        </m:sSubPr>
                        <m:e>
                          <m:r>
                            <a:rPr lang="fr-CA" altLang="fr-FR" sz="8000" b="0" i="1" smtClean="0">
                              <a:latin typeface="Cambria Math" panose="02040503050406030204" pitchFamily="18" charset="0"/>
                            </a:rPr>
                            <m:t>𝑎</m:t>
                          </m:r>
                        </m:e>
                        <m:sub>
                          <m:r>
                            <a:rPr lang="fr-CA" altLang="fr-FR" sz="8000" b="0" i="1" smtClean="0">
                              <a:latin typeface="Cambria Math" panose="02040503050406030204" pitchFamily="18" charset="0"/>
                            </a:rPr>
                            <m:t>𝑛</m:t>
                          </m:r>
                        </m:sub>
                      </m:sSub>
                    </m:oMath>
                  </m:oMathPara>
                </a14:m>
                <a:endParaRPr lang="fr-CA" altLang="fr-FR" sz="8000" dirty="0"/>
              </a:p>
              <a:p>
                <a:pPr>
                  <a:buFont typeface="Wingdings" panose="05000000000000000000" pitchFamily="2" charset="2"/>
                  <a:buNone/>
                </a:pPr>
                <a:endParaRPr lang="fr-CA" altLang="fr-FR" sz="1800" dirty="0">
                  <a:latin typeface="Courier New" panose="02070309020205020404" pitchFamily="49" charset="0"/>
                </a:endParaRPr>
              </a:p>
            </p:txBody>
          </p:sp>
        </mc:Choice>
        <mc:Fallback xmlns="">
          <p:sp>
            <p:nvSpPr>
              <p:cNvPr id="22531" name="Rectangle 3">
                <a:extLst>
                  <a:ext uri="{FF2B5EF4-FFF2-40B4-BE49-F238E27FC236}">
                    <a16:creationId xmlns:a16="http://schemas.microsoft.com/office/drawing/2014/main" id="{78961E9B-5302-1F8D-A937-40F59EF4158A}"/>
                  </a:ext>
                </a:extLst>
              </p:cNvPr>
              <p:cNvSpPr>
                <a:spLocks noGrp="1" noRot="1" noChangeAspect="1" noMove="1" noResize="1" noEditPoints="1" noAdjustHandles="1" noChangeArrowheads="1" noChangeShapeType="1" noTextEdit="1"/>
              </p:cNvSpPr>
              <p:nvPr>
                <p:ph type="body" idx="1"/>
              </p:nvPr>
            </p:nvSpPr>
            <p:spPr>
              <a:xfrm>
                <a:off x="1019200" y="1981200"/>
                <a:ext cx="11172800" cy="4114800"/>
              </a:xfrm>
              <a:blipFill>
                <a:blip r:embed="rId3"/>
                <a:stretch>
                  <a:fillRect l="-2182" t="-2519"/>
                </a:stretch>
              </a:blipFill>
            </p:spPr>
            <p:txBody>
              <a:bodyPr/>
              <a:lstStyle/>
              <a:p>
                <a:r>
                  <a:rPr lang="fr-CA">
                    <a:noFill/>
                  </a:rPr>
                  <a:t> </a:t>
                </a:r>
              </a:p>
            </p:txBody>
          </p:sp>
        </mc:Fallback>
      </mc:AlternateContent>
      <p:sp>
        <p:nvSpPr>
          <p:cNvPr id="22530" name="Rectangle 2">
            <a:extLst>
              <a:ext uri="{FF2B5EF4-FFF2-40B4-BE49-F238E27FC236}">
                <a16:creationId xmlns:a16="http://schemas.microsoft.com/office/drawing/2014/main" id="{1EA3C011-A15E-264B-DD4A-B7958D1B6187}"/>
              </a:ext>
            </a:extLst>
          </p:cNvPr>
          <p:cNvSpPr>
            <a:spLocks noGrp="1" noChangeArrowheads="1"/>
          </p:cNvSpPr>
          <p:nvPr>
            <p:ph type="ctrTitle"/>
          </p:nvPr>
        </p:nvSpPr>
        <p:spPr>
          <a:xfrm>
            <a:off x="839416" y="272000"/>
            <a:ext cx="10715600" cy="980000"/>
          </a:xfrm>
        </p:spPr>
        <p:txBody>
          <a:bodyPr>
            <a:normAutofit fontScale="90000"/>
          </a:bodyPr>
          <a:lstStyle/>
          <a:p>
            <a:r>
              <a:rPr lang="fr-CA" altLang="fr-FR" dirty="0"/>
              <a:t>Suites fractales</a:t>
            </a:r>
          </a:p>
        </p:txBody>
      </p:sp>
      <p:sp>
        <p:nvSpPr>
          <p:cNvPr id="2" name="!!Gauche">
            <a:extLst>
              <a:ext uri="{FF2B5EF4-FFF2-40B4-BE49-F238E27FC236}">
                <a16:creationId xmlns:a16="http://schemas.microsoft.com/office/drawing/2014/main" id="{616D4DCE-99E9-EFF7-BD22-B13CBF127A1A}"/>
              </a:ext>
            </a:extLst>
          </p:cNvPr>
          <p:cNvSpPr/>
          <p:nvPr/>
        </p:nvSpPr>
        <p:spPr>
          <a:xfrm>
            <a:off x="-1464840" y="2314572"/>
            <a:ext cx="2664412" cy="2554588"/>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4">
              <a:alphaModFix/>
            </a:blip>
            <a:stretch>
              <a:fillRect/>
            </a:stretch>
          </a:blipFill>
          <a:ln>
            <a:noFill/>
          </a:ln>
        </p:spPr>
        <p:txBody>
          <a:bodyPr/>
          <a:lstStyle/>
          <a:p>
            <a:endParaRPr lang="fr-CA"/>
          </a:p>
        </p:txBody>
      </p:sp>
      <p:sp>
        <p:nvSpPr>
          <p:cNvPr id="3" name="!!Droite">
            <a:extLst>
              <a:ext uri="{FF2B5EF4-FFF2-40B4-BE49-F238E27FC236}">
                <a16:creationId xmlns:a16="http://schemas.microsoft.com/office/drawing/2014/main" id="{A753B07A-0846-0C35-0FAE-0693400D91C4}"/>
              </a:ext>
            </a:extLst>
          </p:cNvPr>
          <p:cNvSpPr/>
          <p:nvPr/>
        </p:nvSpPr>
        <p:spPr>
          <a:xfrm>
            <a:off x="10527700" y="3901827"/>
            <a:ext cx="2664412" cy="2554588"/>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4">
              <a:alphaModFix/>
            </a:blip>
            <a:stretch>
              <a:fillRect/>
            </a:stretch>
          </a:blipFill>
          <a:ln>
            <a:noFill/>
          </a:ln>
        </p:spPr>
        <p:txBody>
          <a:bodyPr/>
          <a:lstStyle/>
          <a:p>
            <a:endParaRPr lang="fr-CA"/>
          </a:p>
        </p:txBody>
      </p:sp>
      <p:pic>
        <p:nvPicPr>
          <p:cNvPr id="4" name="Image 3" descr="Une image contenant texte, Police, écriture manuscrite, conception&#10;&#10;Le contenu généré par l’IA peut être incorrect.">
            <a:extLst>
              <a:ext uri="{FF2B5EF4-FFF2-40B4-BE49-F238E27FC236}">
                <a16:creationId xmlns:a16="http://schemas.microsoft.com/office/drawing/2014/main" id="{B88ECC71-876A-3E7A-4780-A41C2C9C43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18636" y="272000"/>
            <a:ext cx="8370887" cy="470862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651214597"/>
      </p:ext>
    </p:extLst>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90D4B-4642-B213-7B7F-E87AA218C9AF}"/>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2531" name="Rectangle 3">
                <a:extLst>
                  <a:ext uri="{FF2B5EF4-FFF2-40B4-BE49-F238E27FC236}">
                    <a16:creationId xmlns:a16="http://schemas.microsoft.com/office/drawing/2014/main" id="{9AA273ED-A28F-CBBC-D5E8-81D97152A84A}"/>
                  </a:ext>
                </a:extLst>
              </p:cNvPr>
              <p:cNvSpPr>
                <a:spLocks noGrp="1" noChangeArrowheads="1"/>
              </p:cNvSpPr>
              <p:nvPr>
                <p:ph type="body" idx="1"/>
              </p:nvPr>
            </p:nvSpPr>
            <p:spPr>
              <a:xfrm>
                <a:off x="1019200" y="2314572"/>
                <a:ext cx="11172800" cy="3781428"/>
              </a:xfrm>
            </p:spPr>
            <p:txBody>
              <a:bodyPr>
                <a:normAutofit/>
              </a:bodyPr>
              <a:lstStyle/>
              <a:p>
                <a:pPr>
                  <a:buFont typeface="Wingdings" panose="05000000000000000000" pitchFamily="2" charset="2"/>
                  <a:buNone/>
                </a:pPr>
                <a:r>
                  <a:rPr lang="fr-CA" altLang="fr-FR" sz="4400" dirty="0"/>
                  <a:t>1,1,1,1, …		</a:t>
                </a:r>
                <a14:m>
                  <m:oMath xmlns:m="http://schemas.openxmlformats.org/officeDocument/2006/math">
                    <m:r>
                      <a:rPr lang="fr-CA" altLang="fr-FR" sz="4400" i="1" dirty="0" smtClean="0">
                        <a:latin typeface="Cambria Math" panose="02040503050406030204" pitchFamily="18" charset="0"/>
                      </a:rPr>
                      <m:t>𝑇</m:t>
                    </m:r>
                  </m:oMath>
                </a14:m>
                <a:r>
                  <a:rPr lang="fr-CA" altLang="fr-FR" sz="4400" dirty="0"/>
                  <a:t>: Enlever le premier terme</a:t>
                </a:r>
              </a:p>
              <a:p>
                <a:pPr>
                  <a:buFont typeface="Wingdings" panose="05000000000000000000" pitchFamily="2" charset="2"/>
                  <a:buNone/>
                </a:pPr>
                <a:r>
                  <a:rPr lang="fr-CA" altLang="fr-FR" sz="4400" dirty="0"/>
                  <a:t>1,2,4,8, …		</a:t>
                </a:r>
                <a14:m>
                  <m:oMath xmlns:m="http://schemas.openxmlformats.org/officeDocument/2006/math">
                    <m:r>
                      <a:rPr lang="fr-CA" altLang="fr-FR" sz="4400" i="1" dirty="0" smtClean="0">
                        <a:latin typeface="Cambria Math" panose="02040503050406030204" pitchFamily="18" charset="0"/>
                      </a:rPr>
                      <m:t>𝑇</m:t>
                    </m:r>
                  </m:oMath>
                </a14:m>
                <a:r>
                  <a:rPr lang="fr-CA" altLang="fr-FR" sz="4400" dirty="0"/>
                  <a:t>: Enlever le premier terme et </a:t>
                </a:r>
              </a:p>
              <a:p>
                <a:pPr>
                  <a:buFont typeface="Wingdings" panose="05000000000000000000" pitchFamily="2" charset="2"/>
                  <a:buNone/>
                </a:pPr>
                <a:r>
                  <a:rPr lang="fr-CA" altLang="fr-FR" sz="4400" dirty="0"/>
                  <a:t>					diviser tous les termes par 2</a:t>
                </a:r>
              </a:p>
              <a:p>
                <a:pPr>
                  <a:buFont typeface="Wingdings" panose="05000000000000000000" pitchFamily="2" charset="2"/>
                  <a:buNone/>
                </a:pPr>
                <a:r>
                  <a:rPr lang="fr-CA" altLang="fr-FR" sz="4400" dirty="0"/>
                  <a:t>2,4,6,8,…		</a:t>
                </a:r>
                <a14:m>
                  <m:oMath xmlns:m="http://schemas.openxmlformats.org/officeDocument/2006/math">
                    <m:r>
                      <a:rPr lang="fr-CA" altLang="fr-FR" sz="4400" i="1" dirty="0" smtClean="0">
                        <a:latin typeface="Cambria Math" panose="02040503050406030204" pitchFamily="18" charset="0"/>
                      </a:rPr>
                      <m:t>𝑇</m:t>
                    </m:r>
                  </m:oMath>
                </a14:m>
                <a:r>
                  <a:rPr lang="fr-CA" altLang="fr-FR" sz="4400" dirty="0"/>
                  <a:t>: Enlever le premier terme et</a:t>
                </a:r>
              </a:p>
              <a:p>
                <a:pPr>
                  <a:buFont typeface="Wingdings" panose="05000000000000000000" pitchFamily="2" charset="2"/>
                  <a:buNone/>
                </a:pPr>
                <a:r>
                  <a:rPr lang="fr-CA" altLang="fr-FR" sz="4400" dirty="0"/>
                  <a:t>					soustraire 2 à tous les termes</a:t>
                </a:r>
              </a:p>
              <a:p>
                <a:pPr>
                  <a:buFont typeface="Wingdings" panose="05000000000000000000" pitchFamily="2" charset="2"/>
                  <a:buNone/>
                </a:pPr>
                <a:endParaRPr lang="fr-CA" altLang="fr-FR" sz="8000" dirty="0"/>
              </a:p>
              <a:p>
                <a:pPr>
                  <a:buFont typeface="Wingdings" panose="05000000000000000000" pitchFamily="2" charset="2"/>
                  <a:buNone/>
                </a:pPr>
                <a:endParaRPr lang="fr-CA" altLang="fr-FR" sz="1800" dirty="0">
                  <a:latin typeface="Courier New" panose="02070309020205020404" pitchFamily="49" charset="0"/>
                </a:endParaRPr>
              </a:p>
            </p:txBody>
          </p:sp>
        </mc:Choice>
        <mc:Fallback xmlns="">
          <p:sp>
            <p:nvSpPr>
              <p:cNvPr id="22531" name="Rectangle 3">
                <a:extLst>
                  <a:ext uri="{FF2B5EF4-FFF2-40B4-BE49-F238E27FC236}">
                    <a16:creationId xmlns:a16="http://schemas.microsoft.com/office/drawing/2014/main" id="{9AA273ED-A28F-CBBC-D5E8-81D97152A84A}"/>
                  </a:ext>
                </a:extLst>
              </p:cNvPr>
              <p:cNvSpPr>
                <a:spLocks noGrp="1" noRot="1" noChangeAspect="1" noMove="1" noResize="1" noEditPoints="1" noAdjustHandles="1" noChangeArrowheads="1" noChangeShapeType="1" noTextEdit="1"/>
              </p:cNvSpPr>
              <p:nvPr>
                <p:ph type="body" idx="1"/>
              </p:nvPr>
            </p:nvSpPr>
            <p:spPr>
              <a:xfrm>
                <a:off x="1019200" y="2314572"/>
                <a:ext cx="11172800" cy="3781428"/>
              </a:xfrm>
              <a:blipFill>
                <a:blip r:embed="rId3"/>
                <a:stretch>
                  <a:fillRect l="-2182" t="-2742" b="-2258"/>
                </a:stretch>
              </a:blipFill>
            </p:spPr>
            <p:txBody>
              <a:bodyPr/>
              <a:lstStyle/>
              <a:p>
                <a:r>
                  <a:rPr lang="fr-CA">
                    <a:noFill/>
                  </a:rPr>
                  <a:t> </a:t>
                </a:r>
              </a:p>
            </p:txBody>
          </p:sp>
        </mc:Fallback>
      </mc:AlternateContent>
      <p:sp>
        <p:nvSpPr>
          <p:cNvPr id="22530" name="Rectangle 2">
            <a:extLst>
              <a:ext uri="{FF2B5EF4-FFF2-40B4-BE49-F238E27FC236}">
                <a16:creationId xmlns:a16="http://schemas.microsoft.com/office/drawing/2014/main" id="{44320BB0-C699-E813-D187-D04B244221E1}"/>
              </a:ext>
            </a:extLst>
          </p:cNvPr>
          <p:cNvSpPr>
            <a:spLocks noGrp="1" noChangeArrowheads="1"/>
          </p:cNvSpPr>
          <p:nvPr>
            <p:ph type="ctrTitle"/>
          </p:nvPr>
        </p:nvSpPr>
        <p:spPr>
          <a:xfrm>
            <a:off x="839416" y="272000"/>
            <a:ext cx="10715600" cy="1709200"/>
          </a:xfrm>
        </p:spPr>
        <p:txBody>
          <a:bodyPr>
            <a:normAutofit fontScale="90000"/>
          </a:bodyPr>
          <a:lstStyle/>
          <a:p>
            <a:r>
              <a:rPr lang="fr-CA" altLang="fr-FR" dirty="0"/>
              <a:t>Exemple de suites fractales</a:t>
            </a:r>
          </a:p>
        </p:txBody>
      </p:sp>
      <p:sp>
        <p:nvSpPr>
          <p:cNvPr id="2" name="!!Gauche">
            <a:extLst>
              <a:ext uri="{FF2B5EF4-FFF2-40B4-BE49-F238E27FC236}">
                <a16:creationId xmlns:a16="http://schemas.microsoft.com/office/drawing/2014/main" id="{E433A677-93DC-6513-3A5F-0A951A57C643}"/>
              </a:ext>
            </a:extLst>
          </p:cNvPr>
          <p:cNvSpPr/>
          <p:nvPr/>
        </p:nvSpPr>
        <p:spPr>
          <a:xfrm>
            <a:off x="-1464840" y="2151706"/>
            <a:ext cx="2664412" cy="2554588"/>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4">
              <a:alphaModFix/>
            </a:blip>
            <a:stretch>
              <a:fillRect/>
            </a:stretch>
          </a:blipFill>
          <a:ln>
            <a:noFill/>
          </a:ln>
        </p:spPr>
        <p:txBody>
          <a:bodyPr/>
          <a:lstStyle/>
          <a:p>
            <a:endParaRPr lang="fr-CA"/>
          </a:p>
        </p:txBody>
      </p:sp>
      <p:sp>
        <p:nvSpPr>
          <p:cNvPr id="3" name="!!Droite">
            <a:extLst>
              <a:ext uri="{FF2B5EF4-FFF2-40B4-BE49-F238E27FC236}">
                <a16:creationId xmlns:a16="http://schemas.microsoft.com/office/drawing/2014/main" id="{284CD800-2794-DB2B-4B0F-5523E2FBAEC2}"/>
              </a:ext>
            </a:extLst>
          </p:cNvPr>
          <p:cNvSpPr/>
          <p:nvPr/>
        </p:nvSpPr>
        <p:spPr>
          <a:xfrm>
            <a:off x="10527700" y="3901827"/>
            <a:ext cx="2664412" cy="2554588"/>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4">
              <a:alphaModFix/>
            </a:blip>
            <a:stretch>
              <a:fillRect/>
            </a:stretch>
          </a:blipFill>
          <a:ln>
            <a:noFill/>
          </a:ln>
        </p:spPr>
        <p:txBody>
          <a:bodyPr/>
          <a:lstStyle/>
          <a:p>
            <a:endParaRPr lang="fr-CA"/>
          </a:p>
        </p:txBody>
      </p:sp>
      <p:pic>
        <p:nvPicPr>
          <p:cNvPr id="4" name="Image 3" descr="Une image contenant texte, Police, écriture manuscrite, conception&#10;&#10;Le contenu généré par l’IA peut être incorrect.">
            <a:extLst>
              <a:ext uri="{FF2B5EF4-FFF2-40B4-BE49-F238E27FC236}">
                <a16:creationId xmlns:a16="http://schemas.microsoft.com/office/drawing/2014/main" id="{C72C3EA9-E7B4-EA83-85C4-1DCE4A5F4F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18636" y="272000"/>
            <a:ext cx="8370887" cy="470862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2519646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4F46B-DC7F-AEDE-A40A-57B569BB6060}"/>
            </a:ext>
          </a:extLst>
        </p:cNvPr>
        <p:cNvGrpSpPr/>
        <p:nvPr/>
      </p:nvGrpSpPr>
      <p:grpSpPr>
        <a:xfrm>
          <a:off x="0" y="0"/>
          <a:ext cx="0" cy="0"/>
          <a:chOff x="0" y="0"/>
          <a:chExt cx="0" cy="0"/>
        </a:xfrm>
      </p:grpSpPr>
      <p:sp>
        <p:nvSpPr>
          <p:cNvPr id="22531" name="Rectangle 3">
            <a:extLst>
              <a:ext uri="{FF2B5EF4-FFF2-40B4-BE49-F238E27FC236}">
                <a16:creationId xmlns:a16="http://schemas.microsoft.com/office/drawing/2014/main" id="{16658789-3B2D-FF37-68F9-20089C774E58}"/>
              </a:ext>
            </a:extLst>
          </p:cNvPr>
          <p:cNvSpPr>
            <a:spLocks noGrp="1" noChangeArrowheads="1"/>
          </p:cNvSpPr>
          <p:nvPr>
            <p:ph type="body" idx="1"/>
          </p:nvPr>
        </p:nvSpPr>
        <p:spPr>
          <a:xfrm>
            <a:off x="1019200" y="2314572"/>
            <a:ext cx="11172800" cy="3781428"/>
          </a:xfrm>
        </p:spPr>
        <p:txBody>
          <a:bodyPr>
            <a:normAutofit/>
          </a:bodyPr>
          <a:lstStyle/>
          <a:p>
            <a:pPr>
              <a:buFont typeface="Wingdings" panose="05000000000000000000" pitchFamily="2" charset="2"/>
              <a:buNone/>
            </a:pPr>
            <a:r>
              <a:rPr lang="fr-CA" altLang="fr-FR" sz="4400" dirty="0"/>
              <a:t>La suite commence par 0.</a:t>
            </a:r>
          </a:p>
          <a:p>
            <a:pPr>
              <a:buFont typeface="Wingdings" panose="05000000000000000000" pitchFamily="2" charset="2"/>
              <a:buNone/>
            </a:pPr>
            <a:r>
              <a:rPr lang="fr-CA" altLang="fr-FR" sz="4400" dirty="0"/>
              <a:t>On double le début de la  suite en ajoutant le </a:t>
            </a:r>
            <a:r>
              <a:rPr lang="fr-CA" altLang="fr-FR" sz="4400" dirty="0">
                <a:solidFill>
                  <a:schemeClr val="accent1"/>
                </a:solidFill>
              </a:rPr>
              <a:t>complément</a:t>
            </a:r>
            <a:r>
              <a:rPr lang="fr-CA" altLang="fr-FR" sz="4400" dirty="0"/>
              <a:t> de chacun des éléments du début de la suite.</a:t>
            </a:r>
          </a:p>
          <a:p>
            <a:pPr>
              <a:buFont typeface="Wingdings" panose="05000000000000000000" pitchFamily="2" charset="2"/>
              <a:buNone/>
            </a:pPr>
            <a:endParaRPr lang="fr-CA" altLang="fr-FR" sz="8000" dirty="0"/>
          </a:p>
          <a:p>
            <a:pPr>
              <a:buFont typeface="Wingdings" panose="05000000000000000000" pitchFamily="2" charset="2"/>
              <a:buNone/>
            </a:pPr>
            <a:endParaRPr lang="fr-CA" altLang="fr-FR" sz="1800" dirty="0">
              <a:latin typeface="Courier New" panose="02070309020205020404" pitchFamily="49" charset="0"/>
            </a:endParaRPr>
          </a:p>
        </p:txBody>
      </p:sp>
      <p:sp>
        <p:nvSpPr>
          <p:cNvPr id="22530" name="Rectangle 2">
            <a:extLst>
              <a:ext uri="{FF2B5EF4-FFF2-40B4-BE49-F238E27FC236}">
                <a16:creationId xmlns:a16="http://schemas.microsoft.com/office/drawing/2014/main" id="{496B2D0A-A51C-A071-21C9-2086BE971D24}"/>
              </a:ext>
            </a:extLst>
          </p:cNvPr>
          <p:cNvSpPr>
            <a:spLocks noGrp="1" noChangeArrowheads="1"/>
          </p:cNvSpPr>
          <p:nvPr>
            <p:ph type="ctrTitle"/>
          </p:nvPr>
        </p:nvSpPr>
        <p:spPr>
          <a:xfrm>
            <a:off x="0" y="0"/>
            <a:ext cx="12192000" cy="1709200"/>
          </a:xfrm>
        </p:spPr>
        <p:txBody>
          <a:bodyPr>
            <a:normAutofit fontScale="90000"/>
          </a:bodyPr>
          <a:lstStyle/>
          <a:p>
            <a:r>
              <a:rPr lang="fr-CA" altLang="fr-FR" dirty="0"/>
              <a:t>Suite </a:t>
            </a:r>
            <a:r>
              <a:rPr lang="fr-CA" altLang="fr-FR" dirty="0" err="1"/>
              <a:t>Prouet</a:t>
            </a:r>
            <a:r>
              <a:rPr lang="fr-CA" altLang="fr-FR" dirty="0"/>
              <a:t>-</a:t>
            </a:r>
            <a:r>
              <a:rPr lang="fr-CA" altLang="fr-FR" dirty="0" err="1"/>
              <a:t>Thue</a:t>
            </a:r>
            <a:r>
              <a:rPr lang="fr-CA" altLang="fr-FR" dirty="0"/>
              <a:t>-Morse</a:t>
            </a:r>
          </a:p>
        </p:txBody>
      </p:sp>
      <p:sp>
        <p:nvSpPr>
          <p:cNvPr id="2" name="!!Gauche">
            <a:extLst>
              <a:ext uri="{FF2B5EF4-FFF2-40B4-BE49-F238E27FC236}">
                <a16:creationId xmlns:a16="http://schemas.microsoft.com/office/drawing/2014/main" id="{3A6B4F5C-2477-EDFC-E7FC-5A3FF29F1C75}"/>
              </a:ext>
            </a:extLst>
          </p:cNvPr>
          <p:cNvSpPr/>
          <p:nvPr/>
        </p:nvSpPr>
        <p:spPr>
          <a:xfrm>
            <a:off x="-1464840" y="2314572"/>
            <a:ext cx="2664412" cy="2554588"/>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3">
              <a:alphaModFix/>
            </a:blip>
            <a:stretch>
              <a:fillRect/>
            </a:stretch>
          </a:blipFill>
          <a:ln>
            <a:noFill/>
          </a:ln>
        </p:spPr>
        <p:txBody>
          <a:bodyPr/>
          <a:lstStyle/>
          <a:p>
            <a:endParaRPr lang="fr-CA"/>
          </a:p>
        </p:txBody>
      </p:sp>
      <p:sp>
        <p:nvSpPr>
          <p:cNvPr id="3" name="!!Droite">
            <a:extLst>
              <a:ext uri="{FF2B5EF4-FFF2-40B4-BE49-F238E27FC236}">
                <a16:creationId xmlns:a16="http://schemas.microsoft.com/office/drawing/2014/main" id="{F0CB60E6-FED9-0FCD-0640-753004E267AD}"/>
              </a:ext>
            </a:extLst>
          </p:cNvPr>
          <p:cNvSpPr/>
          <p:nvPr/>
        </p:nvSpPr>
        <p:spPr>
          <a:xfrm>
            <a:off x="10527700" y="3901827"/>
            <a:ext cx="2664412" cy="2554588"/>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3">
              <a:alphaModFix/>
            </a:blip>
            <a:stretch>
              <a:fillRect/>
            </a:stretch>
          </a:blipFill>
          <a:ln>
            <a:noFill/>
          </a:ln>
        </p:spPr>
        <p:txBody>
          <a:bodyPr/>
          <a:lstStyle/>
          <a:p>
            <a:endParaRPr lang="fr-CA"/>
          </a:p>
        </p:txBody>
      </p:sp>
      <p:pic>
        <p:nvPicPr>
          <p:cNvPr id="4" name="Image 3" descr="Une image contenant texte, Police, écriture manuscrite, conception&#10;&#10;Le contenu généré par l’IA peut être incorrect.">
            <a:extLst>
              <a:ext uri="{FF2B5EF4-FFF2-40B4-BE49-F238E27FC236}">
                <a16:creationId xmlns:a16="http://schemas.microsoft.com/office/drawing/2014/main" id="{DEA01A11-2B4B-2A4C-6320-3D0AC00857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18636" y="272000"/>
            <a:ext cx="8370887" cy="470862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Flèche : pentagone 4">
            <a:extLst>
              <a:ext uri="{FF2B5EF4-FFF2-40B4-BE49-F238E27FC236}">
                <a16:creationId xmlns:a16="http://schemas.microsoft.com/office/drawing/2014/main" id="{C91A5739-C2B0-D276-59BF-976196FF520E}"/>
              </a:ext>
            </a:extLst>
          </p:cNvPr>
          <p:cNvSpPr/>
          <p:nvPr/>
        </p:nvSpPr>
        <p:spPr>
          <a:xfrm flipH="1">
            <a:off x="3862739" y="4581128"/>
            <a:ext cx="4466521" cy="1875287"/>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200" dirty="0"/>
              <a:t>Complément</a:t>
            </a:r>
          </a:p>
          <a:p>
            <a:pPr algn="ctr"/>
            <a:r>
              <a:rPr lang="fr-CA" sz="3200" dirty="0"/>
              <a:t>Complément de 0 : 1</a:t>
            </a:r>
          </a:p>
          <a:p>
            <a:pPr algn="ctr"/>
            <a:r>
              <a:rPr lang="fr-CA" sz="3200" dirty="0"/>
              <a:t>Complément de 1: 0</a:t>
            </a:r>
          </a:p>
        </p:txBody>
      </p:sp>
    </p:spTree>
    <p:extLst>
      <p:ext uri="{BB962C8B-B14F-4D97-AF65-F5344CB8AC3E}">
        <p14:creationId xmlns:p14="http://schemas.microsoft.com/office/powerpoint/2010/main" val="24551378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1D9B5-B02E-8C0C-D67A-177A9761581A}"/>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00C26FF7-F49C-B3BF-B962-540BCC61D8D8}"/>
              </a:ext>
            </a:extLst>
          </p:cNvPr>
          <p:cNvPicPr>
            <a:picLocks noChangeAspect="1"/>
          </p:cNvPicPr>
          <p:nvPr/>
        </p:nvPicPr>
        <p:blipFill>
          <a:blip r:embed="rId3"/>
          <a:stretch>
            <a:fillRect/>
          </a:stretch>
        </p:blipFill>
        <p:spPr>
          <a:xfrm>
            <a:off x="142044" y="5718682"/>
            <a:ext cx="11907912" cy="990738"/>
          </a:xfrm>
          <a:prstGeom prst="rect">
            <a:avLst/>
          </a:prstGeom>
        </p:spPr>
      </p:pic>
      <p:sp>
        <p:nvSpPr>
          <p:cNvPr id="22531" name="Rectangle 3">
            <a:extLst>
              <a:ext uri="{FF2B5EF4-FFF2-40B4-BE49-F238E27FC236}">
                <a16:creationId xmlns:a16="http://schemas.microsoft.com/office/drawing/2014/main" id="{221203FB-7D3F-9D9E-17F7-0729B3BF4300}"/>
              </a:ext>
            </a:extLst>
          </p:cNvPr>
          <p:cNvSpPr>
            <a:spLocks noGrp="1" noChangeArrowheads="1"/>
          </p:cNvSpPr>
          <p:nvPr>
            <p:ph type="body" idx="1"/>
          </p:nvPr>
        </p:nvSpPr>
        <p:spPr>
          <a:xfrm>
            <a:off x="1019200" y="2314572"/>
            <a:ext cx="11172800" cy="3781428"/>
          </a:xfrm>
        </p:spPr>
        <p:txBody>
          <a:bodyPr>
            <a:normAutofit/>
          </a:bodyPr>
          <a:lstStyle/>
          <a:p>
            <a:pPr>
              <a:buFont typeface="Wingdings" panose="05000000000000000000" pitchFamily="2" charset="2"/>
              <a:buNone/>
            </a:pPr>
            <a:endParaRPr lang="fr-CA" altLang="fr-FR" sz="8000" dirty="0"/>
          </a:p>
          <a:p>
            <a:pPr>
              <a:buFont typeface="Wingdings" panose="05000000000000000000" pitchFamily="2" charset="2"/>
              <a:buNone/>
            </a:pPr>
            <a:endParaRPr lang="fr-CA" altLang="fr-FR" sz="1800" dirty="0">
              <a:latin typeface="Courier New" panose="02070309020205020404" pitchFamily="49" charset="0"/>
            </a:endParaRPr>
          </a:p>
        </p:txBody>
      </p:sp>
      <p:sp>
        <p:nvSpPr>
          <p:cNvPr id="22530" name="Rectangle 2">
            <a:extLst>
              <a:ext uri="{FF2B5EF4-FFF2-40B4-BE49-F238E27FC236}">
                <a16:creationId xmlns:a16="http://schemas.microsoft.com/office/drawing/2014/main" id="{113782DD-FF96-6D83-7ADA-1D58CB03583D}"/>
              </a:ext>
            </a:extLst>
          </p:cNvPr>
          <p:cNvSpPr>
            <a:spLocks noGrp="1" noChangeArrowheads="1"/>
          </p:cNvSpPr>
          <p:nvPr>
            <p:ph type="ctrTitle"/>
          </p:nvPr>
        </p:nvSpPr>
        <p:spPr>
          <a:xfrm>
            <a:off x="0" y="0"/>
            <a:ext cx="12192000" cy="1709200"/>
          </a:xfrm>
        </p:spPr>
        <p:txBody>
          <a:bodyPr>
            <a:normAutofit fontScale="90000"/>
          </a:bodyPr>
          <a:lstStyle/>
          <a:p>
            <a:r>
              <a:rPr lang="fr-CA" altLang="fr-FR" dirty="0"/>
              <a:t>Suite </a:t>
            </a:r>
            <a:r>
              <a:rPr lang="fr-CA" altLang="fr-FR" dirty="0" err="1"/>
              <a:t>Prouet</a:t>
            </a:r>
            <a:r>
              <a:rPr lang="fr-CA" altLang="fr-FR" dirty="0"/>
              <a:t>-</a:t>
            </a:r>
            <a:r>
              <a:rPr lang="fr-CA" altLang="fr-FR" dirty="0" err="1"/>
              <a:t>Thue</a:t>
            </a:r>
            <a:r>
              <a:rPr lang="fr-CA" altLang="fr-FR" dirty="0"/>
              <a:t>-Morse</a:t>
            </a:r>
          </a:p>
        </p:txBody>
      </p:sp>
      <p:sp>
        <p:nvSpPr>
          <p:cNvPr id="2" name="!!Gauche">
            <a:extLst>
              <a:ext uri="{FF2B5EF4-FFF2-40B4-BE49-F238E27FC236}">
                <a16:creationId xmlns:a16="http://schemas.microsoft.com/office/drawing/2014/main" id="{60EAD4BC-F55F-931C-CAA8-EDAE6FC6F371}"/>
              </a:ext>
            </a:extLst>
          </p:cNvPr>
          <p:cNvSpPr/>
          <p:nvPr/>
        </p:nvSpPr>
        <p:spPr>
          <a:xfrm>
            <a:off x="-1464840" y="2314572"/>
            <a:ext cx="2664412" cy="2554588"/>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4">
              <a:alphaModFix/>
            </a:blip>
            <a:stretch>
              <a:fillRect/>
            </a:stretch>
          </a:blipFill>
          <a:ln>
            <a:noFill/>
          </a:ln>
        </p:spPr>
        <p:txBody>
          <a:bodyPr/>
          <a:lstStyle/>
          <a:p>
            <a:endParaRPr lang="fr-CA"/>
          </a:p>
        </p:txBody>
      </p:sp>
      <p:sp>
        <p:nvSpPr>
          <p:cNvPr id="3" name="!!Droite">
            <a:extLst>
              <a:ext uri="{FF2B5EF4-FFF2-40B4-BE49-F238E27FC236}">
                <a16:creationId xmlns:a16="http://schemas.microsoft.com/office/drawing/2014/main" id="{40728008-F3FB-3814-F2CA-F47FB2139B78}"/>
              </a:ext>
            </a:extLst>
          </p:cNvPr>
          <p:cNvSpPr/>
          <p:nvPr/>
        </p:nvSpPr>
        <p:spPr>
          <a:xfrm>
            <a:off x="10527700" y="3901827"/>
            <a:ext cx="2664412" cy="2554588"/>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4">
              <a:alphaModFix/>
            </a:blip>
            <a:stretch>
              <a:fillRect/>
            </a:stretch>
          </a:blipFill>
          <a:ln>
            <a:noFill/>
          </a:ln>
        </p:spPr>
        <p:txBody>
          <a:bodyPr/>
          <a:lstStyle/>
          <a:p>
            <a:endParaRPr lang="fr-CA"/>
          </a:p>
        </p:txBody>
      </p:sp>
      <p:pic>
        <p:nvPicPr>
          <p:cNvPr id="4" name="Image 3" descr="Une image contenant texte, Police, écriture manuscrite, conception&#10;&#10;Le contenu généré par l’IA peut être incorrect.">
            <a:extLst>
              <a:ext uri="{FF2B5EF4-FFF2-40B4-BE49-F238E27FC236}">
                <a16:creationId xmlns:a16="http://schemas.microsoft.com/office/drawing/2014/main" id="{45875540-E49E-FC29-A8E9-4E9BD64C42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18636" y="272000"/>
            <a:ext cx="8370887" cy="470862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Rectangle 3">
            <a:extLst>
              <a:ext uri="{FF2B5EF4-FFF2-40B4-BE49-F238E27FC236}">
                <a16:creationId xmlns:a16="http://schemas.microsoft.com/office/drawing/2014/main" id="{DDB6C72C-DCB2-2160-0D90-F92A1F7F91C3}"/>
              </a:ext>
            </a:extLst>
          </p:cNvPr>
          <p:cNvSpPr txBox="1">
            <a:spLocks noChangeArrowheads="1"/>
          </p:cNvSpPr>
          <p:nvPr/>
        </p:nvSpPr>
        <p:spPr>
          <a:xfrm>
            <a:off x="1171600" y="2466972"/>
            <a:ext cx="11172800" cy="378142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304815" marR="0" lvl="0"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1pPr>
            <a:lvl2pPr marL="609630" marR="0" lvl="1"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2pPr>
            <a:lvl3pPr marL="914446" marR="0" lvl="2"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3pPr>
            <a:lvl4pPr marL="1219261" marR="0" lvl="3"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4pPr>
            <a:lvl5pPr marL="1524076" marR="0" lvl="4"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5pPr>
            <a:lvl6pPr marL="1828891" marR="0" lvl="5"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6pPr>
            <a:lvl7pPr marL="2133707" marR="0" lvl="6"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7pPr>
            <a:lvl8pPr marL="2438522" marR="0" lvl="7"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8pPr>
            <a:lvl9pPr marL="2743337" marR="0" lvl="8"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9pPr>
          </a:lstStyle>
          <a:p>
            <a:pPr>
              <a:buFont typeface="Wingdings" panose="05000000000000000000" pitchFamily="2" charset="2"/>
              <a:buNone/>
            </a:pPr>
            <a:r>
              <a:rPr lang="fr-CA" altLang="fr-FR" sz="4400" dirty="0">
                <a:solidFill>
                  <a:schemeClr val="accent1"/>
                </a:solidFill>
              </a:rPr>
              <a:t>0</a:t>
            </a:r>
            <a:r>
              <a:rPr lang="fr-CA" altLang="fr-FR" sz="4400" dirty="0"/>
              <a:t> : 0, 1 </a:t>
            </a:r>
          </a:p>
          <a:p>
            <a:pPr>
              <a:buFont typeface="Wingdings" panose="05000000000000000000" pitchFamily="2" charset="2"/>
              <a:buNone/>
            </a:pPr>
            <a:r>
              <a:rPr lang="fr-CA" altLang="fr-FR" sz="4400" dirty="0">
                <a:solidFill>
                  <a:schemeClr val="accent1"/>
                </a:solidFill>
              </a:rPr>
              <a:t>0, 1</a:t>
            </a:r>
            <a:r>
              <a:rPr lang="fr-CA" altLang="fr-FR" sz="4400" dirty="0"/>
              <a:t>: 0, 1, 1, 0</a:t>
            </a:r>
          </a:p>
          <a:p>
            <a:pPr>
              <a:buFont typeface="Wingdings" panose="05000000000000000000" pitchFamily="2" charset="2"/>
              <a:buNone/>
            </a:pPr>
            <a:r>
              <a:rPr lang="fr-CA" altLang="fr-FR" sz="4400" dirty="0">
                <a:solidFill>
                  <a:schemeClr val="accent1"/>
                </a:solidFill>
              </a:rPr>
              <a:t>0, 1, 1, 0</a:t>
            </a:r>
            <a:r>
              <a:rPr lang="fr-CA" altLang="fr-FR" sz="4400" dirty="0"/>
              <a:t>: 0, 1, 1, 0, 1, 0, 0, 1</a:t>
            </a:r>
          </a:p>
          <a:p>
            <a:pPr>
              <a:buFont typeface="Wingdings" panose="05000000000000000000" pitchFamily="2" charset="2"/>
              <a:buNone/>
            </a:pPr>
            <a:r>
              <a:rPr lang="fr-CA" altLang="fr-FR" sz="4400" dirty="0">
                <a:solidFill>
                  <a:schemeClr val="accent1"/>
                </a:solidFill>
              </a:rPr>
              <a:t>0, 1, 1, 0, 1, 0, 0, 1</a:t>
            </a:r>
            <a:r>
              <a:rPr lang="fr-CA" altLang="fr-FR" sz="4400" dirty="0"/>
              <a:t>: 0, 1, 1, 0, 1, 0, 0, 1, 1, 0, 0, …</a:t>
            </a:r>
          </a:p>
          <a:p>
            <a:pPr>
              <a:buFont typeface="Wingdings" panose="05000000000000000000" pitchFamily="2" charset="2"/>
              <a:buNone/>
            </a:pPr>
            <a:endParaRPr lang="fr-CA" altLang="fr-FR" sz="4400" dirty="0"/>
          </a:p>
          <a:p>
            <a:pPr>
              <a:buFont typeface="Wingdings" panose="05000000000000000000" pitchFamily="2" charset="2"/>
              <a:buNone/>
            </a:pPr>
            <a:endParaRPr lang="fr-CA" altLang="fr-FR" sz="8000" dirty="0"/>
          </a:p>
          <a:p>
            <a:pPr>
              <a:buFont typeface="Wingdings" panose="05000000000000000000" pitchFamily="2" charset="2"/>
              <a:buNone/>
            </a:pPr>
            <a:endParaRPr lang="fr-CA" altLang="fr-FR" sz="1800" dirty="0">
              <a:latin typeface="Courier New" panose="02070309020205020404" pitchFamily="49" charset="0"/>
            </a:endParaRPr>
          </a:p>
        </p:txBody>
      </p:sp>
    </p:spTree>
    <p:extLst>
      <p:ext uri="{BB962C8B-B14F-4D97-AF65-F5344CB8AC3E}">
        <p14:creationId xmlns:p14="http://schemas.microsoft.com/office/powerpoint/2010/main" val="4072664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41E2C-BDD0-8C99-25F3-1DF3907ABA6A}"/>
            </a:ext>
          </a:extLst>
        </p:cNvPr>
        <p:cNvGrpSpPr/>
        <p:nvPr/>
      </p:nvGrpSpPr>
      <p:grpSpPr>
        <a:xfrm>
          <a:off x="0" y="0"/>
          <a:ext cx="0" cy="0"/>
          <a:chOff x="0" y="0"/>
          <a:chExt cx="0" cy="0"/>
        </a:xfrm>
      </p:grpSpPr>
      <p:sp>
        <p:nvSpPr>
          <p:cNvPr id="22531" name="Rectangle 3">
            <a:extLst>
              <a:ext uri="{FF2B5EF4-FFF2-40B4-BE49-F238E27FC236}">
                <a16:creationId xmlns:a16="http://schemas.microsoft.com/office/drawing/2014/main" id="{10CBA7A0-19A2-9052-5117-13F30796A61E}"/>
              </a:ext>
            </a:extLst>
          </p:cNvPr>
          <p:cNvSpPr>
            <a:spLocks noGrp="1" noChangeArrowheads="1"/>
          </p:cNvSpPr>
          <p:nvPr>
            <p:ph type="body" idx="1"/>
          </p:nvPr>
        </p:nvSpPr>
        <p:spPr>
          <a:xfrm>
            <a:off x="1019200" y="2314572"/>
            <a:ext cx="11172800" cy="3781428"/>
          </a:xfrm>
        </p:spPr>
        <p:txBody>
          <a:bodyPr>
            <a:normAutofit/>
          </a:bodyPr>
          <a:lstStyle/>
          <a:p>
            <a:pPr>
              <a:buFont typeface="Wingdings" panose="05000000000000000000" pitchFamily="2" charset="2"/>
              <a:buNone/>
            </a:pPr>
            <a:endParaRPr lang="fr-CA" altLang="fr-FR" sz="8000" dirty="0"/>
          </a:p>
          <a:p>
            <a:pPr>
              <a:buFont typeface="Wingdings" panose="05000000000000000000" pitchFamily="2" charset="2"/>
              <a:buNone/>
            </a:pPr>
            <a:endParaRPr lang="fr-CA" altLang="fr-FR" sz="1800" dirty="0">
              <a:latin typeface="Courier New" panose="02070309020205020404" pitchFamily="49" charset="0"/>
            </a:endParaRPr>
          </a:p>
        </p:txBody>
      </p:sp>
      <p:sp>
        <p:nvSpPr>
          <p:cNvPr id="22530" name="Rectangle 2">
            <a:extLst>
              <a:ext uri="{FF2B5EF4-FFF2-40B4-BE49-F238E27FC236}">
                <a16:creationId xmlns:a16="http://schemas.microsoft.com/office/drawing/2014/main" id="{7F8083C2-A29C-6A1D-6FD9-F46619A1F441}"/>
              </a:ext>
            </a:extLst>
          </p:cNvPr>
          <p:cNvSpPr>
            <a:spLocks noGrp="1" noChangeArrowheads="1"/>
          </p:cNvSpPr>
          <p:nvPr>
            <p:ph type="ctrTitle"/>
          </p:nvPr>
        </p:nvSpPr>
        <p:spPr>
          <a:xfrm>
            <a:off x="0" y="0"/>
            <a:ext cx="12192000" cy="1709200"/>
          </a:xfrm>
        </p:spPr>
        <p:txBody>
          <a:bodyPr>
            <a:normAutofit fontScale="90000"/>
          </a:bodyPr>
          <a:lstStyle/>
          <a:p>
            <a:r>
              <a:rPr lang="fr-CA" altLang="fr-FR" dirty="0"/>
              <a:t>Suite </a:t>
            </a:r>
            <a:r>
              <a:rPr lang="fr-CA" altLang="fr-FR" dirty="0" err="1"/>
              <a:t>Prouet</a:t>
            </a:r>
            <a:r>
              <a:rPr lang="fr-CA" altLang="fr-FR" dirty="0"/>
              <a:t>-</a:t>
            </a:r>
            <a:r>
              <a:rPr lang="fr-CA" altLang="fr-FR" dirty="0" err="1"/>
              <a:t>Thue</a:t>
            </a:r>
            <a:r>
              <a:rPr lang="fr-CA" altLang="fr-FR" dirty="0"/>
              <a:t>-Morse</a:t>
            </a:r>
          </a:p>
        </p:txBody>
      </p:sp>
      <p:sp>
        <p:nvSpPr>
          <p:cNvPr id="2" name="!!Gauche">
            <a:extLst>
              <a:ext uri="{FF2B5EF4-FFF2-40B4-BE49-F238E27FC236}">
                <a16:creationId xmlns:a16="http://schemas.microsoft.com/office/drawing/2014/main" id="{281947A7-31E5-E5E2-2326-224D859707CC}"/>
              </a:ext>
            </a:extLst>
          </p:cNvPr>
          <p:cNvSpPr/>
          <p:nvPr/>
        </p:nvSpPr>
        <p:spPr>
          <a:xfrm>
            <a:off x="-1464840" y="2314572"/>
            <a:ext cx="2664412" cy="2554588"/>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3">
              <a:alphaModFix/>
            </a:blip>
            <a:stretch>
              <a:fillRect/>
            </a:stretch>
          </a:blipFill>
          <a:ln>
            <a:noFill/>
          </a:ln>
        </p:spPr>
        <p:txBody>
          <a:bodyPr/>
          <a:lstStyle/>
          <a:p>
            <a:endParaRPr lang="fr-CA"/>
          </a:p>
        </p:txBody>
      </p:sp>
      <p:sp>
        <p:nvSpPr>
          <p:cNvPr id="3" name="!!Droite">
            <a:extLst>
              <a:ext uri="{FF2B5EF4-FFF2-40B4-BE49-F238E27FC236}">
                <a16:creationId xmlns:a16="http://schemas.microsoft.com/office/drawing/2014/main" id="{4B3CFD75-D139-CA74-7243-977220F92D20}"/>
              </a:ext>
            </a:extLst>
          </p:cNvPr>
          <p:cNvSpPr/>
          <p:nvPr/>
        </p:nvSpPr>
        <p:spPr>
          <a:xfrm>
            <a:off x="10527700" y="3901827"/>
            <a:ext cx="2664412" cy="2554588"/>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3">
              <a:alphaModFix/>
            </a:blip>
            <a:stretch>
              <a:fillRect/>
            </a:stretch>
          </a:blipFill>
          <a:ln>
            <a:noFill/>
          </a:ln>
        </p:spPr>
        <p:txBody>
          <a:bodyPr/>
          <a:lstStyle/>
          <a:p>
            <a:endParaRPr lang="fr-CA"/>
          </a:p>
        </p:txBody>
      </p:sp>
      <p:pic>
        <p:nvPicPr>
          <p:cNvPr id="4" name="Image 3" descr="Une image contenant texte, Police, écriture manuscrite, conception&#10;&#10;Le contenu généré par l’IA peut être incorrect.">
            <a:extLst>
              <a:ext uri="{FF2B5EF4-FFF2-40B4-BE49-F238E27FC236}">
                <a16:creationId xmlns:a16="http://schemas.microsoft.com/office/drawing/2014/main" id="{523C0AC0-D98C-652E-D242-3938E34273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18636" y="272000"/>
            <a:ext cx="8370887" cy="470862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Rectangle 3">
            <a:extLst>
              <a:ext uri="{FF2B5EF4-FFF2-40B4-BE49-F238E27FC236}">
                <a16:creationId xmlns:a16="http://schemas.microsoft.com/office/drawing/2014/main" id="{ED0F596D-2A1F-7154-0AF1-F3969E8BE7F9}"/>
              </a:ext>
            </a:extLst>
          </p:cNvPr>
          <p:cNvSpPr txBox="1">
            <a:spLocks noChangeArrowheads="1"/>
          </p:cNvSpPr>
          <p:nvPr/>
        </p:nvSpPr>
        <p:spPr>
          <a:xfrm>
            <a:off x="1165548" y="2393401"/>
            <a:ext cx="11172800" cy="378142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304815" marR="0" lvl="0"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1pPr>
            <a:lvl2pPr marL="609630" marR="0" lvl="1"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2pPr>
            <a:lvl3pPr marL="914446" marR="0" lvl="2"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3pPr>
            <a:lvl4pPr marL="1219261" marR="0" lvl="3"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4pPr>
            <a:lvl5pPr marL="1524076" marR="0" lvl="4"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5pPr>
            <a:lvl6pPr marL="1828891" marR="0" lvl="5"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6pPr>
            <a:lvl7pPr marL="2133707" marR="0" lvl="6"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7pPr>
            <a:lvl8pPr marL="2438522" marR="0" lvl="7"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8pPr>
            <a:lvl9pPr marL="2743337" marR="0" lvl="8"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9pPr>
          </a:lstStyle>
          <a:p>
            <a:pPr>
              <a:buFont typeface="Wingdings" panose="05000000000000000000" pitchFamily="2" charset="2"/>
              <a:buNone/>
            </a:pPr>
            <a:r>
              <a:rPr lang="fr-CA" altLang="fr-FR" sz="4400" dirty="0"/>
              <a:t>0, </a:t>
            </a:r>
            <a:r>
              <a:rPr lang="fr-CA" altLang="fr-FR" sz="4400" dirty="0">
                <a:solidFill>
                  <a:srgbClr val="3D5A80"/>
                </a:solidFill>
              </a:rPr>
              <a:t>1,</a:t>
            </a:r>
            <a:r>
              <a:rPr lang="fr-CA" altLang="fr-FR" sz="4400" dirty="0"/>
              <a:t> 1, </a:t>
            </a:r>
            <a:r>
              <a:rPr lang="fr-CA" altLang="fr-FR" sz="4400" dirty="0">
                <a:solidFill>
                  <a:srgbClr val="3D5A80"/>
                </a:solidFill>
              </a:rPr>
              <a:t>0,</a:t>
            </a:r>
            <a:r>
              <a:rPr lang="fr-CA" altLang="fr-FR" sz="4400" dirty="0"/>
              <a:t> 1, </a:t>
            </a:r>
            <a:r>
              <a:rPr lang="fr-CA" altLang="fr-FR" sz="4400" dirty="0">
                <a:solidFill>
                  <a:srgbClr val="3D5A80"/>
                </a:solidFill>
              </a:rPr>
              <a:t>0,</a:t>
            </a:r>
            <a:r>
              <a:rPr lang="fr-CA" altLang="fr-FR" sz="4400" dirty="0"/>
              <a:t> 0, </a:t>
            </a:r>
            <a:r>
              <a:rPr lang="fr-CA" altLang="fr-FR" sz="4400" dirty="0">
                <a:solidFill>
                  <a:srgbClr val="3D5A80"/>
                </a:solidFill>
              </a:rPr>
              <a:t>1,</a:t>
            </a:r>
            <a:r>
              <a:rPr lang="fr-CA" altLang="fr-FR" sz="4400" dirty="0"/>
              <a:t> 1, </a:t>
            </a:r>
            <a:r>
              <a:rPr lang="fr-CA" altLang="fr-FR" sz="4400" dirty="0">
                <a:solidFill>
                  <a:srgbClr val="3D5A80"/>
                </a:solidFill>
              </a:rPr>
              <a:t>0,</a:t>
            </a:r>
            <a:r>
              <a:rPr lang="fr-CA" altLang="fr-FR" sz="4400" dirty="0"/>
              <a:t> 0, </a:t>
            </a:r>
            <a:r>
              <a:rPr lang="fr-CA" altLang="fr-FR" sz="4400" dirty="0">
                <a:solidFill>
                  <a:srgbClr val="3D5A80"/>
                </a:solidFill>
              </a:rPr>
              <a:t>1,</a:t>
            </a:r>
            <a:r>
              <a:rPr lang="fr-CA" altLang="fr-FR" sz="4400" dirty="0"/>
              <a:t> 0, </a:t>
            </a:r>
            <a:r>
              <a:rPr lang="fr-CA" altLang="fr-FR" sz="4400" dirty="0">
                <a:solidFill>
                  <a:srgbClr val="3D5A80"/>
                </a:solidFill>
              </a:rPr>
              <a:t>1,</a:t>
            </a:r>
            <a:r>
              <a:rPr lang="fr-CA" altLang="fr-FR" sz="4400" dirty="0"/>
              <a:t> 1, </a:t>
            </a:r>
            <a:r>
              <a:rPr lang="fr-CA" altLang="fr-FR" sz="4400" dirty="0">
                <a:solidFill>
                  <a:srgbClr val="3D5A80"/>
                </a:solidFill>
              </a:rPr>
              <a:t>0,</a:t>
            </a:r>
            <a:r>
              <a:rPr lang="fr-CA" altLang="fr-FR" sz="4400" dirty="0"/>
              <a:t> 1, </a:t>
            </a:r>
            <a:r>
              <a:rPr lang="fr-CA" altLang="fr-FR" sz="4400" dirty="0">
                <a:solidFill>
                  <a:srgbClr val="3D5A80"/>
                </a:solidFill>
              </a:rPr>
              <a:t>0,</a:t>
            </a:r>
            <a:r>
              <a:rPr lang="fr-CA" altLang="fr-FR" sz="4400" dirty="0"/>
              <a:t> 0…</a:t>
            </a:r>
          </a:p>
          <a:p>
            <a:pPr>
              <a:buFont typeface="Wingdings" panose="05000000000000000000" pitchFamily="2" charset="2"/>
              <a:buNone/>
            </a:pPr>
            <a:endParaRPr lang="fr-CA" altLang="fr-FR" sz="4400" dirty="0"/>
          </a:p>
          <a:p>
            <a:pPr>
              <a:buFont typeface="Wingdings" panose="05000000000000000000" pitchFamily="2" charset="2"/>
              <a:buNone/>
            </a:pPr>
            <a:endParaRPr lang="fr-CA" altLang="fr-FR" sz="1800" dirty="0">
              <a:latin typeface="Courier New" panose="02070309020205020404" pitchFamily="49" charset="0"/>
            </a:endParaRPr>
          </a:p>
        </p:txBody>
      </p:sp>
      <p:sp>
        <p:nvSpPr>
          <p:cNvPr id="8" name="!!Rectangle 31">
            <a:extLst>
              <a:ext uri="{FF2B5EF4-FFF2-40B4-BE49-F238E27FC236}">
                <a16:creationId xmlns:a16="http://schemas.microsoft.com/office/drawing/2014/main" id="{0DB58C52-E2F8-0479-A26D-B4B940D29868}"/>
              </a:ext>
            </a:extLst>
          </p:cNvPr>
          <p:cNvSpPr txBox="1">
            <a:spLocks noChangeArrowheads="1"/>
          </p:cNvSpPr>
          <p:nvPr/>
        </p:nvSpPr>
        <p:spPr>
          <a:xfrm>
            <a:off x="1171600" y="2466972"/>
            <a:ext cx="11172800" cy="3781428"/>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304815" marR="0" lvl="0"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1pPr>
            <a:lvl2pPr marL="609630" marR="0" lvl="1"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2pPr>
            <a:lvl3pPr marL="914446" marR="0" lvl="2"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3pPr>
            <a:lvl4pPr marL="1219261" marR="0" lvl="3"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4pPr>
            <a:lvl5pPr marL="1524076" marR="0" lvl="4"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5pPr>
            <a:lvl6pPr marL="1828891" marR="0" lvl="5"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6pPr>
            <a:lvl7pPr marL="2133707" marR="0" lvl="6"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7pPr>
            <a:lvl8pPr marL="2438522" marR="0" lvl="7"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8pPr>
            <a:lvl9pPr marL="2743337" marR="0" lvl="8"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9pPr>
          </a:lstStyle>
          <a:p>
            <a:pPr>
              <a:buFont typeface="Wingdings" panose="05000000000000000000" pitchFamily="2" charset="2"/>
              <a:buNone/>
            </a:pPr>
            <a:r>
              <a:rPr lang="fr-CA" altLang="fr-FR" sz="4400" dirty="0"/>
              <a:t>0, 1, 1, 0, 1, 0, 0, 1, 1, 0, 0, 1, 0, 1, 1, 0, 1, 0, 0…</a:t>
            </a:r>
          </a:p>
          <a:p>
            <a:pPr>
              <a:buFont typeface="Wingdings" panose="05000000000000000000" pitchFamily="2" charset="2"/>
              <a:buNone/>
            </a:pPr>
            <a:endParaRPr lang="fr-CA" altLang="fr-FR" sz="4400" dirty="0"/>
          </a:p>
          <a:p>
            <a:pPr>
              <a:buFont typeface="Wingdings" panose="05000000000000000000" pitchFamily="2" charset="2"/>
              <a:buNone/>
            </a:pPr>
            <a:r>
              <a:rPr lang="fr-CA" altLang="fr-FR" sz="8000" dirty="0"/>
              <a:t>C’est une suite fractale.</a:t>
            </a:r>
          </a:p>
          <a:p>
            <a:pPr>
              <a:buFont typeface="Wingdings" panose="05000000000000000000" pitchFamily="2" charset="2"/>
              <a:buNone/>
            </a:pPr>
            <a:r>
              <a:rPr lang="fr-CA" altLang="fr-FR" sz="8000" dirty="0"/>
              <a:t>T: Un terme sur deux</a:t>
            </a:r>
          </a:p>
          <a:p>
            <a:pPr>
              <a:buFont typeface="Wingdings" panose="05000000000000000000" pitchFamily="2" charset="2"/>
              <a:buNone/>
            </a:pPr>
            <a:endParaRPr lang="fr-CA" altLang="fr-FR" sz="1800" dirty="0">
              <a:latin typeface="Courier New" panose="02070309020205020404" pitchFamily="49" charset="0"/>
            </a:endParaRPr>
          </a:p>
        </p:txBody>
      </p:sp>
    </p:spTree>
    <p:extLst>
      <p:ext uri="{BB962C8B-B14F-4D97-AF65-F5344CB8AC3E}">
        <p14:creationId xmlns:p14="http://schemas.microsoft.com/office/powerpoint/2010/main" val="42600644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DC694-69E5-E488-88A3-42017BB7F3B7}"/>
            </a:ext>
          </a:extLst>
        </p:cNvPr>
        <p:cNvGrpSpPr/>
        <p:nvPr/>
      </p:nvGrpSpPr>
      <p:grpSpPr>
        <a:xfrm>
          <a:off x="0" y="0"/>
          <a:ext cx="0" cy="0"/>
          <a:chOff x="0" y="0"/>
          <a:chExt cx="0" cy="0"/>
        </a:xfrm>
      </p:grpSpPr>
      <p:sp>
        <p:nvSpPr>
          <p:cNvPr id="22531" name="Rectangle 3">
            <a:extLst>
              <a:ext uri="{FF2B5EF4-FFF2-40B4-BE49-F238E27FC236}">
                <a16:creationId xmlns:a16="http://schemas.microsoft.com/office/drawing/2014/main" id="{7FC8A112-E4A6-919A-55E0-404BD0468B44}"/>
              </a:ext>
            </a:extLst>
          </p:cNvPr>
          <p:cNvSpPr>
            <a:spLocks noGrp="1" noChangeArrowheads="1"/>
          </p:cNvSpPr>
          <p:nvPr>
            <p:ph type="body" idx="1"/>
          </p:nvPr>
        </p:nvSpPr>
        <p:spPr>
          <a:xfrm>
            <a:off x="1019200" y="2314572"/>
            <a:ext cx="11172800" cy="3781428"/>
          </a:xfrm>
        </p:spPr>
        <p:txBody>
          <a:bodyPr>
            <a:normAutofit/>
          </a:bodyPr>
          <a:lstStyle/>
          <a:p>
            <a:pPr>
              <a:buFont typeface="Wingdings" panose="05000000000000000000" pitchFamily="2" charset="2"/>
              <a:buNone/>
            </a:pPr>
            <a:endParaRPr lang="fr-CA" altLang="fr-FR" sz="8000" dirty="0"/>
          </a:p>
          <a:p>
            <a:pPr>
              <a:buFont typeface="Wingdings" panose="05000000000000000000" pitchFamily="2" charset="2"/>
              <a:buNone/>
            </a:pPr>
            <a:endParaRPr lang="fr-CA" altLang="fr-FR" sz="1800" dirty="0">
              <a:latin typeface="Courier New" panose="02070309020205020404" pitchFamily="49" charset="0"/>
            </a:endParaRPr>
          </a:p>
        </p:txBody>
      </p:sp>
      <p:sp>
        <p:nvSpPr>
          <p:cNvPr id="22530" name="Rectangle 2">
            <a:extLst>
              <a:ext uri="{FF2B5EF4-FFF2-40B4-BE49-F238E27FC236}">
                <a16:creationId xmlns:a16="http://schemas.microsoft.com/office/drawing/2014/main" id="{FE6CB8F6-1312-44A5-86EE-9B3A37B42B2A}"/>
              </a:ext>
            </a:extLst>
          </p:cNvPr>
          <p:cNvSpPr>
            <a:spLocks noGrp="1" noChangeArrowheads="1"/>
          </p:cNvSpPr>
          <p:nvPr>
            <p:ph type="ctrTitle"/>
          </p:nvPr>
        </p:nvSpPr>
        <p:spPr>
          <a:xfrm>
            <a:off x="0" y="0"/>
            <a:ext cx="12192000" cy="1709200"/>
          </a:xfrm>
        </p:spPr>
        <p:txBody>
          <a:bodyPr>
            <a:normAutofit fontScale="90000"/>
          </a:bodyPr>
          <a:lstStyle/>
          <a:p>
            <a:r>
              <a:rPr lang="fr-CA" altLang="fr-FR" dirty="0"/>
              <a:t>Suite </a:t>
            </a:r>
            <a:r>
              <a:rPr lang="fr-CA" altLang="fr-FR" dirty="0" err="1"/>
              <a:t>Prouet</a:t>
            </a:r>
            <a:r>
              <a:rPr lang="fr-CA" altLang="fr-FR" dirty="0"/>
              <a:t>-</a:t>
            </a:r>
            <a:r>
              <a:rPr lang="fr-CA" altLang="fr-FR" dirty="0" err="1"/>
              <a:t>Thue</a:t>
            </a:r>
            <a:r>
              <a:rPr lang="fr-CA" altLang="fr-FR" dirty="0"/>
              <a:t>-Morse</a:t>
            </a:r>
          </a:p>
        </p:txBody>
      </p:sp>
      <p:sp>
        <p:nvSpPr>
          <p:cNvPr id="2" name="!!Gauche">
            <a:extLst>
              <a:ext uri="{FF2B5EF4-FFF2-40B4-BE49-F238E27FC236}">
                <a16:creationId xmlns:a16="http://schemas.microsoft.com/office/drawing/2014/main" id="{F5137375-B591-7E1C-934D-A9FB25C5AB5D}"/>
              </a:ext>
            </a:extLst>
          </p:cNvPr>
          <p:cNvSpPr/>
          <p:nvPr/>
        </p:nvSpPr>
        <p:spPr>
          <a:xfrm>
            <a:off x="-1464840" y="2314572"/>
            <a:ext cx="2664412" cy="2554588"/>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3">
              <a:alphaModFix/>
            </a:blip>
            <a:stretch>
              <a:fillRect/>
            </a:stretch>
          </a:blipFill>
          <a:ln>
            <a:noFill/>
          </a:ln>
        </p:spPr>
        <p:txBody>
          <a:bodyPr/>
          <a:lstStyle/>
          <a:p>
            <a:endParaRPr lang="fr-CA"/>
          </a:p>
        </p:txBody>
      </p:sp>
      <p:sp>
        <p:nvSpPr>
          <p:cNvPr id="3" name="!!Droite">
            <a:extLst>
              <a:ext uri="{FF2B5EF4-FFF2-40B4-BE49-F238E27FC236}">
                <a16:creationId xmlns:a16="http://schemas.microsoft.com/office/drawing/2014/main" id="{107BFB6E-EE42-6C82-3D6A-6E48E6CA99C8}"/>
              </a:ext>
            </a:extLst>
          </p:cNvPr>
          <p:cNvSpPr/>
          <p:nvPr/>
        </p:nvSpPr>
        <p:spPr>
          <a:xfrm>
            <a:off x="10527700" y="3901827"/>
            <a:ext cx="2664412" cy="2554588"/>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3">
              <a:alphaModFix/>
            </a:blip>
            <a:stretch>
              <a:fillRect/>
            </a:stretch>
          </a:blipFill>
          <a:ln>
            <a:noFill/>
          </a:ln>
        </p:spPr>
        <p:txBody>
          <a:bodyPr/>
          <a:lstStyle/>
          <a:p>
            <a:endParaRPr lang="fr-CA"/>
          </a:p>
        </p:txBody>
      </p:sp>
      <p:pic>
        <p:nvPicPr>
          <p:cNvPr id="4" name="Image 3" descr="Une image contenant texte, Police, écriture manuscrite, conception&#10;&#10;Le contenu généré par l’IA peut être incorrect.">
            <a:extLst>
              <a:ext uri="{FF2B5EF4-FFF2-40B4-BE49-F238E27FC236}">
                <a16:creationId xmlns:a16="http://schemas.microsoft.com/office/drawing/2014/main" id="{F67403E7-045C-4747-55A4-8E5B2E74E4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18636" y="272000"/>
            <a:ext cx="8370887" cy="470862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Rectangle 3">
            <a:extLst>
              <a:ext uri="{FF2B5EF4-FFF2-40B4-BE49-F238E27FC236}">
                <a16:creationId xmlns:a16="http://schemas.microsoft.com/office/drawing/2014/main" id="{E163D042-86FC-ED32-2E52-906F7FB18A6A}"/>
              </a:ext>
            </a:extLst>
          </p:cNvPr>
          <p:cNvSpPr txBox="1">
            <a:spLocks noChangeArrowheads="1"/>
          </p:cNvSpPr>
          <p:nvPr/>
        </p:nvSpPr>
        <p:spPr>
          <a:xfrm>
            <a:off x="1165548" y="3175964"/>
            <a:ext cx="11172800" cy="378142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304815" marR="0" lvl="0"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1pPr>
            <a:lvl2pPr marL="609630" marR="0" lvl="1"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2pPr>
            <a:lvl3pPr marL="914446" marR="0" lvl="2"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3pPr>
            <a:lvl4pPr marL="1219261" marR="0" lvl="3"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4pPr>
            <a:lvl5pPr marL="1524076" marR="0" lvl="4"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5pPr>
            <a:lvl6pPr marL="1828891" marR="0" lvl="5"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6pPr>
            <a:lvl7pPr marL="2133707" marR="0" lvl="6"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7pPr>
            <a:lvl8pPr marL="2438522" marR="0" lvl="7"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8pPr>
            <a:lvl9pPr marL="2743337" marR="0" lvl="8"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9pPr>
          </a:lstStyle>
          <a:p>
            <a:pPr>
              <a:buFont typeface="Wingdings" panose="05000000000000000000" pitchFamily="2" charset="2"/>
              <a:buNone/>
            </a:pPr>
            <a:r>
              <a:rPr lang="fr-CA" altLang="fr-FR" sz="4400" dirty="0"/>
              <a:t>0, </a:t>
            </a:r>
            <a:r>
              <a:rPr lang="fr-CA" altLang="fr-FR" sz="4400" dirty="0">
                <a:solidFill>
                  <a:srgbClr val="3D5A80"/>
                </a:solidFill>
              </a:rPr>
              <a:t>1,</a:t>
            </a:r>
            <a:r>
              <a:rPr lang="fr-CA" altLang="fr-FR" sz="4400" dirty="0"/>
              <a:t> 1, </a:t>
            </a:r>
            <a:r>
              <a:rPr lang="fr-CA" altLang="fr-FR" sz="4400" dirty="0">
                <a:solidFill>
                  <a:srgbClr val="3D5A80"/>
                </a:solidFill>
              </a:rPr>
              <a:t>0,</a:t>
            </a:r>
            <a:r>
              <a:rPr lang="fr-CA" altLang="fr-FR" sz="4400" dirty="0"/>
              <a:t> 1, </a:t>
            </a:r>
            <a:r>
              <a:rPr lang="fr-CA" altLang="fr-FR" sz="4400" dirty="0">
                <a:solidFill>
                  <a:srgbClr val="3D5A80"/>
                </a:solidFill>
              </a:rPr>
              <a:t>0,</a:t>
            </a:r>
            <a:r>
              <a:rPr lang="fr-CA" altLang="fr-FR" sz="4400" dirty="0"/>
              <a:t> 0, </a:t>
            </a:r>
            <a:r>
              <a:rPr lang="fr-CA" altLang="fr-FR" sz="4400" dirty="0">
                <a:solidFill>
                  <a:srgbClr val="3D5A80"/>
                </a:solidFill>
              </a:rPr>
              <a:t>1,</a:t>
            </a:r>
            <a:r>
              <a:rPr lang="fr-CA" altLang="fr-FR" sz="4400" dirty="0"/>
              <a:t> 1, </a:t>
            </a:r>
            <a:r>
              <a:rPr lang="fr-CA" altLang="fr-FR" sz="4400" dirty="0">
                <a:solidFill>
                  <a:srgbClr val="3D5A80"/>
                </a:solidFill>
              </a:rPr>
              <a:t>0,</a:t>
            </a:r>
            <a:r>
              <a:rPr lang="fr-CA" altLang="fr-FR" sz="4400" dirty="0"/>
              <a:t> 0, </a:t>
            </a:r>
            <a:r>
              <a:rPr lang="fr-CA" altLang="fr-FR" sz="4400" dirty="0">
                <a:solidFill>
                  <a:srgbClr val="3D5A80"/>
                </a:solidFill>
              </a:rPr>
              <a:t>1,</a:t>
            </a:r>
            <a:r>
              <a:rPr lang="fr-CA" altLang="fr-FR" sz="4400" dirty="0"/>
              <a:t> 0, </a:t>
            </a:r>
            <a:r>
              <a:rPr lang="fr-CA" altLang="fr-FR" sz="4400" dirty="0">
                <a:solidFill>
                  <a:srgbClr val="3D5A80"/>
                </a:solidFill>
              </a:rPr>
              <a:t>1,</a:t>
            </a:r>
            <a:r>
              <a:rPr lang="fr-CA" altLang="fr-FR" sz="4400" dirty="0"/>
              <a:t> 1, </a:t>
            </a:r>
            <a:r>
              <a:rPr lang="fr-CA" altLang="fr-FR" sz="4400" dirty="0">
                <a:solidFill>
                  <a:srgbClr val="3D5A80"/>
                </a:solidFill>
              </a:rPr>
              <a:t>0,</a:t>
            </a:r>
            <a:r>
              <a:rPr lang="fr-CA" altLang="fr-FR" sz="4400" dirty="0"/>
              <a:t> 1, </a:t>
            </a:r>
            <a:r>
              <a:rPr lang="fr-CA" altLang="fr-FR" sz="4400" dirty="0">
                <a:solidFill>
                  <a:srgbClr val="3D5A80"/>
                </a:solidFill>
              </a:rPr>
              <a:t>0,</a:t>
            </a:r>
            <a:r>
              <a:rPr lang="fr-CA" altLang="fr-FR" sz="4400" dirty="0"/>
              <a:t> 0…</a:t>
            </a:r>
          </a:p>
          <a:p>
            <a:pPr>
              <a:buFont typeface="Wingdings" panose="05000000000000000000" pitchFamily="2" charset="2"/>
              <a:buNone/>
            </a:pPr>
            <a:endParaRPr lang="fr-CA" altLang="fr-FR" sz="4400" dirty="0"/>
          </a:p>
          <a:p>
            <a:pPr>
              <a:buFont typeface="Wingdings" panose="05000000000000000000" pitchFamily="2" charset="2"/>
              <a:buNone/>
            </a:pPr>
            <a:endParaRPr lang="fr-CA" altLang="fr-FR" sz="1800" dirty="0">
              <a:latin typeface="Courier New" panose="02070309020205020404" pitchFamily="49" charset="0"/>
            </a:endParaRPr>
          </a:p>
        </p:txBody>
      </p:sp>
      <p:sp>
        <p:nvSpPr>
          <p:cNvPr id="8" name="!!Rectangle 31">
            <a:extLst>
              <a:ext uri="{FF2B5EF4-FFF2-40B4-BE49-F238E27FC236}">
                <a16:creationId xmlns:a16="http://schemas.microsoft.com/office/drawing/2014/main" id="{4353E7CC-FAD2-094C-E2CB-AB33B57D5618}"/>
              </a:ext>
            </a:extLst>
          </p:cNvPr>
          <p:cNvSpPr txBox="1">
            <a:spLocks noChangeArrowheads="1"/>
          </p:cNvSpPr>
          <p:nvPr/>
        </p:nvSpPr>
        <p:spPr>
          <a:xfrm>
            <a:off x="1171600" y="2466972"/>
            <a:ext cx="11172800" cy="3781428"/>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304815" marR="0" lvl="0"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1pPr>
            <a:lvl2pPr marL="609630" marR="0" lvl="1"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2pPr>
            <a:lvl3pPr marL="914446" marR="0" lvl="2"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3pPr>
            <a:lvl4pPr marL="1219261" marR="0" lvl="3"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4pPr>
            <a:lvl5pPr marL="1524076" marR="0" lvl="4"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5pPr>
            <a:lvl6pPr marL="1828891" marR="0" lvl="5"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6pPr>
            <a:lvl7pPr marL="2133707" marR="0" lvl="6"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7pPr>
            <a:lvl8pPr marL="2438522" marR="0" lvl="7"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8pPr>
            <a:lvl9pPr marL="2743337" marR="0" lvl="8"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9pPr>
          </a:lstStyle>
          <a:p>
            <a:pPr>
              <a:buFont typeface="Wingdings" panose="05000000000000000000" pitchFamily="2" charset="2"/>
              <a:buNone/>
            </a:pPr>
            <a:r>
              <a:rPr lang="fr-CA" altLang="fr-FR" sz="4400" dirty="0"/>
              <a:t>0, 1, 1, 0, 1, 0, 0, 1, 1, 0, 0, 1, 0, 1, 1, 0, 1, 0, 0…</a:t>
            </a:r>
          </a:p>
          <a:p>
            <a:pPr>
              <a:buFont typeface="Wingdings" panose="05000000000000000000" pitchFamily="2" charset="2"/>
              <a:buNone/>
            </a:pPr>
            <a:endParaRPr lang="fr-CA" altLang="fr-FR" sz="4400" dirty="0"/>
          </a:p>
          <a:p>
            <a:pPr>
              <a:buFont typeface="Wingdings" panose="05000000000000000000" pitchFamily="2" charset="2"/>
              <a:buNone/>
            </a:pPr>
            <a:r>
              <a:rPr lang="fr-CA" altLang="fr-FR" sz="8000" dirty="0"/>
              <a:t>C’est une suite fractale.</a:t>
            </a:r>
          </a:p>
          <a:p>
            <a:pPr>
              <a:buFont typeface="Wingdings" panose="05000000000000000000" pitchFamily="2" charset="2"/>
              <a:buNone/>
            </a:pPr>
            <a:r>
              <a:rPr lang="fr-CA" altLang="fr-FR" sz="8000" dirty="0"/>
              <a:t>T: Un terme sur deux</a:t>
            </a:r>
          </a:p>
          <a:p>
            <a:pPr>
              <a:buFont typeface="Wingdings" panose="05000000000000000000" pitchFamily="2" charset="2"/>
              <a:buNone/>
            </a:pPr>
            <a:endParaRPr lang="fr-CA" altLang="fr-FR" sz="1800" dirty="0">
              <a:latin typeface="Courier New" panose="02070309020205020404" pitchFamily="49" charset="0"/>
            </a:endParaRPr>
          </a:p>
        </p:txBody>
      </p:sp>
    </p:spTree>
    <p:extLst>
      <p:ext uri="{BB962C8B-B14F-4D97-AF65-F5344CB8AC3E}">
        <p14:creationId xmlns:p14="http://schemas.microsoft.com/office/powerpoint/2010/main" val="6580729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4367B-687D-8B40-8B09-E8EECABF5241}"/>
            </a:ext>
          </a:extLst>
        </p:cNvPr>
        <p:cNvGrpSpPr/>
        <p:nvPr/>
      </p:nvGrpSpPr>
      <p:grpSpPr>
        <a:xfrm>
          <a:off x="0" y="0"/>
          <a:ext cx="0" cy="0"/>
          <a:chOff x="0" y="0"/>
          <a:chExt cx="0" cy="0"/>
        </a:xfrm>
      </p:grpSpPr>
      <p:sp>
        <p:nvSpPr>
          <p:cNvPr id="22531" name="Rectangle 3">
            <a:extLst>
              <a:ext uri="{FF2B5EF4-FFF2-40B4-BE49-F238E27FC236}">
                <a16:creationId xmlns:a16="http://schemas.microsoft.com/office/drawing/2014/main" id="{A50876DB-512B-6794-4AFA-E534C72702F7}"/>
              </a:ext>
            </a:extLst>
          </p:cNvPr>
          <p:cNvSpPr>
            <a:spLocks noGrp="1" noChangeArrowheads="1"/>
          </p:cNvSpPr>
          <p:nvPr>
            <p:ph type="body" idx="1"/>
          </p:nvPr>
        </p:nvSpPr>
        <p:spPr>
          <a:xfrm>
            <a:off x="1019200" y="2314572"/>
            <a:ext cx="11172800" cy="3781428"/>
          </a:xfrm>
        </p:spPr>
        <p:txBody>
          <a:bodyPr>
            <a:normAutofit/>
          </a:bodyPr>
          <a:lstStyle/>
          <a:p>
            <a:pPr>
              <a:buFont typeface="Wingdings" panose="05000000000000000000" pitchFamily="2" charset="2"/>
              <a:buNone/>
            </a:pPr>
            <a:endParaRPr lang="fr-CA" altLang="fr-FR" sz="8000" dirty="0"/>
          </a:p>
          <a:p>
            <a:pPr>
              <a:buFont typeface="Wingdings" panose="05000000000000000000" pitchFamily="2" charset="2"/>
              <a:buNone/>
            </a:pPr>
            <a:endParaRPr lang="fr-CA" altLang="fr-FR" sz="1800" dirty="0">
              <a:latin typeface="Courier New" panose="02070309020205020404" pitchFamily="49" charset="0"/>
            </a:endParaRPr>
          </a:p>
        </p:txBody>
      </p:sp>
      <p:sp>
        <p:nvSpPr>
          <p:cNvPr id="22530" name="Rectangle 2">
            <a:extLst>
              <a:ext uri="{FF2B5EF4-FFF2-40B4-BE49-F238E27FC236}">
                <a16:creationId xmlns:a16="http://schemas.microsoft.com/office/drawing/2014/main" id="{3EC185AB-F8C3-981D-C0FE-45E2D580C213}"/>
              </a:ext>
            </a:extLst>
          </p:cNvPr>
          <p:cNvSpPr>
            <a:spLocks noGrp="1" noChangeArrowheads="1"/>
          </p:cNvSpPr>
          <p:nvPr>
            <p:ph type="ctrTitle"/>
          </p:nvPr>
        </p:nvSpPr>
        <p:spPr>
          <a:xfrm>
            <a:off x="0" y="0"/>
            <a:ext cx="12192000" cy="1709200"/>
          </a:xfrm>
        </p:spPr>
        <p:txBody>
          <a:bodyPr>
            <a:normAutofit fontScale="90000"/>
          </a:bodyPr>
          <a:lstStyle/>
          <a:p>
            <a:r>
              <a:rPr lang="fr-CA" altLang="fr-FR" dirty="0"/>
              <a:t>Suite </a:t>
            </a:r>
            <a:r>
              <a:rPr lang="fr-CA" altLang="fr-FR" dirty="0" err="1"/>
              <a:t>Prouet</a:t>
            </a:r>
            <a:r>
              <a:rPr lang="fr-CA" altLang="fr-FR" dirty="0"/>
              <a:t>-</a:t>
            </a:r>
            <a:r>
              <a:rPr lang="fr-CA" altLang="fr-FR" dirty="0" err="1"/>
              <a:t>Thue</a:t>
            </a:r>
            <a:r>
              <a:rPr lang="fr-CA" altLang="fr-FR" dirty="0"/>
              <a:t>-Morse</a:t>
            </a:r>
          </a:p>
        </p:txBody>
      </p:sp>
      <p:sp>
        <p:nvSpPr>
          <p:cNvPr id="2" name="!!Gauche">
            <a:extLst>
              <a:ext uri="{FF2B5EF4-FFF2-40B4-BE49-F238E27FC236}">
                <a16:creationId xmlns:a16="http://schemas.microsoft.com/office/drawing/2014/main" id="{284D5D21-6143-EBC7-EA76-C01DD1595039}"/>
              </a:ext>
            </a:extLst>
          </p:cNvPr>
          <p:cNvSpPr/>
          <p:nvPr/>
        </p:nvSpPr>
        <p:spPr>
          <a:xfrm>
            <a:off x="-1464840" y="2314572"/>
            <a:ext cx="2664412" cy="2554588"/>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3">
              <a:alphaModFix/>
            </a:blip>
            <a:stretch>
              <a:fillRect/>
            </a:stretch>
          </a:blipFill>
          <a:ln>
            <a:noFill/>
          </a:ln>
        </p:spPr>
        <p:txBody>
          <a:bodyPr/>
          <a:lstStyle/>
          <a:p>
            <a:endParaRPr lang="fr-CA"/>
          </a:p>
        </p:txBody>
      </p:sp>
      <p:sp>
        <p:nvSpPr>
          <p:cNvPr id="3" name="!!Droite">
            <a:extLst>
              <a:ext uri="{FF2B5EF4-FFF2-40B4-BE49-F238E27FC236}">
                <a16:creationId xmlns:a16="http://schemas.microsoft.com/office/drawing/2014/main" id="{94FBC84C-968A-FBB1-2ACD-7D0F7E32D8E9}"/>
              </a:ext>
            </a:extLst>
          </p:cNvPr>
          <p:cNvSpPr/>
          <p:nvPr/>
        </p:nvSpPr>
        <p:spPr>
          <a:xfrm>
            <a:off x="10527700" y="3901827"/>
            <a:ext cx="2664412" cy="2554588"/>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3">
              <a:alphaModFix/>
            </a:blip>
            <a:stretch>
              <a:fillRect/>
            </a:stretch>
          </a:blipFill>
          <a:ln>
            <a:noFill/>
          </a:ln>
        </p:spPr>
        <p:txBody>
          <a:bodyPr/>
          <a:lstStyle/>
          <a:p>
            <a:endParaRPr lang="fr-CA"/>
          </a:p>
        </p:txBody>
      </p:sp>
      <p:pic>
        <p:nvPicPr>
          <p:cNvPr id="4" name="Image 3" descr="Une image contenant texte, Police, écriture manuscrite, conception&#10;&#10;Le contenu généré par l’IA peut être incorrect.">
            <a:extLst>
              <a:ext uri="{FF2B5EF4-FFF2-40B4-BE49-F238E27FC236}">
                <a16:creationId xmlns:a16="http://schemas.microsoft.com/office/drawing/2014/main" id="{A7E46F80-34AC-8931-891B-700F65965B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18636" y="272000"/>
            <a:ext cx="8370887" cy="470862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aphicFrame>
        <p:nvGraphicFramePr>
          <p:cNvPr id="5" name="Tableau 4">
            <a:extLst>
              <a:ext uri="{FF2B5EF4-FFF2-40B4-BE49-F238E27FC236}">
                <a16:creationId xmlns:a16="http://schemas.microsoft.com/office/drawing/2014/main" id="{618B41D9-4EBC-4F80-5A55-447E74D719CD}"/>
              </a:ext>
            </a:extLst>
          </p:cNvPr>
          <p:cNvGraphicFramePr>
            <a:graphicFrameLocks noGrp="1"/>
          </p:cNvGraphicFramePr>
          <p:nvPr>
            <p:extLst>
              <p:ext uri="{D42A27DB-BD31-4B8C-83A1-F6EECF244321}">
                <p14:modId xmlns:p14="http://schemas.microsoft.com/office/powerpoint/2010/main" val="3440107670"/>
              </p:ext>
            </p:extLst>
          </p:nvPr>
        </p:nvGraphicFramePr>
        <p:xfrm>
          <a:off x="1019200" y="1759420"/>
          <a:ext cx="10153600" cy="2225040"/>
        </p:xfrm>
        <a:graphic>
          <a:graphicData uri="http://schemas.openxmlformats.org/drawingml/2006/table">
            <a:tbl>
              <a:tblPr>
                <a:tableStyleId>{5C22544A-7EE6-4342-B048-85BDC9FD1C3A}</a:tableStyleId>
              </a:tblPr>
              <a:tblGrid>
                <a:gridCol w="317300">
                  <a:extLst>
                    <a:ext uri="{9D8B030D-6E8A-4147-A177-3AD203B41FA5}">
                      <a16:colId xmlns:a16="http://schemas.microsoft.com/office/drawing/2014/main" val="2417043042"/>
                    </a:ext>
                  </a:extLst>
                </a:gridCol>
                <a:gridCol w="317300">
                  <a:extLst>
                    <a:ext uri="{9D8B030D-6E8A-4147-A177-3AD203B41FA5}">
                      <a16:colId xmlns:a16="http://schemas.microsoft.com/office/drawing/2014/main" val="1488048953"/>
                    </a:ext>
                  </a:extLst>
                </a:gridCol>
                <a:gridCol w="317300">
                  <a:extLst>
                    <a:ext uri="{9D8B030D-6E8A-4147-A177-3AD203B41FA5}">
                      <a16:colId xmlns:a16="http://schemas.microsoft.com/office/drawing/2014/main" val="411740151"/>
                    </a:ext>
                  </a:extLst>
                </a:gridCol>
                <a:gridCol w="317300">
                  <a:extLst>
                    <a:ext uri="{9D8B030D-6E8A-4147-A177-3AD203B41FA5}">
                      <a16:colId xmlns:a16="http://schemas.microsoft.com/office/drawing/2014/main" val="2469100516"/>
                    </a:ext>
                  </a:extLst>
                </a:gridCol>
                <a:gridCol w="317300">
                  <a:extLst>
                    <a:ext uri="{9D8B030D-6E8A-4147-A177-3AD203B41FA5}">
                      <a16:colId xmlns:a16="http://schemas.microsoft.com/office/drawing/2014/main" val="3095759477"/>
                    </a:ext>
                  </a:extLst>
                </a:gridCol>
                <a:gridCol w="317300">
                  <a:extLst>
                    <a:ext uri="{9D8B030D-6E8A-4147-A177-3AD203B41FA5}">
                      <a16:colId xmlns:a16="http://schemas.microsoft.com/office/drawing/2014/main" val="1025214752"/>
                    </a:ext>
                  </a:extLst>
                </a:gridCol>
                <a:gridCol w="317300">
                  <a:extLst>
                    <a:ext uri="{9D8B030D-6E8A-4147-A177-3AD203B41FA5}">
                      <a16:colId xmlns:a16="http://schemas.microsoft.com/office/drawing/2014/main" val="1055375780"/>
                    </a:ext>
                  </a:extLst>
                </a:gridCol>
                <a:gridCol w="317300">
                  <a:extLst>
                    <a:ext uri="{9D8B030D-6E8A-4147-A177-3AD203B41FA5}">
                      <a16:colId xmlns:a16="http://schemas.microsoft.com/office/drawing/2014/main" val="2970068673"/>
                    </a:ext>
                  </a:extLst>
                </a:gridCol>
                <a:gridCol w="317300">
                  <a:extLst>
                    <a:ext uri="{9D8B030D-6E8A-4147-A177-3AD203B41FA5}">
                      <a16:colId xmlns:a16="http://schemas.microsoft.com/office/drawing/2014/main" val="1405077469"/>
                    </a:ext>
                  </a:extLst>
                </a:gridCol>
                <a:gridCol w="317300">
                  <a:extLst>
                    <a:ext uri="{9D8B030D-6E8A-4147-A177-3AD203B41FA5}">
                      <a16:colId xmlns:a16="http://schemas.microsoft.com/office/drawing/2014/main" val="3343999542"/>
                    </a:ext>
                  </a:extLst>
                </a:gridCol>
                <a:gridCol w="317300">
                  <a:extLst>
                    <a:ext uri="{9D8B030D-6E8A-4147-A177-3AD203B41FA5}">
                      <a16:colId xmlns:a16="http://schemas.microsoft.com/office/drawing/2014/main" val="3246258344"/>
                    </a:ext>
                  </a:extLst>
                </a:gridCol>
                <a:gridCol w="317300">
                  <a:extLst>
                    <a:ext uri="{9D8B030D-6E8A-4147-A177-3AD203B41FA5}">
                      <a16:colId xmlns:a16="http://schemas.microsoft.com/office/drawing/2014/main" val="628757593"/>
                    </a:ext>
                  </a:extLst>
                </a:gridCol>
                <a:gridCol w="317300">
                  <a:extLst>
                    <a:ext uri="{9D8B030D-6E8A-4147-A177-3AD203B41FA5}">
                      <a16:colId xmlns:a16="http://schemas.microsoft.com/office/drawing/2014/main" val="1470162798"/>
                    </a:ext>
                  </a:extLst>
                </a:gridCol>
                <a:gridCol w="317300">
                  <a:extLst>
                    <a:ext uri="{9D8B030D-6E8A-4147-A177-3AD203B41FA5}">
                      <a16:colId xmlns:a16="http://schemas.microsoft.com/office/drawing/2014/main" val="1476767876"/>
                    </a:ext>
                  </a:extLst>
                </a:gridCol>
                <a:gridCol w="317300">
                  <a:extLst>
                    <a:ext uri="{9D8B030D-6E8A-4147-A177-3AD203B41FA5}">
                      <a16:colId xmlns:a16="http://schemas.microsoft.com/office/drawing/2014/main" val="347303273"/>
                    </a:ext>
                  </a:extLst>
                </a:gridCol>
                <a:gridCol w="317300">
                  <a:extLst>
                    <a:ext uri="{9D8B030D-6E8A-4147-A177-3AD203B41FA5}">
                      <a16:colId xmlns:a16="http://schemas.microsoft.com/office/drawing/2014/main" val="3240171798"/>
                    </a:ext>
                  </a:extLst>
                </a:gridCol>
                <a:gridCol w="317300">
                  <a:extLst>
                    <a:ext uri="{9D8B030D-6E8A-4147-A177-3AD203B41FA5}">
                      <a16:colId xmlns:a16="http://schemas.microsoft.com/office/drawing/2014/main" val="688445768"/>
                    </a:ext>
                  </a:extLst>
                </a:gridCol>
                <a:gridCol w="317300">
                  <a:extLst>
                    <a:ext uri="{9D8B030D-6E8A-4147-A177-3AD203B41FA5}">
                      <a16:colId xmlns:a16="http://schemas.microsoft.com/office/drawing/2014/main" val="2338122637"/>
                    </a:ext>
                  </a:extLst>
                </a:gridCol>
                <a:gridCol w="317300">
                  <a:extLst>
                    <a:ext uri="{9D8B030D-6E8A-4147-A177-3AD203B41FA5}">
                      <a16:colId xmlns:a16="http://schemas.microsoft.com/office/drawing/2014/main" val="3411156081"/>
                    </a:ext>
                  </a:extLst>
                </a:gridCol>
                <a:gridCol w="317300">
                  <a:extLst>
                    <a:ext uri="{9D8B030D-6E8A-4147-A177-3AD203B41FA5}">
                      <a16:colId xmlns:a16="http://schemas.microsoft.com/office/drawing/2014/main" val="559736074"/>
                    </a:ext>
                  </a:extLst>
                </a:gridCol>
                <a:gridCol w="317300">
                  <a:extLst>
                    <a:ext uri="{9D8B030D-6E8A-4147-A177-3AD203B41FA5}">
                      <a16:colId xmlns:a16="http://schemas.microsoft.com/office/drawing/2014/main" val="617045114"/>
                    </a:ext>
                  </a:extLst>
                </a:gridCol>
                <a:gridCol w="317300">
                  <a:extLst>
                    <a:ext uri="{9D8B030D-6E8A-4147-A177-3AD203B41FA5}">
                      <a16:colId xmlns:a16="http://schemas.microsoft.com/office/drawing/2014/main" val="2162633101"/>
                    </a:ext>
                  </a:extLst>
                </a:gridCol>
                <a:gridCol w="317300">
                  <a:extLst>
                    <a:ext uri="{9D8B030D-6E8A-4147-A177-3AD203B41FA5}">
                      <a16:colId xmlns:a16="http://schemas.microsoft.com/office/drawing/2014/main" val="1259704914"/>
                    </a:ext>
                  </a:extLst>
                </a:gridCol>
                <a:gridCol w="317300">
                  <a:extLst>
                    <a:ext uri="{9D8B030D-6E8A-4147-A177-3AD203B41FA5}">
                      <a16:colId xmlns:a16="http://schemas.microsoft.com/office/drawing/2014/main" val="3038932877"/>
                    </a:ext>
                  </a:extLst>
                </a:gridCol>
                <a:gridCol w="317300">
                  <a:extLst>
                    <a:ext uri="{9D8B030D-6E8A-4147-A177-3AD203B41FA5}">
                      <a16:colId xmlns:a16="http://schemas.microsoft.com/office/drawing/2014/main" val="2672805151"/>
                    </a:ext>
                  </a:extLst>
                </a:gridCol>
                <a:gridCol w="317300">
                  <a:extLst>
                    <a:ext uri="{9D8B030D-6E8A-4147-A177-3AD203B41FA5}">
                      <a16:colId xmlns:a16="http://schemas.microsoft.com/office/drawing/2014/main" val="3343773593"/>
                    </a:ext>
                  </a:extLst>
                </a:gridCol>
                <a:gridCol w="317300">
                  <a:extLst>
                    <a:ext uri="{9D8B030D-6E8A-4147-A177-3AD203B41FA5}">
                      <a16:colId xmlns:a16="http://schemas.microsoft.com/office/drawing/2014/main" val="3953135208"/>
                    </a:ext>
                  </a:extLst>
                </a:gridCol>
                <a:gridCol w="317300">
                  <a:extLst>
                    <a:ext uri="{9D8B030D-6E8A-4147-A177-3AD203B41FA5}">
                      <a16:colId xmlns:a16="http://schemas.microsoft.com/office/drawing/2014/main" val="1988313385"/>
                    </a:ext>
                  </a:extLst>
                </a:gridCol>
                <a:gridCol w="317300">
                  <a:extLst>
                    <a:ext uri="{9D8B030D-6E8A-4147-A177-3AD203B41FA5}">
                      <a16:colId xmlns:a16="http://schemas.microsoft.com/office/drawing/2014/main" val="1232139245"/>
                    </a:ext>
                  </a:extLst>
                </a:gridCol>
                <a:gridCol w="317300">
                  <a:extLst>
                    <a:ext uri="{9D8B030D-6E8A-4147-A177-3AD203B41FA5}">
                      <a16:colId xmlns:a16="http://schemas.microsoft.com/office/drawing/2014/main" val="2470086248"/>
                    </a:ext>
                  </a:extLst>
                </a:gridCol>
                <a:gridCol w="317300">
                  <a:extLst>
                    <a:ext uri="{9D8B030D-6E8A-4147-A177-3AD203B41FA5}">
                      <a16:colId xmlns:a16="http://schemas.microsoft.com/office/drawing/2014/main" val="940555674"/>
                    </a:ext>
                  </a:extLst>
                </a:gridCol>
                <a:gridCol w="317300">
                  <a:extLst>
                    <a:ext uri="{9D8B030D-6E8A-4147-A177-3AD203B41FA5}">
                      <a16:colId xmlns:a16="http://schemas.microsoft.com/office/drawing/2014/main" val="4129089535"/>
                    </a:ext>
                  </a:extLst>
                </a:gridCol>
              </a:tblGrid>
              <a:tr h="370840">
                <a:tc>
                  <a:txBody>
                    <a:bodyPr/>
                    <a:lstStyle/>
                    <a:p>
                      <a:endParaRPr lang="fr-CA" dirty="0">
                        <a:solidFill>
                          <a:schemeClr val="accent1"/>
                        </a:solidFill>
                      </a:endParaRPr>
                    </a:p>
                  </a:txBody>
                  <a:tcPr>
                    <a:solidFill>
                      <a:srgbClr val="0E1428"/>
                    </a:solidFill>
                  </a:tcPr>
                </a:tc>
                <a:tc>
                  <a:txBody>
                    <a:bodyPr/>
                    <a:lstStyle/>
                    <a:p>
                      <a:endParaRPr lang="fr-CA" dirty="0">
                        <a:solidFill>
                          <a:schemeClr val="accent1"/>
                        </a:solidFill>
                      </a:endParaRPr>
                    </a:p>
                  </a:txBody>
                  <a:tcPr>
                    <a:solidFill>
                      <a:schemeClr val="bg1"/>
                    </a:solidFill>
                  </a:tcPr>
                </a:tc>
                <a:tc>
                  <a:txBody>
                    <a:bodyPr/>
                    <a:lstStyle/>
                    <a:p>
                      <a:endParaRPr lang="fr-CA" dirty="0">
                        <a:solidFill>
                          <a:schemeClr val="accent1"/>
                        </a:solidFill>
                      </a:endParaRPr>
                    </a:p>
                  </a:txBody>
                  <a:tcPr>
                    <a:solidFill>
                      <a:schemeClr val="bg1"/>
                    </a:solidFill>
                  </a:tcPr>
                </a:tc>
                <a:tc>
                  <a:txBody>
                    <a:bodyPr/>
                    <a:lstStyle/>
                    <a:p>
                      <a:endParaRPr lang="fr-CA" dirty="0">
                        <a:solidFill>
                          <a:schemeClr val="accent1"/>
                        </a:solidFill>
                      </a:endParaRPr>
                    </a:p>
                  </a:txBody>
                  <a:tcPr>
                    <a:solidFill>
                      <a:srgbClr val="0E1428"/>
                    </a:solidFill>
                  </a:tcPr>
                </a:tc>
                <a:tc>
                  <a:txBody>
                    <a:bodyPr/>
                    <a:lstStyle/>
                    <a:p>
                      <a:endParaRPr lang="fr-CA" dirty="0">
                        <a:solidFill>
                          <a:schemeClr val="accent1"/>
                        </a:solidFill>
                      </a:endParaRPr>
                    </a:p>
                  </a:txBody>
                  <a:tcPr>
                    <a:solidFill>
                      <a:schemeClr val="bg1"/>
                    </a:solidFill>
                  </a:tcPr>
                </a:tc>
                <a:tc>
                  <a:txBody>
                    <a:bodyPr/>
                    <a:lstStyle/>
                    <a:p>
                      <a:endParaRPr lang="fr-CA" dirty="0">
                        <a:solidFill>
                          <a:schemeClr val="accent1"/>
                        </a:solidFill>
                      </a:endParaRPr>
                    </a:p>
                  </a:txBody>
                  <a:tcPr>
                    <a:solidFill>
                      <a:srgbClr val="0E1428"/>
                    </a:solidFill>
                  </a:tcPr>
                </a:tc>
                <a:tc>
                  <a:txBody>
                    <a:bodyPr/>
                    <a:lstStyle/>
                    <a:p>
                      <a:endParaRPr lang="fr-CA" dirty="0">
                        <a:solidFill>
                          <a:schemeClr val="accent1"/>
                        </a:solidFill>
                      </a:endParaRPr>
                    </a:p>
                  </a:txBody>
                  <a:tcPr>
                    <a:solidFill>
                      <a:srgbClr val="0E1428"/>
                    </a:solidFill>
                  </a:tcPr>
                </a:tc>
                <a:tc>
                  <a:txBody>
                    <a:bodyPr/>
                    <a:lstStyle/>
                    <a:p>
                      <a:endParaRPr lang="fr-CA" dirty="0">
                        <a:solidFill>
                          <a:schemeClr val="accent1"/>
                        </a:solidFill>
                      </a:endParaRPr>
                    </a:p>
                  </a:txBody>
                  <a:tcPr>
                    <a:solidFill>
                      <a:schemeClr val="bg1"/>
                    </a:solidFill>
                  </a:tcPr>
                </a:tc>
                <a:tc>
                  <a:txBody>
                    <a:bodyPr/>
                    <a:lstStyle/>
                    <a:p>
                      <a:endParaRPr lang="fr-CA" dirty="0">
                        <a:solidFill>
                          <a:schemeClr val="accent1"/>
                        </a:solidFill>
                      </a:endParaRPr>
                    </a:p>
                  </a:txBody>
                  <a:tcPr>
                    <a:solidFill>
                      <a:schemeClr val="bg1"/>
                    </a:solidFill>
                  </a:tcPr>
                </a:tc>
                <a:tc>
                  <a:txBody>
                    <a:bodyPr/>
                    <a:lstStyle/>
                    <a:p>
                      <a:endParaRPr lang="fr-CA" dirty="0">
                        <a:solidFill>
                          <a:schemeClr val="accent1"/>
                        </a:solidFill>
                      </a:endParaRPr>
                    </a:p>
                  </a:txBody>
                  <a:tcPr>
                    <a:solidFill>
                      <a:srgbClr val="0E1428"/>
                    </a:solidFill>
                  </a:tcPr>
                </a:tc>
                <a:tc>
                  <a:txBody>
                    <a:bodyPr/>
                    <a:lstStyle/>
                    <a:p>
                      <a:endParaRPr lang="fr-CA" dirty="0">
                        <a:solidFill>
                          <a:schemeClr val="accent1"/>
                        </a:solidFill>
                      </a:endParaRPr>
                    </a:p>
                  </a:txBody>
                  <a:tcPr>
                    <a:solidFill>
                      <a:srgbClr val="0E1428"/>
                    </a:solidFill>
                  </a:tcPr>
                </a:tc>
                <a:tc>
                  <a:txBody>
                    <a:bodyPr/>
                    <a:lstStyle/>
                    <a:p>
                      <a:endParaRPr lang="fr-CA" dirty="0">
                        <a:solidFill>
                          <a:schemeClr val="accent1"/>
                        </a:solidFill>
                      </a:endParaRPr>
                    </a:p>
                  </a:txBody>
                  <a:tcPr>
                    <a:solidFill>
                      <a:schemeClr val="bg1"/>
                    </a:solidFill>
                  </a:tcPr>
                </a:tc>
                <a:tc>
                  <a:txBody>
                    <a:bodyPr/>
                    <a:lstStyle/>
                    <a:p>
                      <a:endParaRPr lang="fr-CA" dirty="0">
                        <a:solidFill>
                          <a:schemeClr val="accent1"/>
                        </a:solidFill>
                      </a:endParaRPr>
                    </a:p>
                  </a:txBody>
                  <a:tcPr>
                    <a:solidFill>
                      <a:srgbClr val="0E1428"/>
                    </a:solidFill>
                  </a:tcPr>
                </a:tc>
                <a:tc>
                  <a:txBody>
                    <a:bodyPr/>
                    <a:lstStyle/>
                    <a:p>
                      <a:endParaRPr lang="fr-CA" dirty="0">
                        <a:solidFill>
                          <a:schemeClr val="accent1"/>
                        </a:solidFill>
                      </a:endParaRPr>
                    </a:p>
                  </a:txBody>
                  <a:tcPr>
                    <a:solidFill>
                      <a:schemeClr val="bg1"/>
                    </a:solidFill>
                  </a:tcPr>
                </a:tc>
                <a:tc>
                  <a:txBody>
                    <a:bodyPr/>
                    <a:lstStyle/>
                    <a:p>
                      <a:endParaRPr lang="fr-CA" dirty="0">
                        <a:solidFill>
                          <a:schemeClr val="accent1"/>
                        </a:solidFill>
                      </a:endParaRPr>
                    </a:p>
                  </a:txBody>
                  <a:tcPr>
                    <a:solidFill>
                      <a:schemeClr val="bg1"/>
                    </a:solidFill>
                  </a:tcPr>
                </a:tc>
                <a:tc>
                  <a:txBody>
                    <a:bodyPr/>
                    <a:lstStyle/>
                    <a:p>
                      <a:endParaRPr lang="fr-CA" dirty="0">
                        <a:solidFill>
                          <a:schemeClr val="accent1"/>
                        </a:solidFill>
                      </a:endParaRPr>
                    </a:p>
                  </a:txBody>
                  <a:tcPr>
                    <a:solidFill>
                      <a:srgbClr val="0E1428"/>
                    </a:solidFill>
                  </a:tcPr>
                </a:tc>
                <a:tc>
                  <a:txBody>
                    <a:bodyPr/>
                    <a:lstStyle/>
                    <a:p>
                      <a:endParaRPr lang="fr-CA" dirty="0">
                        <a:solidFill>
                          <a:schemeClr val="accent1"/>
                        </a:solidFill>
                      </a:endParaRPr>
                    </a:p>
                  </a:txBody>
                  <a:tcPr>
                    <a:solidFill>
                      <a:schemeClr val="bg1"/>
                    </a:solidFill>
                  </a:tcPr>
                </a:tc>
                <a:tc>
                  <a:txBody>
                    <a:bodyPr/>
                    <a:lstStyle/>
                    <a:p>
                      <a:endParaRPr lang="fr-CA" dirty="0">
                        <a:solidFill>
                          <a:schemeClr val="accent1"/>
                        </a:solidFill>
                      </a:endParaRPr>
                    </a:p>
                  </a:txBody>
                  <a:tcPr>
                    <a:solidFill>
                      <a:srgbClr val="0E1428"/>
                    </a:solidFill>
                  </a:tcPr>
                </a:tc>
                <a:tc>
                  <a:txBody>
                    <a:bodyPr/>
                    <a:lstStyle/>
                    <a:p>
                      <a:endParaRPr lang="fr-CA" dirty="0">
                        <a:solidFill>
                          <a:schemeClr val="accent1"/>
                        </a:solidFill>
                      </a:endParaRPr>
                    </a:p>
                  </a:txBody>
                  <a:tcPr>
                    <a:solidFill>
                      <a:srgbClr val="0E1428"/>
                    </a:solidFill>
                  </a:tcPr>
                </a:tc>
                <a:tc>
                  <a:txBody>
                    <a:bodyPr/>
                    <a:lstStyle/>
                    <a:p>
                      <a:endParaRPr lang="fr-CA" dirty="0">
                        <a:solidFill>
                          <a:schemeClr val="accent1"/>
                        </a:solidFill>
                      </a:endParaRPr>
                    </a:p>
                  </a:txBody>
                  <a:tcPr>
                    <a:solidFill>
                      <a:schemeClr val="bg1"/>
                    </a:solidFill>
                  </a:tcPr>
                </a:tc>
                <a:tc>
                  <a:txBody>
                    <a:bodyPr/>
                    <a:lstStyle/>
                    <a:p>
                      <a:endParaRPr lang="fr-CA" dirty="0">
                        <a:solidFill>
                          <a:schemeClr val="accent1"/>
                        </a:solidFill>
                      </a:endParaRPr>
                    </a:p>
                  </a:txBody>
                  <a:tcPr>
                    <a:solidFill>
                      <a:srgbClr val="0E1428"/>
                    </a:solidFill>
                  </a:tcPr>
                </a:tc>
                <a:tc>
                  <a:txBody>
                    <a:bodyPr/>
                    <a:lstStyle/>
                    <a:p>
                      <a:endParaRPr lang="fr-CA" dirty="0">
                        <a:solidFill>
                          <a:schemeClr val="accent1"/>
                        </a:solidFill>
                      </a:endParaRPr>
                    </a:p>
                  </a:txBody>
                  <a:tcPr>
                    <a:solidFill>
                      <a:schemeClr val="bg1"/>
                    </a:solidFill>
                  </a:tcPr>
                </a:tc>
                <a:tc>
                  <a:txBody>
                    <a:bodyPr/>
                    <a:lstStyle/>
                    <a:p>
                      <a:endParaRPr lang="fr-CA" dirty="0">
                        <a:solidFill>
                          <a:schemeClr val="accent1"/>
                        </a:solidFill>
                      </a:endParaRPr>
                    </a:p>
                  </a:txBody>
                  <a:tcPr>
                    <a:solidFill>
                      <a:schemeClr val="bg1"/>
                    </a:solidFill>
                  </a:tcPr>
                </a:tc>
                <a:tc>
                  <a:txBody>
                    <a:bodyPr/>
                    <a:lstStyle/>
                    <a:p>
                      <a:endParaRPr lang="fr-CA" dirty="0">
                        <a:solidFill>
                          <a:schemeClr val="accent1"/>
                        </a:solidFill>
                      </a:endParaRPr>
                    </a:p>
                  </a:txBody>
                  <a:tcPr>
                    <a:solidFill>
                      <a:srgbClr val="0E1428"/>
                    </a:solidFill>
                  </a:tcPr>
                </a:tc>
                <a:tc>
                  <a:txBody>
                    <a:bodyPr/>
                    <a:lstStyle/>
                    <a:p>
                      <a:endParaRPr lang="fr-CA" dirty="0">
                        <a:solidFill>
                          <a:schemeClr val="accent1"/>
                        </a:solidFill>
                      </a:endParaRPr>
                    </a:p>
                  </a:txBody>
                  <a:tcPr>
                    <a:solidFill>
                      <a:srgbClr val="0E1428"/>
                    </a:solidFill>
                  </a:tcPr>
                </a:tc>
                <a:tc>
                  <a:txBody>
                    <a:bodyPr/>
                    <a:lstStyle/>
                    <a:p>
                      <a:endParaRPr lang="fr-CA" dirty="0">
                        <a:solidFill>
                          <a:schemeClr val="accent1"/>
                        </a:solidFill>
                      </a:endParaRPr>
                    </a:p>
                  </a:txBody>
                  <a:tcPr>
                    <a:solidFill>
                      <a:schemeClr val="bg1"/>
                    </a:solidFill>
                  </a:tcPr>
                </a:tc>
                <a:tc>
                  <a:txBody>
                    <a:bodyPr/>
                    <a:lstStyle/>
                    <a:p>
                      <a:endParaRPr lang="fr-CA" dirty="0">
                        <a:solidFill>
                          <a:schemeClr val="accent1"/>
                        </a:solidFill>
                      </a:endParaRPr>
                    </a:p>
                  </a:txBody>
                  <a:tcPr>
                    <a:solidFill>
                      <a:schemeClr val="bg1"/>
                    </a:solidFill>
                  </a:tcPr>
                </a:tc>
                <a:tc>
                  <a:txBody>
                    <a:bodyPr/>
                    <a:lstStyle/>
                    <a:p>
                      <a:endParaRPr lang="fr-CA" dirty="0">
                        <a:solidFill>
                          <a:schemeClr val="accent1"/>
                        </a:solidFill>
                      </a:endParaRPr>
                    </a:p>
                  </a:txBody>
                  <a:tcPr>
                    <a:solidFill>
                      <a:srgbClr val="0E1428"/>
                    </a:solidFill>
                  </a:tcPr>
                </a:tc>
                <a:tc>
                  <a:txBody>
                    <a:bodyPr/>
                    <a:lstStyle/>
                    <a:p>
                      <a:endParaRPr lang="fr-CA" dirty="0">
                        <a:solidFill>
                          <a:schemeClr val="accent1"/>
                        </a:solidFill>
                      </a:endParaRPr>
                    </a:p>
                  </a:txBody>
                  <a:tcPr>
                    <a:solidFill>
                      <a:schemeClr val="bg1"/>
                    </a:solidFill>
                  </a:tcPr>
                </a:tc>
                <a:tc>
                  <a:txBody>
                    <a:bodyPr/>
                    <a:lstStyle/>
                    <a:p>
                      <a:endParaRPr lang="fr-CA" dirty="0">
                        <a:solidFill>
                          <a:schemeClr val="accent1"/>
                        </a:solidFill>
                      </a:endParaRPr>
                    </a:p>
                  </a:txBody>
                  <a:tcPr>
                    <a:solidFill>
                      <a:srgbClr val="0E1428"/>
                    </a:solidFill>
                  </a:tcPr>
                </a:tc>
                <a:tc>
                  <a:txBody>
                    <a:bodyPr/>
                    <a:lstStyle/>
                    <a:p>
                      <a:endParaRPr lang="fr-CA" dirty="0">
                        <a:solidFill>
                          <a:schemeClr val="accent1"/>
                        </a:solidFill>
                      </a:endParaRPr>
                    </a:p>
                  </a:txBody>
                  <a:tcPr>
                    <a:solidFill>
                      <a:srgbClr val="0E1428"/>
                    </a:solidFill>
                  </a:tcPr>
                </a:tc>
                <a:tc>
                  <a:txBody>
                    <a:bodyPr/>
                    <a:lstStyle/>
                    <a:p>
                      <a:endParaRPr lang="fr-CA" dirty="0">
                        <a:solidFill>
                          <a:schemeClr val="accent1"/>
                        </a:solidFill>
                      </a:endParaRPr>
                    </a:p>
                  </a:txBody>
                  <a:tcPr>
                    <a:solidFill>
                      <a:schemeClr val="bg1"/>
                    </a:solidFill>
                  </a:tcPr>
                </a:tc>
                <a:extLst>
                  <a:ext uri="{0D108BD9-81ED-4DB2-BD59-A6C34878D82A}">
                    <a16:rowId xmlns:a16="http://schemas.microsoft.com/office/drawing/2014/main" val="1912120276"/>
                  </a:ext>
                </a:extLst>
              </a:tr>
              <a:tr h="370840">
                <a:tc>
                  <a:txBody>
                    <a:bodyPr/>
                    <a:lstStyle/>
                    <a:p>
                      <a:endParaRPr lang="fr-CA" dirty="0"/>
                    </a:p>
                  </a:txBody>
                  <a:tcPr>
                    <a:solidFill>
                      <a:srgbClr val="0E1428"/>
                    </a:solidFill>
                  </a:tcPr>
                </a:tc>
                <a:tc>
                  <a:txBody>
                    <a:bodyPr/>
                    <a:lstStyle/>
                    <a:p>
                      <a:endParaRPr lang="fr-CA" dirty="0"/>
                    </a:p>
                  </a:txBody>
                  <a:tcPr>
                    <a:solidFill>
                      <a:srgbClr val="7F7F7F"/>
                    </a:solidFill>
                  </a:tcPr>
                </a:tc>
                <a:tc>
                  <a:txBody>
                    <a:bodyPr/>
                    <a:lstStyle/>
                    <a:p>
                      <a:endParaRPr lang="fr-CA" dirty="0"/>
                    </a:p>
                  </a:txBody>
                  <a:tcPr>
                    <a:solidFill>
                      <a:schemeClr val="bg1"/>
                    </a:solidFill>
                  </a:tcPr>
                </a:tc>
                <a:tc>
                  <a:txBody>
                    <a:bodyPr/>
                    <a:lstStyle/>
                    <a:p>
                      <a:endParaRPr lang="fr-CA" dirty="0"/>
                    </a:p>
                  </a:txBody>
                  <a:tcPr>
                    <a:solidFill>
                      <a:srgbClr val="7F7F7F"/>
                    </a:solidFill>
                  </a:tcPr>
                </a:tc>
                <a:tc>
                  <a:txBody>
                    <a:bodyPr/>
                    <a:lstStyle/>
                    <a:p>
                      <a:endParaRPr lang="fr-CA" dirty="0"/>
                    </a:p>
                  </a:txBody>
                  <a:tcPr>
                    <a:solidFill>
                      <a:schemeClr val="bg1"/>
                    </a:solidFill>
                  </a:tcPr>
                </a:tc>
                <a:tc>
                  <a:txBody>
                    <a:bodyPr/>
                    <a:lstStyle/>
                    <a:p>
                      <a:endParaRPr lang="fr-CA" dirty="0"/>
                    </a:p>
                  </a:txBody>
                  <a:tcPr>
                    <a:solidFill>
                      <a:srgbClr val="7F7F7F"/>
                    </a:solidFill>
                  </a:tcPr>
                </a:tc>
                <a:tc>
                  <a:txBody>
                    <a:bodyPr/>
                    <a:lstStyle/>
                    <a:p>
                      <a:endParaRPr lang="fr-CA" dirty="0"/>
                    </a:p>
                  </a:txBody>
                  <a:tcPr>
                    <a:solidFill>
                      <a:srgbClr val="0E1428"/>
                    </a:solidFill>
                  </a:tcPr>
                </a:tc>
                <a:tc>
                  <a:txBody>
                    <a:bodyPr/>
                    <a:lstStyle/>
                    <a:p>
                      <a:endParaRPr lang="fr-CA" dirty="0"/>
                    </a:p>
                  </a:txBody>
                  <a:tcPr>
                    <a:solidFill>
                      <a:srgbClr val="7F7F7F"/>
                    </a:solidFill>
                  </a:tcPr>
                </a:tc>
                <a:tc>
                  <a:txBody>
                    <a:bodyPr/>
                    <a:lstStyle/>
                    <a:p>
                      <a:endParaRPr lang="fr-CA" dirty="0"/>
                    </a:p>
                  </a:txBody>
                  <a:tcPr>
                    <a:solidFill>
                      <a:schemeClr val="bg1"/>
                    </a:solidFill>
                  </a:tcPr>
                </a:tc>
                <a:tc>
                  <a:txBody>
                    <a:bodyPr/>
                    <a:lstStyle/>
                    <a:p>
                      <a:endParaRPr lang="fr-CA" dirty="0"/>
                    </a:p>
                  </a:txBody>
                  <a:tcPr>
                    <a:solidFill>
                      <a:srgbClr val="7F7F7F"/>
                    </a:solidFill>
                  </a:tcPr>
                </a:tc>
                <a:tc>
                  <a:txBody>
                    <a:bodyPr/>
                    <a:lstStyle/>
                    <a:p>
                      <a:endParaRPr lang="fr-CA" dirty="0"/>
                    </a:p>
                  </a:txBody>
                  <a:tcPr>
                    <a:solidFill>
                      <a:srgbClr val="0E1428"/>
                    </a:solidFill>
                  </a:tcPr>
                </a:tc>
                <a:tc>
                  <a:txBody>
                    <a:bodyPr/>
                    <a:lstStyle/>
                    <a:p>
                      <a:endParaRPr lang="fr-CA" dirty="0"/>
                    </a:p>
                  </a:txBody>
                  <a:tcPr>
                    <a:solidFill>
                      <a:srgbClr val="7F7F7F"/>
                    </a:solidFill>
                  </a:tcPr>
                </a:tc>
                <a:tc>
                  <a:txBody>
                    <a:bodyPr/>
                    <a:lstStyle/>
                    <a:p>
                      <a:endParaRPr lang="fr-CA" dirty="0"/>
                    </a:p>
                  </a:txBody>
                  <a:tcPr>
                    <a:solidFill>
                      <a:srgbClr val="0E1428"/>
                    </a:solidFill>
                  </a:tcPr>
                </a:tc>
                <a:tc>
                  <a:txBody>
                    <a:bodyPr/>
                    <a:lstStyle/>
                    <a:p>
                      <a:endParaRPr lang="fr-CA"/>
                    </a:p>
                  </a:txBody>
                  <a:tcPr>
                    <a:solidFill>
                      <a:srgbClr val="7F7F7F"/>
                    </a:solidFill>
                  </a:tcPr>
                </a:tc>
                <a:tc>
                  <a:txBody>
                    <a:bodyPr/>
                    <a:lstStyle/>
                    <a:p>
                      <a:endParaRPr lang="fr-CA" dirty="0"/>
                    </a:p>
                  </a:txBody>
                  <a:tcPr>
                    <a:solidFill>
                      <a:srgbClr val="0E1428"/>
                    </a:solidFill>
                  </a:tcPr>
                </a:tc>
                <a:tc>
                  <a:txBody>
                    <a:bodyPr/>
                    <a:lstStyle/>
                    <a:p>
                      <a:endParaRPr lang="fr-CA" dirty="0"/>
                    </a:p>
                  </a:txBody>
                  <a:tcPr>
                    <a:solidFill>
                      <a:srgbClr val="7F7F7F"/>
                    </a:solidFill>
                  </a:tcPr>
                </a:tc>
                <a:tc>
                  <a:txBody>
                    <a:bodyPr/>
                    <a:lstStyle/>
                    <a:p>
                      <a:endParaRPr lang="fr-CA" dirty="0"/>
                    </a:p>
                  </a:txBody>
                  <a:tcPr>
                    <a:solidFill>
                      <a:schemeClr val="bg1"/>
                    </a:solidFill>
                  </a:tcPr>
                </a:tc>
                <a:tc>
                  <a:txBody>
                    <a:bodyPr/>
                    <a:lstStyle/>
                    <a:p>
                      <a:endParaRPr lang="fr-CA"/>
                    </a:p>
                  </a:txBody>
                  <a:tcPr>
                    <a:solidFill>
                      <a:srgbClr val="7F7F7F"/>
                    </a:solidFill>
                  </a:tcPr>
                </a:tc>
                <a:tc>
                  <a:txBody>
                    <a:bodyPr/>
                    <a:lstStyle/>
                    <a:p>
                      <a:endParaRPr lang="fr-CA" dirty="0"/>
                    </a:p>
                  </a:txBody>
                  <a:tcPr>
                    <a:solidFill>
                      <a:srgbClr val="0E1428"/>
                    </a:solidFill>
                  </a:tcPr>
                </a:tc>
                <a:tc>
                  <a:txBody>
                    <a:bodyPr/>
                    <a:lstStyle/>
                    <a:p>
                      <a:endParaRPr lang="fr-CA"/>
                    </a:p>
                  </a:txBody>
                  <a:tcPr>
                    <a:solidFill>
                      <a:srgbClr val="7F7F7F"/>
                    </a:solidFill>
                  </a:tcPr>
                </a:tc>
                <a:tc>
                  <a:txBody>
                    <a:bodyPr/>
                    <a:lstStyle/>
                    <a:p>
                      <a:endParaRPr lang="fr-CA" dirty="0"/>
                    </a:p>
                  </a:txBody>
                  <a:tcPr>
                    <a:solidFill>
                      <a:srgbClr val="0E1428"/>
                    </a:solidFill>
                  </a:tcPr>
                </a:tc>
                <a:tc>
                  <a:txBody>
                    <a:bodyPr/>
                    <a:lstStyle/>
                    <a:p>
                      <a:endParaRPr lang="fr-CA"/>
                    </a:p>
                  </a:txBody>
                  <a:tcPr>
                    <a:solidFill>
                      <a:srgbClr val="7F7F7F"/>
                    </a:solidFill>
                  </a:tcPr>
                </a:tc>
                <a:tc>
                  <a:txBody>
                    <a:bodyPr/>
                    <a:lstStyle/>
                    <a:p>
                      <a:endParaRPr lang="fr-CA" dirty="0"/>
                    </a:p>
                  </a:txBody>
                  <a:tcPr>
                    <a:solidFill>
                      <a:schemeClr val="bg1"/>
                    </a:solidFill>
                  </a:tcPr>
                </a:tc>
                <a:tc>
                  <a:txBody>
                    <a:bodyPr/>
                    <a:lstStyle/>
                    <a:p>
                      <a:endParaRPr lang="fr-CA"/>
                    </a:p>
                  </a:txBody>
                  <a:tcPr>
                    <a:solidFill>
                      <a:srgbClr val="7F7F7F"/>
                    </a:solidFill>
                  </a:tcPr>
                </a:tc>
                <a:tc>
                  <a:txBody>
                    <a:bodyPr/>
                    <a:lstStyle/>
                    <a:p>
                      <a:endParaRPr lang="fr-CA" dirty="0"/>
                    </a:p>
                  </a:txBody>
                  <a:tcPr>
                    <a:solidFill>
                      <a:srgbClr val="0E1428"/>
                    </a:solidFill>
                  </a:tcPr>
                </a:tc>
                <a:tc>
                  <a:txBody>
                    <a:bodyPr/>
                    <a:lstStyle/>
                    <a:p>
                      <a:endParaRPr lang="fr-CA"/>
                    </a:p>
                  </a:txBody>
                  <a:tcPr>
                    <a:solidFill>
                      <a:srgbClr val="7F7F7F"/>
                    </a:solidFill>
                  </a:tcPr>
                </a:tc>
                <a:tc>
                  <a:txBody>
                    <a:bodyPr/>
                    <a:lstStyle/>
                    <a:p>
                      <a:endParaRPr lang="fr-CA" dirty="0"/>
                    </a:p>
                  </a:txBody>
                  <a:tcPr>
                    <a:solidFill>
                      <a:schemeClr val="bg1"/>
                    </a:solidFill>
                  </a:tcPr>
                </a:tc>
                <a:tc>
                  <a:txBody>
                    <a:bodyPr/>
                    <a:lstStyle/>
                    <a:p>
                      <a:endParaRPr lang="fr-CA"/>
                    </a:p>
                  </a:txBody>
                  <a:tcPr>
                    <a:solidFill>
                      <a:srgbClr val="7F7F7F"/>
                    </a:solidFill>
                  </a:tcPr>
                </a:tc>
                <a:tc>
                  <a:txBody>
                    <a:bodyPr/>
                    <a:lstStyle/>
                    <a:p>
                      <a:endParaRPr lang="fr-CA" dirty="0"/>
                    </a:p>
                  </a:txBody>
                  <a:tcPr>
                    <a:solidFill>
                      <a:schemeClr val="bg1"/>
                    </a:solidFill>
                  </a:tcPr>
                </a:tc>
                <a:tc>
                  <a:txBody>
                    <a:bodyPr/>
                    <a:lstStyle/>
                    <a:p>
                      <a:endParaRPr lang="fr-CA"/>
                    </a:p>
                  </a:txBody>
                  <a:tcPr>
                    <a:solidFill>
                      <a:srgbClr val="7F7F7F"/>
                    </a:solidFill>
                  </a:tcPr>
                </a:tc>
                <a:tc>
                  <a:txBody>
                    <a:bodyPr/>
                    <a:lstStyle/>
                    <a:p>
                      <a:endParaRPr lang="fr-CA" dirty="0"/>
                    </a:p>
                  </a:txBody>
                  <a:tcPr>
                    <a:solidFill>
                      <a:srgbClr val="0E1428"/>
                    </a:solidFill>
                  </a:tcPr>
                </a:tc>
                <a:tc>
                  <a:txBody>
                    <a:bodyPr/>
                    <a:lstStyle/>
                    <a:p>
                      <a:endParaRPr lang="fr-CA" dirty="0"/>
                    </a:p>
                  </a:txBody>
                  <a:tcPr>
                    <a:solidFill>
                      <a:srgbClr val="7F7F7F"/>
                    </a:solidFill>
                  </a:tcPr>
                </a:tc>
                <a:extLst>
                  <a:ext uri="{0D108BD9-81ED-4DB2-BD59-A6C34878D82A}">
                    <a16:rowId xmlns:a16="http://schemas.microsoft.com/office/drawing/2014/main" val="4148201608"/>
                  </a:ext>
                </a:extLst>
              </a:tr>
              <a:tr h="370840">
                <a:tc>
                  <a:txBody>
                    <a:bodyPr/>
                    <a:lstStyle/>
                    <a:p>
                      <a:endParaRPr lang="fr-CA" dirty="0"/>
                    </a:p>
                  </a:txBody>
                  <a:tcPr>
                    <a:solidFill>
                      <a:srgbClr val="0E1428"/>
                    </a:solidFill>
                  </a:tcPr>
                </a:tc>
                <a:tc>
                  <a:txBody>
                    <a:bodyPr/>
                    <a:lstStyle/>
                    <a:p>
                      <a:endParaRPr lang="fr-CA"/>
                    </a:p>
                  </a:txBody>
                  <a:tcPr>
                    <a:solidFill>
                      <a:srgbClr val="7F7F7F"/>
                    </a:solidFill>
                  </a:tcPr>
                </a:tc>
                <a:tc>
                  <a:txBody>
                    <a:bodyPr/>
                    <a:lstStyle/>
                    <a:p>
                      <a:endParaRPr lang="fr-CA"/>
                    </a:p>
                  </a:txBody>
                  <a:tcPr>
                    <a:solidFill>
                      <a:srgbClr val="7F7F7F"/>
                    </a:solidFill>
                  </a:tcPr>
                </a:tc>
                <a:tc>
                  <a:txBody>
                    <a:bodyPr/>
                    <a:lstStyle/>
                    <a:p>
                      <a:endParaRPr lang="fr-CA"/>
                    </a:p>
                  </a:txBody>
                  <a:tcPr>
                    <a:solidFill>
                      <a:srgbClr val="7F7F7F"/>
                    </a:solidFill>
                  </a:tcPr>
                </a:tc>
                <a:tc>
                  <a:txBody>
                    <a:bodyPr/>
                    <a:lstStyle/>
                    <a:p>
                      <a:endParaRPr lang="fr-CA" dirty="0"/>
                    </a:p>
                  </a:txBody>
                  <a:tcPr>
                    <a:solidFill>
                      <a:schemeClr val="bg1"/>
                    </a:solidFill>
                  </a:tcPr>
                </a:tc>
                <a:tc>
                  <a:txBody>
                    <a:bodyPr/>
                    <a:lstStyle/>
                    <a:p>
                      <a:endParaRPr lang="fr-CA"/>
                    </a:p>
                  </a:txBody>
                  <a:tcPr>
                    <a:solidFill>
                      <a:srgbClr val="7F7F7F"/>
                    </a:solidFill>
                  </a:tcPr>
                </a:tc>
                <a:tc>
                  <a:txBody>
                    <a:bodyPr/>
                    <a:lstStyle/>
                    <a:p>
                      <a:endParaRPr lang="fr-CA"/>
                    </a:p>
                  </a:txBody>
                  <a:tcPr>
                    <a:solidFill>
                      <a:srgbClr val="7F7F7F"/>
                    </a:solidFill>
                  </a:tcPr>
                </a:tc>
                <a:tc>
                  <a:txBody>
                    <a:bodyPr/>
                    <a:lstStyle/>
                    <a:p>
                      <a:endParaRPr lang="fr-CA"/>
                    </a:p>
                  </a:txBody>
                  <a:tcPr>
                    <a:solidFill>
                      <a:srgbClr val="7F7F7F"/>
                    </a:solidFill>
                  </a:tcPr>
                </a:tc>
                <a:tc>
                  <a:txBody>
                    <a:bodyPr/>
                    <a:lstStyle/>
                    <a:p>
                      <a:endParaRPr lang="fr-CA" dirty="0"/>
                    </a:p>
                  </a:txBody>
                  <a:tcPr>
                    <a:solidFill>
                      <a:schemeClr val="bg1"/>
                    </a:solidFill>
                  </a:tcPr>
                </a:tc>
                <a:tc>
                  <a:txBody>
                    <a:bodyPr/>
                    <a:lstStyle/>
                    <a:p>
                      <a:endParaRPr lang="fr-CA" dirty="0"/>
                    </a:p>
                  </a:txBody>
                  <a:tcPr>
                    <a:solidFill>
                      <a:srgbClr val="7F7F7F"/>
                    </a:solidFill>
                  </a:tcPr>
                </a:tc>
                <a:tc>
                  <a:txBody>
                    <a:bodyPr/>
                    <a:lstStyle/>
                    <a:p>
                      <a:endParaRPr lang="fr-CA"/>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rgbClr val="0E1428"/>
                    </a:solidFill>
                  </a:tcPr>
                </a:tc>
                <a:tc>
                  <a:txBody>
                    <a:bodyPr/>
                    <a:lstStyle/>
                    <a:p>
                      <a:endParaRPr lang="fr-CA"/>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chemeClr val="bg1"/>
                    </a:solidFill>
                  </a:tcPr>
                </a:tc>
                <a:tc>
                  <a:txBody>
                    <a:bodyPr/>
                    <a:lstStyle/>
                    <a:p>
                      <a:endParaRPr lang="fr-CA" dirty="0"/>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rgbClr val="0E1428"/>
                    </a:solidFill>
                  </a:tcPr>
                </a:tc>
                <a:tc>
                  <a:txBody>
                    <a:bodyPr/>
                    <a:lstStyle/>
                    <a:p>
                      <a:endParaRPr lang="fr-CA" dirty="0"/>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rgbClr val="0E1428"/>
                    </a:solidFill>
                  </a:tcPr>
                </a:tc>
                <a:tc>
                  <a:txBody>
                    <a:bodyPr/>
                    <a:lstStyle/>
                    <a:p>
                      <a:endParaRPr lang="fr-CA" dirty="0"/>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chemeClr val="bg1"/>
                    </a:solidFill>
                  </a:tcPr>
                </a:tc>
                <a:tc>
                  <a:txBody>
                    <a:bodyPr/>
                    <a:lstStyle/>
                    <a:p>
                      <a:endParaRPr lang="fr-CA" dirty="0"/>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rgbClr val="7F7F7F"/>
                    </a:solidFill>
                  </a:tcPr>
                </a:tc>
                <a:extLst>
                  <a:ext uri="{0D108BD9-81ED-4DB2-BD59-A6C34878D82A}">
                    <a16:rowId xmlns:a16="http://schemas.microsoft.com/office/drawing/2014/main" val="3605591077"/>
                  </a:ext>
                </a:extLst>
              </a:tr>
              <a:tr h="370840">
                <a:tc>
                  <a:txBody>
                    <a:bodyPr/>
                    <a:lstStyle/>
                    <a:p>
                      <a:endParaRPr lang="fr-CA" dirty="0"/>
                    </a:p>
                  </a:txBody>
                  <a:tcPr>
                    <a:solidFill>
                      <a:srgbClr val="0E1428"/>
                    </a:solidFill>
                  </a:tcPr>
                </a:tc>
                <a:tc>
                  <a:txBody>
                    <a:bodyPr/>
                    <a:lstStyle/>
                    <a:p>
                      <a:endParaRPr lang="fr-CA"/>
                    </a:p>
                  </a:txBody>
                  <a:tcPr>
                    <a:solidFill>
                      <a:srgbClr val="7F7F7F"/>
                    </a:solidFill>
                  </a:tcPr>
                </a:tc>
                <a:tc>
                  <a:txBody>
                    <a:bodyPr/>
                    <a:lstStyle/>
                    <a:p>
                      <a:endParaRPr lang="fr-CA"/>
                    </a:p>
                  </a:txBody>
                  <a:tcPr>
                    <a:solidFill>
                      <a:srgbClr val="7F7F7F"/>
                    </a:solidFill>
                  </a:tcPr>
                </a:tc>
                <a:tc>
                  <a:txBody>
                    <a:bodyPr/>
                    <a:lstStyle/>
                    <a:p>
                      <a:endParaRPr lang="fr-CA"/>
                    </a:p>
                  </a:txBody>
                  <a:tcPr>
                    <a:solidFill>
                      <a:srgbClr val="7F7F7F"/>
                    </a:solidFill>
                  </a:tcPr>
                </a:tc>
                <a:tc>
                  <a:txBody>
                    <a:bodyPr/>
                    <a:lstStyle/>
                    <a:p>
                      <a:endParaRPr lang="fr-CA"/>
                    </a:p>
                  </a:txBody>
                  <a:tcPr>
                    <a:solidFill>
                      <a:srgbClr val="7F7F7F"/>
                    </a:solidFill>
                  </a:tcPr>
                </a:tc>
                <a:tc>
                  <a:txBody>
                    <a:bodyPr/>
                    <a:lstStyle/>
                    <a:p>
                      <a:endParaRPr lang="fr-CA"/>
                    </a:p>
                  </a:txBody>
                  <a:tcPr>
                    <a:solidFill>
                      <a:srgbClr val="7F7F7F"/>
                    </a:solidFill>
                  </a:tcPr>
                </a:tc>
                <a:tc>
                  <a:txBody>
                    <a:bodyPr/>
                    <a:lstStyle/>
                    <a:p>
                      <a:endParaRPr lang="fr-CA"/>
                    </a:p>
                  </a:txBody>
                  <a:tcPr>
                    <a:solidFill>
                      <a:srgbClr val="7F7F7F"/>
                    </a:solidFill>
                  </a:tcPr>
                </a:tc>
                <a:tc>
                  <a:txBody>
                    <a:bodyPr/>
                    <a:lstStyle/>
                    <a:p>
                      <a:endParaRPr lang="fr-CA"/>
                    </a:p>
                  </a:txBody>
                  <a:tcPr>
                    <a:solidFill>
                      <a:srgbClr val="7F7F7F"/>
                    </a:solidFill>
                  </a:tcPr>
                </a:tc>
                <a:tc>
                  <a:txBody>
                    <a:bodyPr/>
                    <a:lstStyle/>
                    <a:p>
                      <a:endParaRPr lang="fr-CA" dirty="0"/>
                    </a:p>
                  </a:txBody>
                  <a:tcPr>
                    <a:solidFill>
                      <a:schemeClr val="bg1"/>
                    </a:solidFill>
                  </a:tcPr>
                </a:tc>
                <a:tc>
                  <a:txBody>
                    <a:bodyPr/>
                    <a:lstStyle/>
                    <a:p>
                      <a:endParaRPr lang="fr-CA"/>
                    </a:p>
                  </a:txBody>
                  <a:tcPr>
                    <a:solidFill>
                      <a:srgbClr val="7F7F7F"/>
                    </a:solidFill>
                  </a:tcPr>
                </a:tc>
                <a:tc>
                  <a:txBody>
                    <a:bodyPr/>
                    <a:lstStyle/>
                    <a:p>
                      <a:endParaRPr lang="fr-CA"/>
                    </a:p>
                  </a:txBody>
                  <a:tcPr>
                    <a:solidFill>
                      <a:srgbClr val="7F7F7F"/>
                    </a:solidFill>
                  </a:tcPr>
                </a:tc>
                <a:tc>
                  <a:txBody>
                    <a:bodyPr/>
                    <a:lstStyle/>
                    <a:p>
                      <a:endParaRPr lang="fr-CA"/>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rgbClr val="7F7F7F"/>
                    </a:solidFill>
                  </a:tcPr>
                </a:tc>
                <a:tc>
                  <a:txBody>
                    <a:bodyPr/>
                    <a:lstStyle/>
                    <a:p>
                      <a:endParaRPr lang="fr-CA"/>
                    </a:p>
                  </a:txBody>
                  <a:tcPr>
                    <a:solidFill>
                      <a:srgbClr val="7F7F7F"/>
                    </a:solidFill>
                  </a:tcPr>
                </a:tc>
                <a:tc>
                  <a:txBody>
                    <a:bodyPr/>
                    <a:lstStyle/>
                    <a:p>
                      <a:endParaRPr lang="fr-CA"/>
                    </a:p>
                  </a:txBody>
                  <a:tcPr>
                    <a:solidFill>
                      <a:srgbClr val="7F7F7F"/>
                    </a:solidFill>
                  </a:tcPr>
                </a:tc>
                <a:tc>
                  <a:txBody>
                    <a:bodyPr/>
                    <a:lstStyle/>
                    <a:p>
                      <a:endParaRPr lang="fr-CA" dirty="0"/>
                    </a:p>
                  </a:txBody>
                  <a:tcPr>
                    <a:solidFill>
                      <a:schemeClr val="bg1"/>
                    </a:solidFill>
                  </a:tcPr>
                </a:tc>
                <a:tc>
                  <a:txBody>
                    <a:bodyPr/>
                    <a:lstStyle/>
                    <a:p>
                      <a:endParaRPr lang="fr-CA"/>
                    </a:p>
                  </a:txBody>
                  <a:tcPr>
                    <a:solidFill>
                      <a:srgbClr val="7F7F7F"/>
                    </a:solidFill>
                  </a:tcPr>
                </a:tc>
                <a:tc>
                  <a:txBody>
                    <a:bodyPr/>
                    <a:lstStyle/>
                    <a:p>
                      <a:endParaRPr lang="fr-CA"/>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rgbClr val="7F7F7F"/>
                    </a:solidFill>
                  </a:tcPr>
                </a:tc>
                <a:tc>
                  <a:txBody>
                    <a:bodyPr/>
                    <a:lstStyle/>
                    <a:p>
                      <a:endParaRPr lang="fr-CA"/>
                    </a:p>
                  </a:txBody>
                  <a:tcPr>
                    <a:solidFill>
                      <a:srgbClr val="7F7F7F"/>
                    </a:solidFill>
                  </a:tcPr>
                </a:tc>
                <a:tc>
                  <a:txBody>
                    <a:bodyPr/>
                    <a:lstStyle/>
                    <a:p>
                      <a:endParaRPr lang="fr-CA"/>
                    </a:p>
                  </a:txBody>
                  <a:tcPr>
                    <a:solidFill>
                      <a:srgbClr val="7F7F7F"/>
                    </a:solidFill>
                  </a:tcPr>
                </a:tc>
                <a:tc>
                  <a:txBody>
                    <a:bodyPr/>
                    <a:lstStyle/>
                    <a:p>
                      <a:endParaRPr lang="fr-CA"/>
                    </a:p>
                  </a:txBody>
                  <a:tcPr>
                    <a:solidFill>
                      <a:srgbClr val="7F7F7F"/>
                    </a:solidFill>
                  </a:tcPr>
                </a:tc>
                <a:tc>
                  <a:txBody>
                    <a:bodyPr/>
                    <a:lstStyle/>
                    <a:p>
                      <a:endParaRPr lang="fr-CA" dirty="0"/>
                    </a:p>
                  </a:txBody>
                  <a:tcPr>
                    <a:solidFill>
                      <a:srgbClr val="0E1428"/>
                    </a:solidFill>
                  </a:tcPr>
                </a:tc>
                <a:tc>
                  <a:txBody>
                    <a:bodyPr/>
                    <a:lstStyle/>
                    <a:p>
                      <a:endParaRPr lang="fr-CA"/>
                    </a:p>
                  </a:txBody>
                  <a:tcPr>
                    <a:solidFill>
                      <a:srgbClr val="7F7F7F"/>
                    </a:solidFill>
                  </a:tcPr>
                </a:tc>
                <a:tc>
                  <a:txBody>
                    <a:bodyPr/>
                    <a:lstStyle/>
                    <a:p>
                      <a:endParaRPr lang="fr-CA"/>
                    </a:p>
                  </a:txBody>
                  <a:tcPr>
                    <a:solidFill>
                      <a:srgbClr val="7F7F7F"/>
                    </a:solidFill>
                  </a:tcPr>
                </a:tc>
                <a:tc>
                  <a:txBody>
                    <a:bodyPr/>
                    <a:lstStyle/>
                    <a:p>
                      <a:endParaRPr lang="fr-CA"/>
                    </a:p>
                  </a:txBody>
                  <a:tcPr>
                    <a:solidFill>
                      <a:srgbClr val="7F7F7F"/>
                    </a:solidFill>
                  </a:tcPr>
                </a:tc>
                <a:tc>
                  <a:txBody>
                    <a:bodyPr/>
                    <a:lstStyle/>
                    <a:p>
                      <a:endParaRPr lang="fr-CA"/>
                    </a:p>
                  </a:txBody>
                  <a:tcPr>
                    <a:solidFill>
                      <a:srgbClr val="7F7F7F"/>
                    </a:solidFill>
                  </a:tcPr>
                </a:tc>
                <a:tc>
                  <a:txBody>
                    <a:bodyPr/>
                    <a:lstStyle/>
                    <a:p>
                      <a:endParaRPr lang="fr-CA"/>
                    </a:p>
                  </a:txBody>
                  <a:tcPr>
                    <a:solidFill>
                      <a:srgbClr val="7F7F7F"/>
                    </a:solidFill>
                  </a:tcPr>
                </a:tc>
                <a:tc>
                  <a:txBody>
                    <a:bodyPr/>
                    <a:lstStyle/>
                    <a:p>
                      <a:endParaRPr lang="fr-CA"/>
                    </a:p>
                  </a:txBody>
                  <a:tcPr>
                    <a:solidFill>
                      <a:srgbClr val="7F7F7F"/>
                    </a:solidFill>
                  </a:tcPr>
                </a:tc>
                <a:tc>
                  <a:txBody>
                    <a:bodyPr/>
                    <a:lstStyle/>
                    <a:p>
                      <a:endParaRPr lang="fr-CA" dirty="0"/>
                    </a:p>
                  </a:txBody>
                  <a:tcPr>
                    <a:solidFill>
                      <a:srgbClr val="7F7F7F"/>
                    </a:solidFill>
                  </a:tcPr>
                </a:tc>
                <a:extLst>
                  <a:ext uri="{0D108BD9-81ED-4DB2-BD59-A6C34878D82A}">
                    <a16:rowId xmlns:a16="http://schemas.microsoft.com/office/drawing/2014/main" val="3008332339"/>
                  </a:ext>
                </a:extLst>
              </a:tr>
              <a:tr h="370840">
                <a:tc>
                  <a:txBody>
                    <a:bodyPr/>
                    <a:lstStyle/>
                    <a:p>
                      <a:endParaRPr lang="fr-CA" dirty="0"/>
                    </a:p>
                  </a:txBody>
                  <a:tcPr>
                    <a:solidFill>
                      <a:srgbClr val="0E1428"/>
                    </a:solidFill>
                  </a:tcPr>
                </a:tc>
                <a:tc>
                  <a:txBody>
                    <a:bodyPr/>
                    <a:lstStyle/>
                    <a:p>
                      <a:endParaRPr lang="fr-CA"/>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chemeClr val="bg1"/>
                    </a:solidFill>
                  </a:tcPr>
                </a:tc>
                <a:tc>
                  <a:txBody>
                    <a:bodyPr/>
                    <a:lstStyle/>
                    <a:p>
                      <a:endParaRPr lang="fr-CA" dirty="0"/>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rgbClr val="7F7F7F"/>
                    </a:solidFill>
                  </a:tcPr>
                </a:tc>
                <a:extLst>
                  <a:ext uri="{0D108BD9-81ED-4DB2-BD59-A6C34878D82A}">
                    <a16:rowId xmlns:a16="http://schemas.microsoft.com/office/drawing/2014/main" val="573909201"/>
                  </a:ext>
                </a:extLst>
              </a:tr>
              <a:tr h="370840">
                <a:tc>
                  <a:txBody>
                    <a:bodyPr/>
                    <a:lstStyle/>
                    <a:p>
                      <a:endParaRPr lang="fr-CA" dirty="0"/>
                    </a:p>
                  </a:txBody>
                  <a:tcPr>
                    <a:solidFill>
                      <a:srgbClr val="0E1428"/>
                    </a:solidFill>
                  </a:tcPr>
                </a:tc>
                <a:tc>
                  <a:txBody>
                    <a:bodyPr/>
                    <a:lstStyle/>
                    <a:p>
                      <a:endParaRPr lang="fr-CA"/>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rgbClr val="7F7F7F"/>
                    </a:solidFill>
                  </a:tcPr>
                </a:tc>
                <a:tc>
                  <a:txBody>
                    <a:bodyPr/>
                    <a:lstStyle/>
                    <a:p>
                      <a:endParaRPr lang="fr-CA"/>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rgbClr val="7F7F7F"/>
                    </a:solidFill>
                  </a:tcPr>
                </a:tc>
                <a:tc>
                  <a:txBody>
                    <a:bodyPr/>
                    <a:lstStyle/>
                    <a:p>
                      <a:endParaRPr lang="fr-CA" dirty="0"/>
                    </a:p>
                  </a:txBody>
                  <a:tcPr>
                    <a:solidFill>
                      <a:srgbClr val="7F7F7F"/>
                    </a:solidFill>
                  </a:tcPr>
                </a:tc>
                <a:extLst>
                  <a:ext uri="{0D108BD9-81ED-4DB2-BD59-A6C34878D82A}">
                    <a16:rowId xmlns:a16="http://schemas.microsoft.com/office/drawing/2014/main" val="2573956520"/>
                  </a:ext>
                </a:extLst>
              </a:tr>
            </a:tbl>
          </a:graphicData>
        </a:graphic>
      </p:graphicFrame>
    </p:spTree>
    <p:extLst>
      <p:ext uri="{BB962C8B-B14F-4D97-AF65-F5344CB8AC3E}">
        <p14:creationId xmlns:p14="http://schemas.microsoft.com/office/powerpoint/2010/main" val="18504399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B72C9-B66E-4145-901B-DE7D85B25FA4}"/>
            </a:ext>
          </a:extLst>
        </p:cNvPr>
        <p:cNvGrpSpPr/>
        <p:nvPr/>
      </p:nvGrpSpPr>
      <p:grpSpPr>
        <a:xfrm>
          <a:off x="0" y="0"/>
          <a:ext cx="0" cy="0"/>
          <a:chOff x="0" y="0"/>
          <a:chExt cx="0" cy="0"/>
        </a:xfrm>
      </p:grpSpPr>
      <p:sp>
        <p:nvSpPr>
          <p:cNvPr id="22531" name="Rectangle 3">
            <a:extLst>
              <a:ext uri="{FF2B5EF4-FFF2-40B4-BE49-F238E27FC236}">
                <a16:creationId xmlns:a16="http://schemas.microsoft.com/office/drawing/2014/main" id="{2B70BA4F-C9E9-B257-5777-0F68A0F9A5BE}"/>
              </a:ext>
            </a:extLst>
          </p:cNvPr>
          <p:cNvSpPr>
            <a:spLocks noGrp="1" noChangeArrowheads="1"/>
          </p:cNvSpPr>
          <p:nvPr>
            <p:ph type="body" idx="1"/>
          </p:nvPr>
        </p:nvSpPr>
        <p:spPr>
          <a:xfrm>
            <a:off x="1019200" y="2314572"/>
            <a:ext cx="11172800" cy="3781428"/>
          </a:xfrm>
        </p:spPr>
        <p:txBody>
          <a:bodyPr>
            <a:normAutofit/>
          </a:bodyPr>
          <a:lstStyle/>
          <a:p>
            <a:pPr>
              <a:buFont typeface="Wingdings" panose="05000000000000000000" pitchFamily="2" charset="2"/>
              <a:buNone/>
            </a:pPr>
            <a:endParaRPr lang="fr-CA" altLang="fr-FR" sz="8000" dirty="0"/>
          </a:p>
          <a:p>
            <a:pPr>
              <a:buFont typeface="Wingdings" panose="05000000000000000000" pitchFamily="2" charset="2"/>
              <a:buNone/>
            </a:pPr>
            <a:endParaRPr lang="fr-CA" altLang="fr-FR" sz="1800" dirty="0">
              <a:latin typeface="Courier New" panose="02070309020205020404" pitchFamily="49" charset="0"/>
            </a:endParaRPr>
          </a:p>
        </p:txBody>
      </p:sp>
      <p:sp>
        <p:nvSpPr>
          <p:cNvPr id="22530" name="Rectangle 2">
            <a:extLst>
              <a:ext uri="{FF2B5EF4-FFF2-40B4-BE49-F238E27FC236}">
                <a16:creationId xmlns:a16="http://schemas.microsoft.com/office/drawing/2014/main" id="{AA850268-ADF4-B559-914B-D45DA99D44B8}"/>
              </a:ext>
            </a:extLst>
          </p:cNvPr>
          <p:cNvSpPr>
            <a:spLocks noGrp="1" noChangeArrowheads="1"/>
          </p:cNvSpPr>
          <p:nvPr>
            <p:ph type="ctrTitle"/>
          </p:nvPr>
        </p:nvSpPr>
        <p:spPr>
          <a:xfrm>
            <a:off x="0" y="0"/>
            <a:ext cx="12192000" cy="1709200"/>
          </a:xfrm>
        </p:spPr>
        <p:txBody>
          <a:bodyPr>
            <a:normAutofit fontScale="90000"/>
          </a:bodyPr>
          <a:lstStyle/>
          <a:p>
            <a:r>
              <a:rPr lang="fr-CA" altLang="fr-FR" dirty="0"/>
              <a:t>Suite </a:t>
            </a:r>
            <a:r>
              <a:rPr lang="fr-CA" altLang="fr-FR" dirty="0" err="1"/>
              <a:t>Prouet</a:t>
            </a:r>
            <a:r>
              <a:rPr lang="fr-CA" altLang="fr-FR" dirty="0"/>
              <a:t>-</a:t>
            </a:r>
            <a:r>
              <a:rPr lang="fr-CA" altLang="fr-FR" dirty="0" err="1"/>
              <a:t>Thue</a:t>
            </a:r>
            <a:r>
              <a:rPr lang="fr-CA" altLang="fr-FR" dirty="0"/>
              <a:t>-Morse</a:t>
            </a:r>
          </a:p>
        </p:txBody>
      </p:sp>
      <p:sp>
        <p:nvSpPr>
          <p:cNvPr id="2" name="!!Gauche">
            <a:extLst>
              <a:ext uri="{FF2B5EF4-FFF2-40B4-BE49-F238E27FC236}">
                <a16:creationId xmlns:a16="http://schemas.microsoft.com/office/drawing/2014/main" id="{5EE1AA24-EEB0-721D-55EC-B211B1B966F1}"/>
              </a:ext>
            </a:extLst>
          </p:cNvPr>
          <p:cNvSpPr/>
          <p:nvPr/>
        </p:nvSpPr>
        <p:spPr>
          <a:xfrm>
            <a:off x="-1464840" y="2314572"/>
            <a:ext cx="2664412" cy="2554588"/>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3">
              <a:alphaModFix/>
            </a:blip>
            <a:stretch>
              <a:fillRect/>
            </a:stretch>
          </a:blipFill>
          <a:ln>
            <a:noFill/>
          </a:ln>
        </p:spPr>
        <p:txBody>
          <a:bodyPr/>
          <a:lstStyle/>
          <a:p>
            <a:endParaRPr lang="fr-CA"/>
          </a:p>
        </p:txBody>
      </p:sp>
      <p:sp>
        <p:nvSpPr>
          <p:cNvPr id="3" name="!!Droite">
            <a:extLst>
              <a:ext uri="{FF2B5EF4-FFF2-40B4-BE49-F238E27FC236}">
                <a16:creationId xmlns:a16="http://schemas.microsoft.com/office/drawing/2014/main" id="{B22E73DB-ABE4-B22A-8422-2E2697A14CC4}"/>
              </a:ext>
            </a:extLst>
          </p:cNvPr>
          <p:cNvSpPr/>
          <p:nvPr/>
        </p:nvSpPr>
        <p:spPr>
          <a:xfrm>
            <a:off x="10527700" y="3901827"/>
            <a:ext cx="2664412" cy="2554588"/>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3">
              <a:alphaModFix/>
            </a:blip>
            <a:stretch>
              <a:fillRect/>
            </a:stretch>
          </a:blipFill>
          <a:ln>
            <a:noFill/>
          </a:ln>
        </p:spPr>
        <p:txBody>
          <a:bodyPr/>
          <a:lstStyle/>
          <a:p>
            <a:endParaRPr lang="fr-CA"/>
          </a:p>
        </p:txBody>
      </p:sp>
      <p:graphicFrame>
        <p:nvGraphicFramePr>
          <p:cNvPr id="5" name="Tableau 4">
            <a:extLst>
              <a:ext uri="{FF2B5EF4-FFF2-40B4-BE49-F238E27FC236}">
                <a16:creationId xmlns:a16="http://schemas.microsoft.com/office/drawing/2014/main" id="{33E3768C-EE6C-DF09-C5A6-258CF767616D}"/>
              </a:ext>
            </a:extLst>
          </p:cNvPr>
          <p:cNvGraphicFramePr>
            <a:graphicFrameLocks noGrp="1"/>
          </p:cNvGraphicFramePr>
          <p:nvPr>
            <p:extLst>
              <p:ext uri="{D42A27DB-BD31-4B8C-83A1-F6EECF244321}">
                <p14:modId xmlns:p14="http://schemas.microsoft.com/office/powerpoint/2010/main" val="326882"/>
              </p:ext>
            </p:extLst>
          </p:nvPr>
        </p:nvGraphicFramePr>
        <p:xfrm>
          <a:off x="494278" y="2214493"/>
          <a:ext cx="10678523" cy="741680"/>
        </p:xfrm>
        <a:graphic>
          <a:graphicData uri="http://schemas.openxmlformats.org/drawingml/2006/table">
            <a:tbl>
              <a:tblPr firstRow="1" bandRow="1">
                <a:tableStyleId>{5C22544A-7EE6-4342-B048-85BDC9FD1C3A}</a:tableStyleId>
              </a:tblPr>
              <a:tblGrid>
                <a:gridCol w="1036171">
                  <a:extLst>
                    <a:ext uri="{9D8B030D-6E8A-4147-A177-3AD203B41FA5}">
                      <a16:colId xmlns:a16="http://schemas.microsoft.com/office/drawing/2014/main" val="2467663097"/>
                    </a:ext>
                  </a:extLst>
                </a:gridCol>
                <a:gridCol w="602647">
                  <a:extLst>
                    <a:ext uri="{9D8B030D-6E8A-4147-A177-3AD203B41FA5}">
                      <a16:colId xmlns:a16="http://schemas.microsoft.com/office/drawing/2014/main" val="1335823453"/>
                    </a:ext>
                  </a:extLst>
                </a:gridCol>
                <a:gridCol w="602647">
                  <a:extLst>
                    <a:ext uri="{9D8B030D-6E8A-4147-A177-3AD203B41FA5}">
                      <a16:colId xmlns:a16="http://schemas.microsoft.com/office/drawing/2014/main" val="3693631715"/>
                    </a:ext>
                  </a:extLst>
                </a:gridCol>
                <a:gridCol w="602647">
                  <a:extLst>
                    <a:ext uri="{9D8B030D-6E8A-4147-A177-3AD203B41FA5}">
                      <a16:colId xmlns:a16="http://schemas.microsoft.com/office/drawing/2014/main" val="1910376352"/>
                    </a:ext>
                  </a:extLst>
                </a:gridCol>
                <a:gridCol w="602647">
                  <a:extLst>
                    <a:ext uri="{9D8B030D-6E8A-4147-A177-3AD203B41FA5}">
                      <a16:colId xmlns:a16="http://schemas.microsoft.com/office/drawing/2014/main" val="1067638943"/>
                    </a:ext>
                  </a:extLst>
                </a:gridCol>
                <a:gridCol w="602647">
                  <a:extLst>
                    <a:ext uri="{9D8B030D-6E8A-4147-A177-3AD203B41FA5}">
                      <a16:colId xmlns:a16="http://schemas.microsoft.com/office/drawing/2014/main" val="1610792896"/>
                    </a:ext>
                  </a:extLst>
                </a:gridCol>
                <a:gridCol w="602647">
                  <a:extLst>
                    <a:ext uri="{9D8B030D-6E8A-4147-A177-3AD203B41FA5}">
                      <a16:colId xmlns:a16="http://schemas.microsoft.com/office/drawing/2014/main" val="2710631942"/>
                    </a:ext>
                  </a:extLst>
                </a:gridCol>
                <a:gridCol w="602647">
                  <a:extLst>
                    <a:ext uri="{9D8B030D-6E8A-4147-A177-3AD203B41FA5}">
                      <a16:colId xmlns:a16="http://schemas.microsoft.com/office/drawing/2014/main" val="175921398"/>
                    </a:ext>
                  </a:extLst>
                </a:gridCol>
                <a:gridCol w="602647">
                  <a:extLst>
                    <a:ext uri="{9D8B030D-6E8A-4147-A177-3AD203B41FA5}">
                      <a16:colId xmlns:a16="http://schemas.microsoft.com/office/drawing/2014/main" val="863754562"/>
                    </a:ext>
                  </a:extLst>
                </a:gridCol>
                <a:gridCol w="602647">
                  <a:extLst>
                    <a:ext uri="{9D8B030D-6E8A-4147-A177-3AD203B41FA5}">
                      <a16:colId xmlns:a16="http://schemas.microsoft.com/office/drawing/2014/main" val="3134675651"/>
                    </a:ext>
                  </a:extLst>
                </a:gridCol>
                <a:gridCol w="602647">
                  <a:extLst>
                    <a:ext uri="{9D8B030D-6E8A-4147-A177-3AD203B41FA5}">
                      <a16:colId xmlns:a16="http://schemas.microsoft.com/office/drawing/2014/main" val="2649081468"/>
                    </a:ext>
                  </a:extLst>
                </a:gridCol>
                <a:gridCol w="602647">
                  <a:extLst>
                    <a:ext uri="{9D8B030D-6E8A-4147-A177-3AD203B41FA5}">
                      <a16:colId xmlns:a16="http://schemas.microsoft.com/office/drawing/2014/main" val="1033413659"/>
                    </a:ext>
                  </a:extLst>
                </a:gridCol>
                <a:gridCol w="602647">
                  <a:extLst>
                    <a:ext uri="{9D8B030D-6E8A-4147-A177-3AD203B41FA5}">
                      <a16:colId xmlns:a16="http://schemas.microsoft.com/office/drawing/2014/main" val="3957472617"/>
                    </a:ext>
                  </a:extLst>
                </a:gridCol>
                <a:gridCol w="602647">
                  <a:extLst>
                    <a:ext uri="{9D8B030D-6E8A-4147-A177-3AD203B41FA5}">
                      <a16:colId xmlns:a16="http://schemas.microsoft.com/office/drawing/2014/main" val="1543274874"/>
                    </a:ext>
                  </a:extLst>
                </a:gridCol>
                <a:gridCol w="602647">
                  <a:extLst>
                    <a:ext uri="{9D8B030D-6E8A-4147-A177-3AD203B41FA5}">
                      <a16:colId xmlns:a16="http://schemas.microsoft.com/office/drawing/2014/main" val="3510520820"/>
                    </a:ext>
                  </a:extLst>
                </a:gridCol>
                <a:gridCol w="602647">
                  <a:extLst>
                    <a:ext uri="{9D8B030D-6E8A-4147-A177-3AD203B41FA5}">
                      <a16:colId xmlns:a16="http://schemas.microsoft.com/office/drawing/2014/main" val="2263510137"/>
                    </a:ext>
                  </a:extLst>
                </a:gridCol>
                <a:gridCol w="602647">
                  <a:extLst>
                    <a:ext uri="{9D8B030D-6E8A-4147-A177-3AD203B41FA5}">
                      <a16:colId xmlns:a16="http://schemas.microsoft.com/office/drawing/2014/main" val="1835838647"/>
                    </a:ext>
                  </a:extLst>
                </a:gridCol>
              </a:tblGrid>
              <a:tr h="370840">
                <a:tc>
                  <a:txBody>
                    <a:bodyPr/>
                    <a:lstStyle/>
                    <a:p>
                      <a:pPr algn="ctr"/>
                      <a:r>
                        <a:rPr lang="fr-CA" sz="1600" dirty="0"/>
                        <a:t>Pos</a:t>
                      </a:r>
                    </a:p>
                  </a:txBody>
                  <a:tcPr/>
                </a:tc>
                <a:tc>
                  <a:txBody>
                    <a:bodyPr/>
                    <a:lstStyle/>
                    <a:p>
                      <a:pPr algn="ctr"/>
                      <a:r>
                        <a:rPr lang="fr-CA" sz="1600" dirty="0"/>
                        <a:t>0</a:t>
                      </a:r>
                    </a:p>
                  </a:txBody>
                  <a:tcPr/>
                </a:tc>
                <a:tc>
                  <a:txBody>
                    <a:bodyPr/>
                    <a:lstStyle/>
                    <a:p>
                      <a:pPr algn="ctr"/>
                      <a:r>
                        <a:rPr lang="fr-CA" sz="1600" dirty="0"/>
                        <a:t>1</a:t>
                      </a:r>
                    </a:p>
                  </a:txBody>
                  <a:tcPr/>
                </a:tc>
                <a:tc>
                  <a:txBody>
                    <a:bodyPr/>
                    <a:lstStyle/>
                    <a:p>
                      <a:pPr algn="ctr"/>
                      <a:r>
                        <a:rPr lang="fr-CA" sz="1600" dirty="0"/>
                        <a:t>2</a:t>
                      </a:r>
                    </a:p>
                  </a:txBody>
                  <a:tcPr/>
                </a:tc>
                <a:tc>
                  <a:txBody>
                    <a:bodyPr/>
                    <a:lstStyle/>
                    <a:p>
                      <a:pPr algn="ctr"/>
                      <a:r>
                        <a:rPr lang="fr-CA" sz="1600" dirty="0"/>
                        <a:t>3</a:t>
                      </a:r>
                    </a:p>
                  </a:txBody>
                  <a:tcPr/>
                </a:tc>
                <a:tc>
                  <a:txBody>
                    <a:bodyPr/>
                    <a:lstStyle/>
                    <a:p>
                      <a:pPr algn="ctr"/>
                      <a:r>
                        <a:rPr lang="fr-CA" sz="1600" dirty="0"/>
                        <a:t>4</a:t>
                      </a:r>
                    </a:p>
                  </a:txBody>
                  <a:tcPr/>
                </a:tc>
                <a:tc>
                  <a:txBody>
                    <a:bodyPr/>
                    <a:lstStyle/>
                    <a:p>
                      <a:pPr algn="ctr"/>
                      <a:r>
                        <a:rPr lang="fr-CA" sz="1600" dirty="0"/>
                        <a:t>5</a:t>
                      </a:r>
                    </a:p>
                  </a:txBody>
                  <a:tcPr/>
                </a:tc>
                <a:tc>
                  <a:txBody>
                    <a:bodyPr/>
                    <a:lstStyle/>
                    <a:p>
                      <a:pPr algn="ctr"/>
                      <a:r>
                        <a:rPr lang="fr-CA" sz="1600" dirty="0"/>
                        <a:t>6</a:t>
                      </a:r>
                    </a:p>
                  </a:txBody>
                  <a:tcPr/>
                </a:tc>
                <a:tc>
                  <a:txBody>
                    <a:bodyPr/>
                    <a:lstStyle/>
                    <a:p>
                      <a:pPr algn="ctr"/>
                      <a:r>
                        <a:rPr lang="fr-CA" sz="1600" dirty="0"/>
                        <a:t>7</a:t>
                      </a:r>
                    </a:p>
                  </a:txBody>
                  <a:tcPr/>
                </a:tc>
                <a:tc>
                  <a:txBody>
                    <a:bodyPr/>
                    <a:lstStyle/>
                    <a:p>
                      <a:pPr algn="ctr"/>
                      <a:r>
                        <a:rPr lang="fr-CA" sz="1600" dirty="0"/>
                        <a:t>8</a:t>
                      </a:r>
                    </a:p>
                  </a:txBody>
                  <a:tcPr/>
                </a:tc>
                <a:tc>
                  <a:txBody>
                    <a:bodyPr/>
                    <a:lstStyle/>
                    <a:p>
                      <a:pPr algn="ctr"/>
                      <a:r>
                        <a:rPr lang="fr-CA" sz="1600" dirty="0"/>
                        <a:t>9</a:t>
                      </a:r>
                    </a:p>
                  </a:txBody>
                  <a:tcPr/>
                </a:tc>
                <a:tc>
                  <a:txBody>
                    <a:bodyPr/>
                    <a:lstStyle/>
                    <a:p>
                      <a:pPr algn="ctr"/>
                      <a:r>
                        <a:rPr lang="fr-CA" sz="1600" dirty="0"/>
                        <a:t>10</a:t>
                      </a:r>
                    </a:p>
                  </a:txBody>
                  <a:tcPr/>
                </a:tc>
                <a:tc>
                  <a:txBody>
                    <a:bodyPr/>
                    <a:lstStyle/>
                    <a:p>
                      <a:pPr algn="ctr"/>
                      <a:r>
                        <a:rPr lang="fr-CA" sz="1600" dirty="0"/>
                        <a:t>11</a:t>
                      </a:r>
                    </a:p>
                  </a:txBody>
                  <a:tcPr/>
                </a:tc>
                <a:tc>
                  <a:txBody>
                    <a:bodyPr/>
                    <a:lstStyle/>
                    <a:p>
                      <a:pPr algn="ctr"/>
                      <a:r>
                        <a:rPr lang="fr-CA" sz="1600" dirty="0"/>
                        <a:t>12</a:t>
                      </a:r>
                    </a:p>
                  </a:txBody>
                  <a:tcPr/>
                </a:tc>
                <a:tc>
                  <a:txBody>
                    <a:bodyPr/>
                    <a:lstStyle/>
                    <a:p>
                      <a:pPr algn="ctr"/>
                      <a:r>
                        <a:rPr lang="fr-CA" sz="1600" dirty="0"/>
                        <a:t>13</a:t>
                      </a:r>
                    </a:p>
                  </a:txBody>
                  <a:tcPr/>
                </a:tc>
                <a:tc>
                  <a:txBody>
                    <a:bodyPr/>
                    <a:lstStyle/>
                    <a:p>
                      <a:pPr algn="ctr"/>
                      <a:r>
                        <a:rPr lang="fr-CA" sz="1600" dirty="0"/>
                        <a:t>14</a:t>
                      </a:r>
                    </a:p>
                  </a:txBody>
                  <a:tcPr/>
                </a:tc>
                <a:tc>
                  <a:txBody>
                    <a:bodyPr/>
                    <a:lstStyle/>
                    <a:p>
                      <a:pPr algn="ctr"/>
                      <a:r>
                        <a:rPr lang="fr-CA" sz="1600" dirty="0"/>
                        <a:t>15</a:t>
                      </a:r>
                    </a:p>
                  </a:txBody>
                  <a:tcPr/>
                </a:tc>
                <a:extLst>
                  <a:ext uri="{0D108BD9-81ED-4DB2-BD59-A6C34878D82A}">
                    <a16:rowId xmlns:a16="http://schemas.microsoft.com/office/drawing/2014/main" val="1516369334"/>
                  </a:ext>
                </a:extLst>
              </a:tr>
              <a:tr h="370840">
                <a:tc>
                  <a:txBody>
                    <a:bodyPr/>
                    <a:lstStyle/>
                    <a:p>
                      <a:pPr algn="ctr"/>
                      <a:r>
                        <a:rPr lang="fr-CA" sz="1600" dirty="0"/>
                        <a:t>valeur</a:t>
                      </a:r>
                    </a:p>
                  </a:txBody>
                  <a:tcPr/>
                </a:tc>
                <a:tc>
                  <a:txBody>
                    <a:bodyPr/>
                    <a:lstStyle/>
                    <a:p>
                      <a:pPr algn="ctr"/>
                      <a:r>
                        <a:rPr lang="fr-CA" sz="1600" dirty="0"/>
                        <a:t>0</a:t>
                      </a:r>
                    </a:p>
                  </a:txBody>
                  <a:tcPr/>
                </a:tc>
                <a:tc>
                  <a:txBody>
                    <a:bodyPr/>
                    <a:lstStyle/>
                    <a:p>
                      <a:pPr algn="ctr"/>
                      <a:r>
                        <a:rPr lang="fr-CA" sz="1600" dirty="0"/>
                        <a:t>1</a:t>
                      </a:r>
                    </a:p>
                  </a:txBody>
                  <a:tcPr/>
                </a:tc>
                <a:tc>
                  <a:txBody>
                    <a:bodyPr/>
                    <a:lstStyle/>
                    <a:p>
                      <a:pPr algn="ctr"/>
                      <a:r>
                        <a:rPr lang="fr-CA" sz="1600" dirty="0"/>
                        <a:t>1</a:t>
                      </a:r>
                    </a:p>
                  </a:txBody>
                  <a:tcPr/>
                </a:tc>
                <a:tc>
                  <a:txBody>
                    <a:bodyPr/>
                    <a:lstStyle/>
                    <a:p>
                      <a:pPr algn="ctr"/>
                      <a:r>
                        <a:rPr lang="fr-CA" sz="1600" dirty="0"/>
                        <a:t>0</a:t>
                      </a:r>
                    </a:p>
                  </a:txBody>
                  <a:tcPr/>
                </a:tc>
                <a:tc>
                  <a:txBody>
                    <a:bodyPr/>
                    <a:lstStyle/>
                    <a:p>
                      <a:pPr algn="ctr"/>
                      <a:r>
                        <a:rPr lang="fr-CA" sz="1600" dirty="0"/>
                        <a:t>1</a:t>
                      </a:r>
                    </a:p>
                  </a:txBody>
                  <a:tcPr/>
                </a:tc>
                <a:tc>
                  <a:txBody>
                    <a:bodyPr/>
                    <a:lstStyle/>
                    <a:p>
                      <a:pPr algn="ctr"/>
                      <a:r>
                        <a:rPr lang="fr-CA" sz="1600" dirty="0"/>
                        <a:t>0</a:t>
                      </a:r>
                    </a:p>
                  </a:txBody>
                  <a:tcPr/>
                </a:tc>
                <a:tc>
                  <a:txBody>
                    <a:bodyPr/>
                    <a:lstStyle/>
                    <a:p>
                      <a:pPr algn="ctr"/>
                      <a:r>
                        <a:rPr lang="fr-CA" sz="1600" dirty="0"/>
                        <a:t>0</a:t>
                      </a:r>
                    </a:p>
                  </a:txBody>
                  <a:tcPr/>
                </a:tc>
                <a:tc>
                  <a:txBody>
                    <a:bodyPr/>
                    <a:lstStyle/>
                    <a:p>
                      <a:pPr algn="ctr"/>
                      <a:r>
                        <a:rPr lang="fr-CA" sz="1600" dirty="0"/>
                        <a:t>1</a:t>
                      </a:r>
                    </a:p>
                  </a:txBody>
                  <a:tcPr/>
                </a:tc>
                <a:tc>
                  <a:txBody>
                    <a:bodyPr/>
                    <a:lstStyle/>
                    <a:p>
                      <a:pPr algn="ctr"/>
                      <a:r>
                        <a:rPr lang="fr-CA" sz="1600" dirty="0"/>
                        <a:t>1</a:t>
                      </a:r>
                    </a:p>
                  </a:txBody>
                  <a:tcPr/>
                </a:tc>
                <a:tc>
                  <a:txBody>
                    <a:bodyPr/>
                    <a:lstStyle/>
                    <a:p>
                      <a:pPr algn="ctr"/>
                      <a:r>
                        <a:rPr lang="fr-CA" sz="1600" dirty="0"/>
                        <a:t>0</a:t>
                      </a:r>
                    </a:p>
                  </a:txBody>
                  <a:tcPr/>
                </a:tc>
                <a:tc>
                  <a:txBody>
                    <a:bodyPr/>
                    <a:lstStyle/>
                    <a:p>
                      <a:pPr algn="ctr"/>
                      <a:r>
                        <a:rPr lang="fr-CA" sz="1600" dirty="0"/>
                        <a:t>0</a:t>
                      </a:r>
                    </a:p>
                  </a:txBody>
                  <a:tcPr/>
                </a:tc>
                <a:tc>
                  <a:txBody>
                    <a:bodyPr/>
                    <a:lstStyle/>
                    <a:p>
                      <a:pPr algn="ctr"/>
                      <a:r>
                        <a:rPr lang="fr-CA" sz="1600" dirty="0"/>
                        <a:t>1</a:t>
                      </a:r>
                    </a:p>
                  </a:txBody>
                  <a:tcPr/>
                </a:tc>
                <a:tc>
                  <a:txBody>
                    <a:bodyPr/>
                    <a:lstStyle/>
                    <a:p>
                      <a:pPr algn="ctr"/>
                      <a:r>
                        <a:rPr lang="fr-CA" sz="1600" dirty="0"/>
                        <a:t>0</a:t>
                      </a:r>
                    </a:p>
                  </a:txBody>
                  <a:tcPr/>
                </a:tc>
                <a:tc>
                  <a:txBody>
                    <a:bodyPr/>
                    <a:lstStyle/>
                    <a:p>
                      <a:pPr algn="ctr"/>
                      <a:r>
                        <a:rPr lang="fr-CA" sz="1600" dirty="0"/>
                        <a:t>1</a:t>
                      </a:r>
                    </a:p>
                  </a:txBody>
                  <a:tcPr/>
                </a:tc>
                <a:tc>
                  <a:txBody>
                    <a:bodyPr/>
                    <a:lstStyle/>
                    <a:p>
                      <a:pPr algn="ctr"/>
                      <a:r>
                        <a:rPr lang="fr-CA" sz="1600" dirty="0"/>
                        <a:t>1</a:t>
                      </a:r>
                    </a:p>
                  </a:txBody>
                  <a:tcPr/>
                </a:tc>
                <a:tc>
                  <a:txBody>
                    <a:bodyPr/>
                    <a:lstStyle/>
                    <a:p>
                      <a:pPr algn="ctr"/>
                      <a:r>
                        <a:rPr lang="fr-CA" sz="1600" dirty="0"/>
                        <a:t>0</a:t>
                      </a:r>
                    </a:p>
                  </a:txBody>
                  <a:tcPr/>
                </a:tc>
                <a:extLst>
                  <a:ext uri="{0D108BD9-81ED-4DB2-BD59-A6C34878D82A}">
                    <a16:rowId xmlns:a16="http://schemas.microsoft.com/office/drawing/2014/main" val="493964339"/>
                  </a:ext>
                </a:extLst>
              </a:tr>
            </a:tbl>
          </a:graphicData>
        </a:graphic>
      </p:graphicFrame>
      <p:sp>
        <p:nvSpPr>
          <p:cNvPr id="6" name="Flèche : courbe vers le bas 5">
            <a:extLst>
              <a:ext uri="{FF2B5EF4-FFF2-40B4-BE49-F238E27FC236}">
                <a16:creationId xmlns:a16="http://schemas.microsoft.com/office/drawing/2014/main" id="{BD6CC40F-CB08-1550-C43E-A7295AE986E8}"/>
              </a:ext>
            </a:extLst>
          </p:cNvPr>
          <p:cNvSpPr/>
          <p:nvPr/>
        </p:nvSpPr>
        <p:spPr>
          <a:xfrm>
            <a:off x="2497906" y="1556793"/>
            <a:ext cx="2477355" cy="504056"/>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1" name="Flèche : courbe vers le bas 10">
            <a:extLst>
              <a:ext uri="{FF2B5EF4-FFF2-40B4-BE49-F238E27FC236}">
                <a16:creationId xmlns:a16="http://schemas.microsoft.com/office/drawing/2014/main" id="{85B45777-6F84-48EC-6FB6-9CA043D67A7E}"/>
              </a:ext>
            </a:extLst>
          </p:cNvPr>
          <p:cNvSpPr/>
          <p:nvPr/>
        </p:nvSpPr>
        <p:spPr>
          <a:xfrm>
            <a:off x="2459596" y="1556793"/>
            <a:ext cx="1224136" cy="504056"/>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2" name="Flèche : courbe vers le bas 11">
            <a:extLst>
              <a:ext uri="{FF2B5EF4-FFF2-40B4-BE49-F238E27FC236}">
                <a16:creationId xmlns:a16="http://schemas.microsoft.com/office/drawing/2014/main" id="{EB5CD9A1-7CBE-4999-3EED-E33FC694F748}"/>
              </a:ext>
            </a:extLst>
          </p:cNvPr>
          <p:cNvSpPr/>
          <p:nvPr/>
        </p:nvSpPr>
        <p:spPr>
          <a:xfrm>
            <a:off x="1852142" y="1556793"/>
            <a:ext cx="2515666" cy="504056"/>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3" name="Flèche : courbe vers le bas 12">
            <a:extLst>
              <a:ext uri="{FF2B5EF4-FFF2-40B4-BE49-F238E27FC236}">
                <a16:creationId xmlns:a16="http://schemas.microsoft.com/office/drawing/2014/main" id="{12F1CAC4-BACC-988A-EA90-A7A957C7E2EB}"/>
              </a:ext>
            </a:extLst>
          </p:cNvPr>
          <p:cNvSpPr/>
          <p:nvPr/>
        </p:nvSpPr>
        <p:spPr>
          <a:xfrm>
            <a:off x="1866683" y="1556793"/>
            <a:ext cx="1224136" cy="504056"/>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4" name="Flèche : courbe vers le bas 13">
            <a:extLst>
              <a:ext uri="{FF2B5EF4-FFF2-40B4-BE49-F238E27FC236}">
                <a16:creationId xmlns:a16="http://schemas.microsoft.com/office/drawing/2014/main" id="{F52F2A5A-1DAA-F028-B638-7341FB80C759}"/>
              </a:ext>
            </a:extLst>
          </p:cNvPr>
          <p:cNvSpPr/>
          <p:nvPr/>
        </p:nvSpPr>
        <p:spPr>
          <a:xfrm>
            <a:off x="4143400" y="1533372"/>
            <a:ext cx="2477355" cy="504056"/>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5" name="Flèche : courbe vers le bas 14">
            <a:extLst>
              <a:ext uri="{FF2B5EF4-FFF2-40B4-BE49-F238E27FC236}">
                <a16:creationId xmlns:a16="http://schemas.microsoft.com/office/drawing/2014/main" id="{E7BD7E48-0AFD-1288-EE0F-40E98718D047}"/>
              </a:ext>
            </a:extLst>
          </p:cNvPr>
          <p:cNvSpPr/>
          <p:nvPr/>
        </p:nvSpPr>
        <p:spPr>
          <a:xfrm>
            <a:off x="3497636" y="1533372"/>
            <a:ext cx="2515666" cy="504056"/>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6" name="Flèche : courbe vers le bas 15">
            <a:extLst>
              <a:ext uri="{FF2B5EF4-FFF2-40B4-BE49-F238E27FC236}">
                <a16:creationId xmlns:a16="http://schemas.microsoft.com/office/drawing/2014/main" id="{727AD566-613F-422F-089C-7EF06DC6B50D}"/>
              </a:ext>
            </a:extLst>
          </p:cNvPr>
          <p:cNvSpPr/>
          <p:nvPr/>
        </p:nvSpPr>
        <p:spPr>
          <a:xfrm>
            <a:off x="1866683" y="1545705"/>
            <a:ext cx="5373061" cy="504056"/>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8" name="Flèche : courbe vers le bas 17">
            <a:extLst>
              <a:ext uri="{FF2B5EF4-FFF2-40B4-BE49-F238E27FC236}">
                <a16:creationId xmlns:a16="http://schemas.microsoft.com/office/drawing/2014/main" id="{2198FF78-BC55-59B1-6FB5-9A01A7F97CAD}"/>
              </a:ext>
            </a:extLst>
          </p:cNvPr>
          <p:cNvSpPr/>
          <p:nvPr/>
        </p:nvSpPr>
        <p:spPr>
          <a:xfrm>
            <a:off x="2499419" y="1531676"/>
            <a:ext cx="5373061" cy="504056"/>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9" name="Flèche : courbe vers le bas 18">
            <a:extLst>
              <a:ext uri="{FF2B5EF4-FFF2-40B4-BE49-F238E27FC236}">
                <a16:creationId xmlns:a16="http://schemas.microsoft.com/office/drawing/2014/main" id="{B63E4FB0-4106-CB88-8F6F-A9114C6968A4}"/>
              </a:ext>
            </a:extLst>
          </p:cNvPr>
          <p:cNvSpPr/>
          <p:nvPr/>
        </p:nvSpPr>
        <p:spPr>
          <a:xfrm>
            <a:off x="3156962" y="1556793"/>
            <a:ext cx="5373061" cy="504056"/>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20" name="Flèche : courbe vers le bas 19">
            <a:extLst>
              <a:ext uri="{FF2B5EF4-FFF2-40B4-BE49-F238E27FC236}">
                <a16:creationId xmlns:a16="http://schemas.microsoft.com/office/drawing/2014/main" id="{711CBFAC-12C8-DB3B-70FB-6BBEA40AF876}"/>
              </a:ext>
            </a:extLst>
          </p:cNvPr>
          <p:cNvSpPr/>
          <p:nvPr/>
        </p:nvSpPr>
        <p:spPr>
          <a:xfrm>
            <a:off x="3683732" y="1507830"/>
            <a:ext cx="5373061" cy="504056"/>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21" name="Flèche : courbe vers le bas 20">
            <a:extLst>
              <a:ext uri="{FF2B5EF4-FFF2-40B4-BE49-F238E27FC236}">
                <a16:creationId xmlns:a16="http://schemas.microsoft.com/office/drawing/2014/main" id="{9F40A175-3BAD-8063-B70F-53CA2B5E15B3}"/>
              </a:ext>
            </a:extLst>
          </p:cNvPr>
          <p:cNvSpPr/>
          <p:nvPr/>
        </p:nvSpPr>
        <p:spPr>
          <a:xfrm>
            <a:off x="4331699" y="1569992"/>
            <a:ext cx="5373061" cy="504056"/>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24" name="Flèche : courbe vers le bas 23">
            <a:extLst>
              <a:ext uri="{FF2B5EF4-FFF2-40B4-BE49-F238E27FC236}">
                <a16:creationId xmlns:a16="http://schemas.microsoft.com/office/drawing/2014/main" id="{0ADD6F0E-381F-7F8C-A87A-FBA3CFC5EE7D}"/>
              </a:ext>
            </a:extLst>
          </p:cNvPr>
          <p:cNvSpPr/>
          <p:nvPr/>
        </p:nvSpPr>
        <p:spPr>
          <a:xfrm>
            <a:off x="4952256" y="1584652"/>
            <a:ext cx="5373061" cy="504056"/>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25" name="Flèche : courbe vers le bas 24">
            <a:extLst>
              <a:ext uri="{FF2B5EF4-FFF2-40B4-BE49-F238E27FC236}">
                <a16:creationId xmlns:a16="http://schemas.microsoft.com/office/drawing/2014/main" id="{63B0F294-540A-0609-ACB4-4F4554FBD28E}"/>
              </a:ext>
            </a:extLst>
          </p:cNvPr>
          <p:cNvSpPr/>
          <p:nvPr/>
        </p:nvSpPr>
        <p:spPr>
          <a:xfrm>
            <a:off x="5449335" y="1574788"/>
            <a:ext cx="5373061" cy="504056"/>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26" name="Flèche : courbe vers le haut 25">
            <a:extLst>
              <a:ext uri="{FF2B5EF4-FFF2-40B4-BE49-F238E27FC236}">
                <a16:creationId xmlns:a16="http://schemas.microsoft.com/office/drawing/2014/main" id="{E2DBB916-59D9-99C3-3EDD-1A322A6764D2}"/>
              </a:ext>
            </a:extLst>
          </p:cNvPr>
          <p:cNvSpPr/>
          <p:nvPr/>
        </p:nvSpPr>
        <p:spPr>
          <a:xfrm>
            <a:off x="2351584" y="3068960"/>
            <a:ext cx="805378" cy="360040"/>
          </a:xfrm>
          <a:prstGeom prst="curvedUpArrow">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28" name="Flèche : courbe vers le haut 27">
            <a:extLst>
              <a:ext uri="{FF2B5EF4-FFF2-40B4-BE49-F238E27FC236}">
                <a16:creationId xmlns:a16="http://schemas.microsoft.com/office/drawing/2014/main" id="{6B04F58D-5E0B-1059-D463-72A13C98F998}"/>
              </a:ext>
            </a:extLst>
          </p:cNvPr>
          <p:cNvSpPr/>
          <p:nvPr/>
        </p:nvSpPr>
        <p:spPr>
          <a:xfrm>
            <a:off x="3013329" y="3096618"/>
            <a:ext cx="1318370" cy="360040"/>
          </a:xfrm>
          <a:prstGeom prst="curvedUpArrow">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29" name="Flèche : courbe vers le haut 28">
            <a:extLst>
              <a:ext uri="{FF2B5EF4-FFF2-40B4-BE49-F238E27FC236}">
                <a16:creationId xmlns:a16="http://schemas.microsoft.com/office/drawing/2014/main" id="{DB0EEE76-A2A3-FF5C-49AA-B5CE184CCFD7}"/>
              </a:ext>
            </a:extLst>
          </p:cNvPr>
          <p:cNvSpPr/>
          <p:nvPr/>
        </p:nvSpPr>
        <p:spPr>
          <a:xfrm>
            <a:off x="3633886" y="3116291"/>
            <a:ext cx="1886050" cy="360040"/>
          </a:xfrm>
          <a:prstGeom prst="curvedUpArrow">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30" name="Flèche : courbe vers le haut 29">
            <a:extLst>
              <a:ext uri="{FF2B5EF4-FFF2-40B4-BE49-F238E27FC236}">
                <a16:creationId xmlns:a16="http://schemas.microsoft.com/office/drawing/2014/main" id="{5E1D5CF4-FC1F-FAEE-755B-8F759C491731}"/>
              </a:ext>
            </a:extLst>
          </p:cNvPr>
          <p:cNvSpPr/>
          <p:nvPr/>
        </p:nvSpPr>
        <p:spPr>
          <a:xfrm>
            <a:off x="4190061" y="3124276"/>
            <a:ext cx="2430693" cy="360040"/>
          </a:xfrm>
          <a:prstGeom prst="curvedUpArrow">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31" name="Flèche : courbe vers le haut 30">
            <a:extLst>
              <a:ext uri="{FF2B5EF4-FFF2-40B4-BE49-F238E27FC236}">
                <a16:creationId xmlns:a16="http://schemas.microsoft.com/office/drawing/2014/main" id="{56D2F90A-B8D7-ED41-76BA-CDCFE4C4885E}"/>
              </a:ext>
            </a:extLst>
          </p:cNvPr>
          <p:cNvSpPr/>
          <p:nvPr/>
        </p:nvSpPr>
        <p:spPr>
          <a:xfrm>
            <a:off x="4697976" y="3116291"/>
            <a:ext cx="3174503" cy="360040"/>
          </a:xfrm>
          <a:prstGeom prst="curvedUpArrow">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22528" name="Flèche : courbe vers le haut 22527">
            <a:extLst>
              <a:ext uri="{FF2B5EF4-FFF2-40B4-BE49-F238E27FC236}">
                <a16:creationId xmlns:a16="http://schemas.microsoft.com/office/drawing/2014/main" id="{F2766C4B-8D64-4E4F-160D-AA12FAB3ADB0}"/>
              </a:ext>
            </a:extLst>
          </p:cNvPr>
          <p:cNvSpPr/>
          <p:nvPr/>
        </p:nvSpPr>
        <p:spPr>
          <a:xfrm>
            <a:off x="5405407" y="3137708"/>
            <a:ext cx="3773264" cy="360040"/>
          </a:xfrm>
          <a:prstGeom prst="curvedUpArrow">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22529" name="Flèche : courbe vers le haut 22528">
            <a:extLst>
              <a:ext uri="{FF2B5EF4-FFF2-40B4-BE49-F238E27FC236}">
                <a16:creationId xmlns:a16="http://schemas.microsoft.com/office/drawing/2014/main" id="{0C594B60-65B1-90BB-6AD8-91CC5CE88045}"/>
              </a:ext>
            </a:extLst>
          </p:cNvPr>
          <p:cNvSpPr/>
          <p:nvPr/>
        </p:nvSpPr>
        <p:spPr>
          <a:xfrm>
            <a:off x="6027851" y="3116291"/>
            <a:ext cx="4297466" cy="360040"/>
          </a:xfrm>
          <a:prstGeom prst="curvedUpArrow">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mc:AlternateContent xmlns:mc="http://schemas.openxmlformats.org/markup-compatibility/2006" xmlns:a14="http://schemas.microsoft.com/office/drawing/2010/main">
        <mc:Choice Requires="a14">
          <p:sp>
            <p:nvSpPr>
              <p:cNvPr id="22532" name="!!Rectangle 31">
                <a:extLst>
                  <a:ext uri="{FF2B5EF4-FFF2-40B4-BE49-F238E27FC236}">
                    <a16:creationId xmlns:a16="http://schemas.microsoft.com/office/drawing/2014/main" id="{B5C81660-5B60-0E7F-E258-8B2993B00D93}"/>
                  </a:ext>
                </a:extLst>
              </p:cNvPr>
              <p:cNvSpPr txBox="1">
                <a:spLocks noChangeArrowheads="1"/>
              </p:cNvSpPr>
              <p:nvPr/>
            </p:nvSpPr>
            <p:spPr>
              <a:xfrm>
                <a:off x="1171600" y="3661302"/>
                <a:ext cx="11172800" cy="2587097"/>
              </a:xfrm>
              <a:prstGeom prst="rect">
                <a:avLst/>
              </a:prstGeom>
              <a:noFill/>
              <a:ln>
                <a:noFill/>
              </a:ln>
            </p:spPr>
            <p:txBody>
              <a:bodyPr spcFirstLastPara="1" wrap="square" lIns="91425" tIns="45700" rIns="91425" bIns="45700" anchor="t" anchorCtr="0">
                <a:normAutofit fontScale="62500" lnSpcReduction="20000"/>
              </a:bodyPr>
              <a:lstStyle>
                <a:defPPr marR="0" lvl="0" algn="l" rtl="0">
                  <a:lnSpc>
                    <a:spcPct val="100000"/>
                  </a:lnSpc>
                  <a:spcBef>
                    <a:spcPts val="0"/>
                  </a:spcBef>
                  <a:spcAft>
                    <a:spcPts val="0"/>
                  </a:spcAft>
                </a:defPPr>
                <a:lvl1pPr marL="304815" marR="0" lvl="0"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1pPr>
                <a:lvl2pPr marL="609630" marR="0" lvl="1"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2pPr>
                <a:lvl3pPr marL="914446" marR="0" lvl="2"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3pPr>
                <a:lvl4pPr marL="1219261" marR="0" lvl="3"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4pPr>
                <a:lvl5pPr marL="1524076" marR="0" lvl="4"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5pPr>
                <a:lvl6pPr marL="1828891" marR="0" lvl="5"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6pPr>
                <a:lvl7pPr marL="2133707" marR="0" lvl="6"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7pPr>
                <a:lvl8pPr marL="2438522" marR="0" lvl="7"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8pPr>
                <a:lvl9pPr marL="2743337" marR="0" lvl="8"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9pPr>
              </a:lstStyle>
              <a:p>
                <a:pPr>
                  <a:buFont typeface="Wingdings" panose="05000000000000000000" pitchFamily="2" charset="2"/>
                  <a:buNone/>
                </a:pPr>
                <a14:m>
                  <m:oMathPara xmlns:m="http://schemas.openxmlformats.org/officeDocument/2006/math">
                    <m:oMathParaPr>
                      <m:jc m:val="centerGroup"/>
                    </m:oMathParaPr>
                    <m:oMath xmlns:m="http://schemas.openxmlformats.org/officeDocument/2006/math">
                      <m:sSub>
                        <m:sSubPr>
                          <m:ctrlPr>
                            <a:rPr lang="fr-CA" altLang="fr-FR" sz="8000" b="0" i="1" smtClean="0">
                              <a:latin typeface="Cambria Math" panose="02040503050406030204" pitchFamily="18" charset="0"/>
                            </a:rPr>
                          </m:ctrlPr>
                        </m:sSubPr>
                        <m:e>
                          <m:r>
                            <a:rPr lang="fr-CA" altLang="fr-FR" sz="8000" b="0" i="1" smtClean="0">
                              <a:latin typeface="Cambria Math" panose="02040503050406030204" pitchFamily="18" charset="0"/>
                            </a:rPr>
                            <m:t>𝑎</m:t>
                          </m:r>
                        </m:e>
                        <m:sub>
                          <m:r>
                            <a:rPr lang="fr-CA" altLang="fr-FR" sz="8000" b="0" i="1" smtClean="0">
                              <a:latin typeface="Cambria Math" panose="02040503050406030204" pitchFamily="18" charset="0"/>
                            </a:rPr>
                            <m:t>𝑛</m:t>
                          </m:r>
                        </m:sub>
                      </m:sSub>
                      <m:r>
                        <a:rPr lang="fr-CA" altLang="fr-FR" sz="8000" b="0" i="1" smtClean="0">
                          <a:latin typeface="Cambria Math" panose="02040503050406030204" pitchFamily="18" charset="0"/>
                        </a:rPr>
                        <m:t>=</m:t>
                      </m:r>
                      <m:d>
                        <m:dPr>
                          <m:begChr m:val="{"/>
                          <m:endChr m:val=""/>
                          <m:ctrlPr>
                            <a:rPr lang="fr-CA" altLang="fr-FR" sz="8000" b="0" i="1" smtClean="0">
                              <a:latin typeface="Cambria Math" panose="02040503050406030204" pitchFamily="18" charset="0"/>
                            </a:rPr>
                          </m:ctrlPr>
                        </m:dPr>
                        <m:e>
                          <m:m>
                            <m:mPr>
                              <m:mcs>
                                <m:mc>
                                  <m:mcPr>
                                    <m:count m:val="2"/>
                                    <m:mcJc m:val="center"/>
                                  </m:mcPr>
                                </m:mc>
                              </m:mcs>
                              <m:ctrlPr>
                                <a:rPr lang="fr-CA" altLang="fr-FR" sz="8000" b="0" i="1" smtClean="0">
                                  <a:latin typeface="Cambria Math" panose="02040503050406030204" pitchFamily="18" charset="0"/>
                                </a:rPr>
                              </m:ctrlPr>
                            </m:mPr>
                            <m:mr>
                              <m:e>
                                <m:sSub>
                                  <m:sSubPr>
                                    <m:ctrlPr>
                                      <a:rPr lang="fr-CA" altLang="fr-FR" sz="8000" b="0" i="1" smtClean="0">
                                        <a:latin typeface="Cambria Math" panose="02040503050406030204" pitchFamily="18" charset="0"/>
                                      </a:rPr>
                                    </m:ctrlPr>
                                  </m:sSubPr>
                                  <m:e>
                                    <m:r>
                                      <m:rPr>
                                        <m:brk m:alnAt="7"/>
                                      </m:rPr>
                                      <a:rPr lang="fr-CA" altLang="fr-FR" sz="8000" b="0" i="1" smtClean="0">
                                        <a:latin typeface="Cambria Math" panose="02040503050406030204" pitchFamily="18" charset="0"/>
                                      </a:rPr>
                                      <m:t>𝑎</m:t>
                                    </m:r>
                                  </m:e>
                                  <m:sub>
                                    <m:f>
                                      <m:fPr>
                                        <m:ctrlPr>
                                          <a:rPr lang="fr-CA" altLang="fr-FR" sz="8000" b="0" i="1" smtClean="0">
                                            <a:latin typeface="Cambria Math" panose="02040503050406030204" pitchFamily="18" charset="0"/>
                                          </a:rPr>
                                        </m:ctrlPr>
                                      </m:fPr>
                                      <m:num>
                                        <m:r>
                                          <a:rPr lang="fr-CA" altLang="fr-FR" sz="8000" b="0" i="1" smtClean="0">
                                            <a:latin typeface="Cambria Math" panose="02040503050406030204" pitchFamily="18" charset="0"/>
                                          </a:rPr>
                                          <m:t>𝑛</m:t>
                                        </m:r>
                                      </m:num>
                                      <m:den>
                                        <m:r>
                                          <a:rPr lang="fr-CA" altLang="fr-FR" sz="8000" b="0" i="1" smtClean="0">
                                            <a:latin typeface="Cambria Math" panose="02040503050406030204" pitchFamily="18" charset="0"/>
                                          </a:rPr>
                                          <m:t>2</m:t>
                                        </m:r>
                                      </m:den>
                                    </m:f>
                                  </m:sub>
                                </m:sSub>
                              </m:e>
                              <m:e>
                                <m:r>
                                  <m:rPr>
                                    <m:sty m:val="p"/>
                                  </m:rPr>
                                  <a:rPr lang="fr-CA" altLang="fr-FR" sz="8000" b="0" i="0" smtClean="0">
                                    <a:latin typeface="Cambria Math" panose="02040503050406030204" pitchFamily="18" charset="0"/>
                                  </a:rPr>
                                  <m:t>si</m:t>
                                </m:r>
                                <m:r>
                                  <a:rPr lang="fr-CA" altLang="fr-FR" sz="8000" b="0" i="0" smtClean="0">
                                    <a:latin typeface="Cambria Math" panose="02040503050406030204" pitchFamily="18" charset="0"/>
                                  </a:rPr>
                                  <m:t> </m:t>
                                </m:r>
                                <m:r>
                                  <a:rPr lang="fr-CA" altLang="fr-FR" sz="8000" b="0" i="1" smtClean="0">
                                    <a:latin typeface="Cambria Math" panose="02040503050406030204" pitchFamily="18" charset="0"/>
                                  </a:rPr>
                                  <m:t>𝑛</m:t>
                                </m:r>
                                <m:r>
                                  <a:rPr lang="fr-CA" altLang="fr-FR" sz="8000" b="0" i="0" smtClean="0">
                                    <a:latin typeface="Cambria Math" panose="02040503050406030204" pitchFamily="18" charset="0"/>
                                  </a:rPr>
                                  <m:t> </m:t>
                                </m:r>
                                <m:r>
                                  <m:rPr>
                                    <m:sty m:val="p"/>
                                  </m:rPr>
                                  <a:rPr lang="fr-CA" altLang="fr-FR" sz="8000" b="0" i="0" smtClean="0">
                                    <a:latin typeface="Cambria Math" panose="02040503050406030204" pitchFamily="18" charset="0"/>
                                  </a:rPr>
                                  <m:t>est</m:t>
                                </m:r>
                                <m:r>
                                  <a:rPr lang="fr-CA" altLang="fr-FR" sz="8000" b="0" i="0" smtClean="0">
                                    <a:latin typeface="Cambria Math" panose="02040503050406030204" pitchFamily="18" charset="0"/>
                                  </a:rPr>
                                  <m:t> </m:t>
                                </m:r>
                                <m:r>
                                  <m:rPr>
                                    <m:sty m:val="p"/>
                                  </m:rPr>
                                  <a:rPr lang="fr-CA" altLang="fr-FR" sz="8000" b="0" i="0" smtClean="0">
                                    <a:latin typeface="Cambria Math" panose="02040503050406030204" pitchFamily="18" charset="0"/>
                                  </a:rPr>
                                  <m:t>pair</m:t>
                                </m:r>
                              </m:e>
                            </m:mr>
                            <m:mr>
                              <m:e>
                                <m:r>
                                  <a:rPr lang="fr-CA" altLang="fr-FR" sz="8000" b="0" i="1" smtClean="0">
                                    <a:latin typeface="Cambria Math" panose="02040503050406030204" pitchFamily="18" charset="0"/>
                                  </a:rPr>
                                  <m:t>1−</m:t>
                                </m:r>
                                <m:sSub>
                                  <m:sSubPr>
                                    <m:ctrlPr>
                                      <a:rPr lang="fr-CA" altLang="fr-FR" sz="8000" b="0" i="1" smtClean="0">
                                        <a:latin typeface="Cambria Math" panose="02040503050406030204" pitchFamily="18" charset="0"/>
                                      </a:rPr>
                                    </m:ctrlPr>
                                  </m:sSubPr>
                                  <m:e>
                                    <m:r>
                                      <a:rPr lang="fr-CA" altLang="fr-FR" sz="8000" b="0" i="1" smtClean="0">
                                        <a:latin typeface="Cambria Math" panose="02040503050406030204" pitchFamily="18" charset="0"/>
                                      </a:rPr>
                                      <m:t>𝑎</m:t>
                                    </m:r>
                                  </m:e>
                                  <m:sub>
                                    <m:f>
                                      <m:fPr>
                                        <m:ctrlPr>
                                          <a:rPr lang="fr-CA" altLang="fr-FR" sz="8000" b="0" i="1" smtClean="0">
                                            <a:latin typeface="Cambria Math" panose="02040503050406030204" pitchFamily="18" charset="0"/>
                                          </a:rPr>
                                        </m:ctrlPr>
                                      </m:fPr>
                                      <m:num>
                                        <m:r>
                                          <a:rPr lang="fr-CA" altLang="fr-FR" sz="8000" b="0" i="1" smtClean="0">
                                            <a:latin typeface="Cambria Math" panose="02040503050406030204" pitchFamily="18" charset="0"/>
                                          </a:rPr>
                                          <m:t>𝑛</m:t>
                                        </m:r>
                                        <m:r>
                                          <a:rPr lang="fr-CA" altLang="fr-FR" sz="8000" b="0" i="1" smtClean="0">
                                            <a:latin typeface="Cambria Math" panose="02040503050406030204" pitchFamily="18" charset="0"/>
                                          </a:rPr>
                                          <m:t>−1</m:t>
                                        </m:r>
                                      </m:num>
                                      <m:den>
                                        <m:r>
                                          <a:rPr lang="fr-CA" altLang="fr-FR" sz="8000" b="0" i="1" smtClean="0">
                                            <a:latin typeface="Cambria Math" panose="02040503050406030204" pitchFamily="18" charset="0"/>
                                          </a:rPr>
                                          <m:t>2</m:t>
                                        </m:r>
                                      </m:den>
                                    </m:f>
                                  </m:sub>
                                </m:sSub>
                              </m:e>
                              <m:e>
                                <m:r>
                                  <m:rPr>
                                    <m:sty m:val="p"/>
                                  </m:rPr>
                                  <a:rPr lang="fr-CA" altLang="fr-FR" sz="8000" b="0" i="0" smtClean="0">
                                    <a:latin typeface="Cambria Math" panose="02040503050406030204" pitchFamily="18" charset="0"/>
                                  </a:rPr>
                                  <m:t>sinon</m:t>
                                </m:r>
                              </m:e>
                            </m:mr>
                          </m:m>
                        </m:e>
                      </m:d>
                    </m:oMath>
                  </m:oMathPara>
                </a14:m>
                <a:endParaRPr lang="fr-CA" altLang="fr-FR" sz="8000" dirty="0"/>
              </a:p>
              <a:p>
                <a:pPr>
                  <a:buFont typeface="Wingdings" panose="05000000000000000000" pitchFamily="2" charset="2"/>
                  <a:buNone/>
                </a:pPr>
                <a:endParaRPr lang="fr-CA" altLang="fr-FR" sz="1800" dirty="0">
                  <a:latin typeface="Courier New" panose="02070309020205020404" pitchFamily="49" charset="0"/>
                </a:endParaRPr>
              </a:p>
            </p:txBody>
          </p:sp>
        </mc:Choice>
        <mc:Fallback xmlns="">
          <p:sp>
            <p:nvSpPr>
              <p:cNvPr id="22532" name="!!Rectangle 31">
                <a:extLst>
                  <a:ext uri="{FF2B5EF4-FFF2-40B4-BE49-F238E27FC236}">
                    <a16:creationId xmlns:a16="http://schemas.microsoft.com/office/drawing/2014/main" id="{B5C81660-5B60-0E7F-E258-8B2993B00D93}"/>
                  </a:ext>
                </a:extLst>
              </p:cNvPr>
              <p:cNvSpPr txBox="1">
                <a:spLocks noRot="1" noChangeAspect="1" noMove="1" noResize="1" noEditPoints="1" noAdjustHandles="1" noChangeArrowheads="1" noChangeShapeType="1" noTextEdit="1"/>
              </p:cNvSpPr>
              <p:nvPr/>
            </p:nvSpPr>
            <p:spPr>
              <a:xfrm>
                <a:off x="1171600" y="3661302"/>
                <a:ext cx="11172800" cy="2587097"/>
              </a:xfrm>
              <a:prstGeom prst="rect">
                <a:avLst/>
              </a:prstGeom>
              <a:blipFill>
                <a:blip r:embed="rId4"/>
                <a:stretch>
                  <a:fillRect/>
                </a:stretch>
              </a:blipFill>
              <a:ln>
                <a:noFill/>
              </a:ln>
            </p:spPr>
            <p:txBody>
              <a:bodyPr/>
              <a:lstStyle/>
              <a:p>
                <a:r>
                  <a:rPr lang="fr-CA">
                    <a:noFill/>
                  </a:rPr>
                  <a:t> </a:t>
                </a:r>
              </a:p>
            </p:txBody>
          </p:sp>
        </mc:Fallback>
      </mc:AlternateContent>
    </p:spTree>
    <p:extLst>
      <p:ext uri="{BB962C8B-B14F-4D97-AF65-F5344CB8AC3E}">
        <p14:creationId xmlns:p14="http://schemas.microsoft.com/office/powerpoint/2010/main" val="34580396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EDFA9-47C1-86ED-DB8E-424D1B9B56DF}"/>
            </a:ext>
          </a:extLst>
        </p:cNvPr>
        <p:cNvGrpSpPr/>
        <p:nvPr/>
      </p:nvGrpSpPr>
      <p:grpSpPr>
        <a:xfrm>
          <a:off x="0" y="0"/>
          <a:ext cx="0" cy="0"/>
          <a:chOff x="0" y="0"/>
          <a:chExt cx="0" cy="0"/>
        </a:xfrm>
      </p:grpSpPr>
      <p:sp>
        <p:nvSpPr>
          <p:cNvPr id="22531" name="Rectangle 3">
            <a:extLst>
              <a:ext uri="{FF2B5EF4-FFF2-40B4-BE49-F238E27FC236}">
                <a16:creationId xmlns:a16="http://schemas.microsoft.com/office/drawing/2014/main" id="{00147018-D8F5-FABF-A393-BB5157306498}"/>
              </a:ext>
            </a:extLst>
          </p:cNvPr>
          <p:cNvSpPr>
            <a:spLocks noGrp="1" noChangeArrowheads="1"/>
          </p:cNvSpPr>
          <p:nvPr>
            <p:ph type="body" idx="1"/>
          </p:nvPr>
        </p:nvSpPr>
        <p:spPr>
          <a:xfrm>
            <a:off x="1019200" y="2314572"/>
            <a:ext cx="11172800" cy="3781428"/>
          </a:xfrm>
        </p:spPr>
        <p:txBody>
          <a:bodyPr>
            <a:normAutofit/>
          </a:bodyPr>
          <a:lstStyle/>
          <a:p>
            <a:pPr>
              <a:buFont typeface="Wingdings" panose="05000000000000000000" pitchFamily="2" charset="2"/>
              <a:buNone/>
            </a:pPr>
            <a:endParaRPr lang="fr-CA" altLang="fr-FR" sz="8000" dirty="0"/>
          </a:p>
          <a:p>
            <a:pPr>
              <a:buFont typeface="Wingdings" panose="05000000000000000000" pitchFamily="2" charset="2"/>
              <a:buNone/>
            </a:pPr>
            <a:endParaRPr lang="fr-CA" altLang="fr-FR" sz="1800" dirty="0">
              <a:latin typeface="Courier New" panose="02070309020205020404" pitchFamily="49" charset="0"/>
            </a:endParaRPr>
          </a:p>
        </p:txBody>
      </p:sp>
      <p:sp>
        <p:nvSpPr>
          <p:cNvPr id="22530" name="Rectangle 2">
            <a:extLst>
              <a:ext uri="{FF2B5EF4-FFF2-40B4-BE49-F238E27FC236}">
                <a16:creationId xmlns:a16="http://schemas.microsoft.com/office/drawing/2014/main" id="{C09960CE-3107-F5CC-98F5-A1A786CFCF0A}"/>
              </a:ext>
            </a:extLst>
          </p:cNvPr>
          <p:cNvSpPr>
            <a:spLocks noGrp="1" noChangeArrowheads="1"/>
          </p:cNvSpPr>
          <p:nvPr>
            <p:ph type="ctrTitle"/>
          </p:nvPr>
        </p:nvSpPr>
        <p:spPr>
          <a:xfrm>
            <a:off x="0" y="0"/>
            <a:ext cx="12192000" cy="1709200"/>
          </a:xfrm>
        </p:spPr>
        <p:txBody>
          <a:bodyPr>
            <a:normAutofit fontScale="90000"/>
          </a:bodyPr>
          <a:lstStyle/>
          <a:p>
            <a:r>
              <a:rPr lang="fr-CA" altLang="fr-FR" dirty="0"/>
              <a:t>Suite </a:t>
            </a:r>
            <a:r>
              <a:rPr lang="fr-CA" altLang="fr-FR" dirty="0" err="1"/>
              <a:t>Prouet</a:t>
            </a:r>
            <a:r>
              <a:rPr lang="fr-CA" altLang="fr-FR" dirty="0"/>
              <a:t>-</a:t>
            </a:r>
            <a:r>
              <a:rPr lang="fr-CA" altLang="fr-FR" dirty="0" err="1"/>
              <a:t>Thue</a:t>
            </a:r>
            <a:r>
              <a:rPr lang="fr-CA" altLang="fr-FR" dirty="0"/>
              <a:t>-Morse</a:t>
            </a:r>
          </a:p>
        </p:txBody>
      </p:sp>
      <p:sp>
        <p:nvSpPr>
          <p:cNvPr id="2" name="!!Gauche">
            <a:extLst>
              <a:ext uri="{FF2B5EF4-FFF2-40B4-BE49-F238E27FC236}">
                <a16:creationId xmlns:a16="http://schemas.microsoft.com/office/drawing/2014/main" id="{068E669A-EB7B-A2AD-24E8-899B2CDDF0BF}"/>
              </a:ext>
            </a:extLst>
          </p:cNvPr>
          <p:cNvSpPr/>
          <p:nvPr/>
        </p:nvSpPr>
        <p:spPr>
          <a:xfrm>
            <a:off x="-1464840" y="2314572"/>
            <a:ext cx="2664412" cy="2554588"/>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3">
              <a:alphaModFix/>
            </a:blip>
            <a:stretch>
              <a:fillRect/>
            </a:stretch>
          </a:blipFill>
          <a:ln>
            <a:noFill/>
          </a:ln>
        </p:spPr>
        <p:txBody>
          <a:bodyPr/>
          <a:lstStyle/>
          <a:p>
            <a:endParaRPr lang="fr-CA"/>
          </a:p>
        </p:txBody>
      </p:sp>
      <p:sp>
        <p:nvSpPr>
          <p:cNvPr id="3" name="!!Droite">
            <a:extLst>
              <a:ext uri="{FF2B5EF4-FFF2-40B4-BE49-F238E27FC236}">
                <a16:creationId xmlns:a16="http://schemas.microsoft.com/office/drawing/2014/main" id="{58714730-F580-379D-533C-9C8F6AE2DD8B}"/>
              </a:ext>
            </a:extLst>
          </p:cNvPr>
          <p:cNvSpPr/>
          <p:nvPr/>
        </p:nvSpPr>
        <p:spPr>
          <a:xfrm>
            <a:off x="10527700" y="3901827"/>
            <a:ext cx="2664412" cy="2554588"/>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3">
              <a:alphaModFix/>
            </a:blip>
            <a:stretch>
              <a:fillRect/>
            </a:stretch>
          </a:blipFill>
          <a:ln>
            <a:noFill/>
          </a:ln>
        </p:spPr>
        <p:txBody>
          <a:bodyPr/>
          <a:lstStyle/>
          <a:p>
            <a:endParaRPr lang="fr-CA"/>
          </a:p>
        </p:txBody>
      </p:sp>
      <p:pic>
        <p:nvPicPr>
          <p:cNvPr id="4" name="Image 3" descr="Une image contenant texte, Police, écriture manuscrite, conception&#10;&#10;Le contenu généré par l’IA peut être incorrect.">
            <a:extLst>
              <a:ext uri="{FF2B5EF4-FFF2-40B4-BE49-F238E27FC236}">
                <a16:creationId xmlns:a16="http://schemas.microsoft.com/office/drawing/2014/main" id="{1B7FF520-710C-4BD8-D166-ECEABE047C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18636" y="272000"/>
            <a:ext cx="8370887" cy="470862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Rectangle 31">
            <a:extLst>
              <a:ext uri="{FF2B5EF4-FFF2-40B4-BE49-F238E27FC236}">
                <a16:creationId xmlns:a16="http://schemas.microsoft.com/office/drawing/2014/main" id="{A001A1E0-E27E-B1B8-FD31-A38EBE763DC0}"/>
              </a:ext>
            </a:extLst>
          </p:cNvPr>
          <p:cNvSpPr txBox="1">
            <a:spLocks noChangeArrowheads="1"/>
          </p:cNvSpPr>
          <p:nvPr/>
        </p:nvSpPr>
        <p:spPr>
          <a:xfrm>
            <a:off x="1019200" y="1844824"/>
            <a:ext cx="9233719" cy="378142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304815" marR="0" lvl="0"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1pPr>
            <a:lvl2pPr marL="609630" marR="0" lvl="1"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2pPr>
            <a:lvl3pPr marL="914446" marR="0" lvl="2"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3pPr>
            <a:lvl4pPr marL="1219261" marR="0" lvl="3"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4pPr>
            <a:lvl5pPr marL="1524076" marR="0" lvl="4"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5pPr>
            <a:lvl6pPr marL="1828891" marR="0" lvl="5"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6pPr>
            <a:lvl7pPr marL="2133707" marR="0" lvl="6"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7pPr>
            <a:lvl8pPr marL="2438522" marR="0" lvl="7"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8pPr>
            <a:lvl9pPr marL="2743337" marR="0" lvl="8"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9pPr>
          </a:lstStyle>
          <a:p>
            <a:pPr>
              <a:buFont typeface="Wingdings" panose="05000000000000000000" pitchFamily="2" charset="2"/>
              <a:buNone/>
            </a:pPr>
            <a:r>
              <a:rPr lang="fr-CA" altLang="fr-FR" sz="6000" b="1" dirty="0">
                <a:solidFill>
                  <a:schemeClr val="accent1"/>
                </a:solidFill>
              </a:rPr>
              <a:t>Exercice: </a:t>
            </a:r>
            <a:r>
              <a:rPr lang="fr-CA" altLang="fr-FR" sz="6000" dirty="0"/>
              <a:t>Trouvez le 200</a:t>
            </a:r>
            <a:r>
              <a:rPr lang="fr-CA" altLang="fr-FR" sz="6000" baseline="30000" dirty="0"/>
              <a:t>e</a:t>
            </a:r>
            <a:r>
              <a:rPr lang="fr-CA" altLang="fr-FR" sz="6000" dirty="0"/>
              <a:t> terme de la suite.</a:t>
            </a:r>
          </a:p>
          <a:p>
            <a:pPr>
              <a:buFont typeface="Wingdings" panose="05000000000000000000" pitchFamily="2" charset="2"/>
              <a:buNone/>
            </a:pPr>
            <a:r>
              <a:rPr lang="fr-CA" altLang="fr-FR" sz="6000" i="1" dirty="0">
                <a:solidFill>
                  <a:schemeClr val="accent3"/>
                </a:solidFill>
                <a:latin typeface="Times New Roman" panose="02020603050405020304" pitchFamily="18" charset="0"/>
                <a:cs typeface="Times New Roman" panose="02020603050405020304" pitchFamily="18" charset="0"/>
              </a:rPr>
              <a:t>le premier 0 est le 0</a:t>
            </a:r>
            <a:r>
              <a:rPr lang="fr-CA" altLang="fr-FR" sz="6000" i="1" baseline="30000" dirty="0">
                <a:solidFill>
                  <a:schemeClr val="accent3"/>
                </a:solidFill>
                <a:latin typeface="Times New Roman" panose="02020603050405020304" pitchFamily="18" charset="0"/>
                <a:cs typeface="Times New Roman" panose="02020603050405020304" pitchFamily="18" charset="0"/>
              </a:rPr>
              <a:t>e</a:t>
            </a:r>
            <a:r>
              <a:rPr lang="fr-CA" altLang="fr-FR" sz="6000" i="1" dirty="0">
                <a:solidFill>
                  <a:schemeClr val="accent3"/>
                </a:solidFill>
                <a:latin typeface="Times New Roman" panose="02020603050405020304" pitchFamily="18" charset="0"/>
                <a:cs typeface="Times New Roman" panose="02020603050405020304" pitchFamily="18" charset="0"/>
              </a:rPr>
              <a:t> terme</a:t>
            </a:r>
            <a:endParaRPr lang="fr-CA" altLang="fr-FR" sz="1800" i="1" dirty="0">
              <a:solidFill>
                <a:schemeClr val="accent3"/>
              </a:solidFill>
              <a:latin typeface="Times New Roman" panose="02020603050405020304" pitchFamily="18" charset="0"/>
              <a:cs typeface="Times New Roman" panose="02020603050405020304" pitchFamily="18" charset="0"/>
            </a:endParaRPr>
          </a:p>
        </p:txBody>
      </p:sp>
      <p:sp>
        <p:nvSpPr>
          <p:cNvPr id="6" name="!!Rectangle 31">
            <a:extLst>
              <a:ext uri="{FF2B5EF4-FFF2-40B4-BE49-F238E27FC236}">
                <a16:creationId xmlns:a16="http://schemas.microsoft.com/office/drawing/2014/main" id="{97EBA4E7-E85A-DA7A-BE4C-C08FAF85F47D}"/>
              </a:ext>
            </a:extLst>
          </p:cNvPr>
          <p:cNvSpPr txBox="1">
            <a:spLocks noChangeArrowheads="1"/>
          </p:cNvSpPr>
          <p:nvPr/>
        </p:nvSpPr>
        <p:spPr>
          <a:xfrm>
            <a:off x="139846" y="1199196"/>
            <a:ext cx="11172800" cy="378142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304815" marR="0" lvl="0"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1pPr>
            <a:lvl2pPr marL="609630" marR="0" lvl="1"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2pPr>
            <a:lvl3pPr marL="914446" marR="0" lvl="2"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3pPr>
            <a:lvl4pPr marL="1219261" marR="0" lvl="3"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4pPr>
            <a:lvl5pPr marL="1524076" marR="0" lvl="4"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5pPr>
            <a:lvl6pPr marL="1828891" marR="0" lvl="5"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6pPr>
            <a:lvl7pPr marL="2133707" marR="0" lvl="6"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7pPr>
            <a:lvl8pPr marL="2438522" marR="0" lvl="7"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8pPr>
            <a:lvl9pPr marL="2743337" marR="0" lvl="8"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9pPr>
          </a:lstStyle>
          <a:p>
            <a:pPr>
              <a:buFont typeface="Wingdings" panose="05000000000000000000" pitchFamily="2" charset="2"/>
              <a:buNone/>
            </a:pPr>
            <a:r>
              <a:rPr lang="fr-CA" altLang="fr-FR" sz="4400" dirty="0"/>
              <a:t>0, 1, 1, 0, 1, 0, 0, 1, 1, 0, 0, 1, 0, 1, 1, 0, 1, 0, 0…</a:t>
            </a:r>
          </a:p>
        </p:txBody>
      </p:sp>
    </p:spTree>
    <p:extLst>
      <p:ext uri="{BB962C8B-B14F-4D97-AF65-F5344CB8AC3E}">
        <p14:creationId xmlns:p14="http://schemas.microsoft.com/office/powerpoint/2010/main" val="6509989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10DEA-4A1C-D724-76EA-ACFD1B47F78A}"/>
            </a:ext>
          </a:extLst>
        </p:cNvPr>
        <p:cNvGrpSpPr/>
        <p:nvPr/>
      </p:nvGrpSpPr>
      <p:grpSpPr>
        <a:xfrm>
          <a:off x="0" y="0"/>
          <a:ext cx="0" cy="0"/>
          <a:chOff x="0" y="0"/>
          <a:chExt cx="0" cy="0"/>
        </a:xfrm>
      </p:grpSpPr>
      <p:sp>
        <p:nvSpPr>
          <p:cNvPr id="22531" name="Rectangle 3">
            <a:extLst>
              <a:ext uri="{FF2B5EF4-FFF2-40B4-BE49-F238E27FC236}">
                <a16:creationId xmlns:a16="http://schemas.microsoft.com/office/drawing/2014/main" id="{E4C1A288-7D93-728A-2BC4-55531005779E}"/>
              </a:ext>
            </a:extLst>
          </p:cNvPr>
          <p:cNvSpPr>
            <a:spLocks noGrp="1" noChangeArrowheads="1"/>
          </p:cNvSpPr>
          <p:nvPr>
            <p:ph type="body" idx="1"/>
          </p:nvPr>
        </p:nvSpPr>
        <p:spPr>
          <a:xfrm>
            <a:off x="1019200" y="2314572"/>
            <a:ext cx="11172800" cy="3781428"/>
          </a:xfrm>
        </p:spPr>
        <p:txBody>
          <a:bodyPr>
            <a:normAutofit/>
          </a:bodyPr>
          <a:lstStyle/>
          <a:p>
            <a:pPr>
              <a:buFont typeface="Wingdings" panose="05000000000000000000" pitchFamily="2" charset="2"/>
              <a:buNone/>
            </a:pPr>
            <a:endParaRPr lang="fr-CA" altLang="fr-FR" sz="8000" dirty="0"/>
          </a:p>
          <a:p>
            <a:pPr>
              <a:buFont typeface="Wingdings" panose="05000000000000000000" pitchFamily="2" charset="2"/>
              <a:buNone/>
            </a:pPr>
            <a:endParaRPr lang="fr-CA" altLang="fr-FR" sz="1800" dirty="0">
              <a:latin typeface="Courier New" panose="02070309020205020404" pitchFamily="49" charset="0"/>
            </a:endParaRPr>
          </a:p>
        </p:txBody>
      </p:sp>
      <p:sp>
        <p:nvSpPr>
          <p:cNvPr id="22530" name="Rectangle 2">
            <a:extLst>
              <a:ext uri="{FF2B5EF4-FFF2-40B4-BE49-F238E27FC236}">
                <a16:creationId xmlns:a16="http://schemas.microsoft.com/office/drawing/2014/main" id="{39366B81-9245-7E01-8EED-AC1A2D796DEF}"/>
              </a:ext>
            </a:extLst>
          </p:cNvPr>
          <p:cNvSpPr>
            <a:spLocks noGrp="1" noChangeArrowheads="1"/>
          </p:cNvSpPr>
          <p:nvPr>
            <p:ph type="ctrTitle"/>
          </p:nvPr>
        </p:nvSpPr>
        <p:spPr>
          <a:xfrm>
            <a:off x="0" y="0"/>
            <a:ext cx="12192000" cy="1709200"/>
          </a:xfrm>
        </p:spPr>
        <p:txBody>
          <a:bodyPr>
            <a:normAutofit fontScale="90000"/>
          </a:bodyPr>
          <a:lstStyle/>
          <a:p>
            <a:r>
              <a:rPr lang="fr-CA" altLang="fr-FR" dirty="0"/>
              <a:t>Suite </a:t>
            </a:r>
            <a:r>
              <a:rPr lang="fr-CA" altLang="fr-FR" dirty="0" err="1"/>
              <a:t>Prouet</a:t>
            </a:r>
            <a:r>
              <a:rPr lang="fr-CA" altLang="fr-FR" dirty="0"/>
              <a:t>-</a:t>
            </a:r>
            <a:r>
              <a:rPr lang="fr-CA" altLang="fr-FR" dirty="0" err="1"/>
              <a:t>Thue</a:t>
            </a:r>
            <a:r>
              <a:rPr lang="fr-CA" altLang="fr-FR" dirty="0"/>
              <a:t>-Morse</a:t>
            </a:r>
          </a:p>
        </p:txBody>
      </p:sp>
      <p:sp>
        <p:nvSpPr>
          <p:cNvPr id="2" name="!!Gauche">
            <a:extLst>
              <a:ext uri="{FF2B5EF4-FFF2-40B4-BE49-F238E27FC236}">
                <a16:creationId xmlns:a16="http://schemas.microsoft.com/office/drawing/2014/main" id="{EA1C971A-AF64-16B0-1F53-709FDBE92C82}"/>
              </a:ext>
            </a:extLst>
          </p:cNvPr>
          <p:cNvSpPr/>
          <p:nvPr/>
        </p:nvSpPr>
        <p:spPr>
          <a:xfrm>
            <a:off x="-1464840" y="2314572"/>
            <a:ext cx="2664412" cy="2554588"/>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3">
              <a:alphaModFix/>
            </a:blip>
            <a:stretch>
              <a:fillRect/>
            </a:stretch>
          </a:blipFill>
          <a:ln>
            <a:noFill/>
          </a:ln>
        </p:spPr>
        <p:txBody>
          <a:bodyPr/>
          <a:lstStyle/>
          <a:p>
            <a:endParaRPr lang="fr-CA"/>
          </a:p>
        </p:txBody>
      </p:sp>
      <p:sp>
        <p:nvSpPr>
          <p:cNvPr id="3" name="!!Droite">
            <a:extLst>
              <a:ext uri="{FF2B5EF4-FFF2-40B4-BE49-F238E27FC236}">
                <a16:creationId xmlns:a16="http://schemas.microsoft.com/office/drawing/2014/main" id="{AE374036-FC9A-4146-58DE-0AD15FBDA64A}"/>
              </a:ext>
            </a:extLst>
          </p:cNvPr>
          <p:cNvSpPr/>
          <p:nvPr/>
        </p:nvSpPr>
        <p:spPr>
          <a:xfrm>
            <a:off x="10527700" y="3901827"/>
            <a:ext cx="2664412" cy="2554588"/>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3">
              <a:alphaModFix/>
            </a:blip>
            <a:stretch>
              <a:fillRect/>
            </a:stretch>
          </a:blipFill>
          <a:ln>
            <a:noFill/>
          </a:ln>
        </p:spPr>
        <p:txBody>
          <a:bodyPr/>
          <a:lstStyle/>
          <a:p>
            <a:endParaRPr lang="fr-CA"/>
          </a:p>
        </p:txBody>
      </p:sp>
      <p:pic>
        <p:nvPicPr>
          <p:cNvPr id="4" name="Image 3" descr="Une image contenant texte, Police, écriture manuscrite, conception&#10;&#10;Le contenu généré par l’IA peut être incorrect.">
            <a:extLst>
              <a:ext uri="{FF2B5EF4-FFF2-40B4-BE49-F238E27FC236}">
                <a16:creationId xmlns:a16="http://schemas.microsoft.com/office/drawing/2014/main" id="{4B6C224A-96A2-7F25-60CF-C11F3B250F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18636" y="272000"/>
            <a:ext cx="8370887" cy="470862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Rectangle 31">
            <a:extLst>
              <a:ext uri="{FF2B5EF4-FFF2-40B4-BE49-F238E27FC236}">
                <a16:creationId xmlns:a16="http://schemas.microsoft.com/office/drawing/2014/main" id="{3562F0F8-7DEC-38C3-FE6D-DBB8510F3D9A}"/>
              </a:ext>
            </a:extLst>
          </p:cNvPr>
          <p:cNvSpPr txBox="1">
            <a:spLocks noChangeArrowheads="1"/>
          </p:cNvSpPr>
          <p:nvPr/>
        </p:nvSpPr>
        <p:spPr>
          <a:xfrm>
            <a:off x="1019200" y="2492896"/>
            <a:ext cx="9233719" cy="313335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304815" marR="0" lvl="0"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1pPr>
            <a:lvl2pPr marL="609630" marR="0" lvl="1"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2pPr>
            <a:lvl3pPr marL="914446" marR="0" lvl="2"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3pPr>
            <a:lvl4pPr marL="1219261" marR="0" lvl="3"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4pPr>
            <a:lvl5pPr marL="1524076" marR="0" lvl="4"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5pPr>
            <a:lvl6pPr marL="1828891" marR="0" lvl="5"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6pPr>
            <a:lvl7pPr marL="2133707" marR="0" lvl="6"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7pPr>
            <a:lvl8pPr marL="2438522" marR="0" lvl="7"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8pPr>
            <a:lvl9pPr marL="2743337" marR="0" lvl="8"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9pPr>
          </a:lstStyle>
          <a:p>
            <a:pPr>
              <a:buFont typeface="Wingdings" panose="05000000000000000000" pitchFamily="2" charset="2"/>
              <a:buNone/>
            </a:pPr>
            <a:r>
              <a:rPr lang="fr-CA" altLang="fr-FR" sz="6000" b="1" dirty="0">
                <a:solidFill>
                  <a:schemeClr val="accent1"/>
                </a:solidFill>
              </a:rPr>
              <a:t>Théorème: </a:t>
            </a:r>
            <a:r>
              <a:rPr lang="fr-CA" altLang="fr-FR" sz="6000" dirty="0"/>
              <a:t>Il n’y a jamais 3 termes consécutifs égaux.</a:t>
            </a:r>
            <a:endParaRPr lang="fr-CA" altLang="fr-FR" sz="1800" dirty="0">
              <a:latin typeface="Courier New" panose="02070309020205020404" pitchFamily="49" charset="0"/>
            </a:endParaRPr>
          </a:p>
        </p:txBody>
      </p:sp>
      <p:sp>
        <p:nvSpPr>
          <p:cNvPr id="5" name="!!Rectangle 31">
            <a:extLst>
              <a:ext uri="{FF2B5EF4-FFF2-40B4-BE49-F238E27FC236}">
                <a16:creationId xmlns:a16="http://schemas.microsoft.com/office/drawing/2014/main" id="{F3B55928-6147-A478-248E-240FB5F51F48}"/>
              </a:ext>
            </a:extLst>
          </p:cNvPr>
          <p:cNvSpPr txBox="1">
            <a:spLocks noChangeArrowheads="1"/>
          </p:cNvSpPr>
          <p:nvPr/>
        </p:nvSpPr>
        <p:spPr>
          <a:xfrm>
            <a:off x="687106" y="1231748"/>
            <a:ext cx="11172800" cy="8291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304815" marR="0" lvl="0"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1pPr>
            <a:lvl2pPr marL="609630" marR="0" lvl="1"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2pPr>
            <a:lvl3pPr marL="914446" marR="0" lvl="2"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3pPr>
            <a:lvl4pPr marL="1219261" marR="0" lvl="3"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4pPr>
            <a:lvl5pPr marL="1524076" marR="0" lvl="4"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5pPr>
            <a:lvl6pPr marL="1828891" marR="0" lvl="5"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6pPr>
            <a:lvl7pPr marL="2133707" marR="0" lvl="6"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7pPr>
            <a:lvl8pPr marL="2438522" marR="0" lvl="7"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8pPr>
            <a:lvl9pPr marL="2743337" marR="0" lvl="8"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9pPr>
          </a:lstStyle>
          <a:p>
            <a:pPr>
              <a:buFont typeface="Wingdings" panose="05000000000000000000" pitchFamily="2" charset="2"/>
              <a:buNone/>
            </a:pPr>
            <a:r>
              <a:rPr lang="fr-CA" altLang="fr-FR" sz="4400" dirty="0"/>
              <a:t>0, 1, 1, 0, 1, 0, 0, 1, 1, 0, 0, 1, 0, 1, 1, 0, 1, 0, 0…</a:t>
            </a:r>
          </a:p>
        </p:txBody>
      </p:sp>
    </p:spTree>
    <p:extLst>
      <p:ext uri="{BB962C8B-B14F-4D97-AF65-F5344CB8AC3E}">
        <p14:creationId xmlns:p14="http://schemas.microsoft.com/office/powerpoint/2010/main" val="725892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0E0CF-B4A1-13DF-CE89-F3EB0E6C7750}"/>
            </a:ext>
          </a:extLst>
        </p:cNvPr>
        <p:cNvGrpSpPr/>
        <p:nvPr/>
      </p:nvGrpSpPr>
      <p:grpSpPr>
        <a:xfrm>
          <a:off x="0" y="0"/>
          <a:ext cx="0" cy="0"/>
          <a:chOff x="0" y="0"/>
          <a:chExt cx="0" cy="0"/>
        </a:xfrm>
      </p:grpSpPr>
      <p:sp>
        <p:nvSpPr>
          <p:cNvPr id="26627" name="Rectangle 3">
            <a:extLst>
              <a:ext uri="{FF2B5EF4-FFF2-40B4-BE49-F238E27FC236}">
                <a16:creationId xmlns:a16="http://schemas.microsoft.com/office/drawing/2014/main" id="{459D68A8-69AE-53B3-93AD-A8B095116832}"/>
              </a:ext>
            </a:extLst>
          </p:cNvPr>
          <p:cNvSpPr>
            <a:spLocks noGrp="1" noChangeArrowheads="1"/>
          </p:cNvSpPr>
          <p:nvPr>
            <p:ph type="body" idx="1"/>
          </p:nvPr>
        </p:nvSpPr>
        <p:spPr>
          <a:xfrm>
            <a:off x="363177" y="1925793"/>
            <a:ext cx="11856639" cy="4932208"/>
          </a:xfrm>
        </p:spPr>
        <p:txBody>
          <a:bodyPr>
            <a:normAutofit fontScale="92500"/>
          </a:bodyPr>
          <a:lstStyle/>
          <a:p>
            <a:pPr>
              <a:lnSpc>
                <a:spcPct val="110000"/>
              </a:lnSpc>
            </a:pPr>
            <a:r>
              <a:rPr lang="fr-CA" altLang="fr-FR" sz="3600" i="1" dirty="0">
                <a:solidFill>
                  <a:schemeClr val="accent1"/>
                </a:solidFill>
              </a:rPr>
              <a:t>Neil Sloane </a:t>
            </a:r>
            <a:r>
              <a:rPr lang="fr-CA" altLang="fr-FR" sz="3600" i="1" dirty="0"/>
              <a:t>(1939- ) </a:t>
            </a:r>
          </a:p>
          <a:p>
            <a:pPr lvl="1">
              <a:lnSpc>
                <a:spcPct val="110000"/>
              </a:lnSpc>
            </a:pPr>
            <a:r>
              <a:rPr lang="fr-CA" altLang="fr-FR" sz="3600" i="1" dirty="0"/>
              <a:t>1964 Naissance d’une collection personnelle</a:t>
            </a:r>
          </a:p>
          <a:p>
            <a:pPr lvl="1">
              <a:lnSpc>
                <a:spcPct val="110000"/>
              </a:lnSpc>
            </a:pPr>
            <a:r>
              <a:rPr lang="fr-CA" altLang="fr-FR" sz="3600" i="1" dirty="0"/>
              <a:t>Premier livre de suites en 1974 (2400 suites) </a:t>
            </a:r>
          </a:p>
          <a:p>
            <a:pPr lvl="1">
              <a:lnSpc>
                <a:spcPct val="110000"/>
              </a:lnSpc>
            </a:pPr>
            <a:r>
              <a:rPr lang="fr-CA" altLang="fr-FR" sz="3600" i="1" dirty="0"/>
              <a:t>Deuxième livre(5487 suites) en 1995 avec </a:t>
            </a:r>
            <a:r>
              <a:rPr lang="fr-CA" altLang="fr-FR" sz="3600" i="1" dirty="0">
                <a:solidFill>
                  <a:schemeClr val="accent1"/>
                </a:solidFill>
              </a:rPr>
              <a:t>Simon Plouffe </a:t>
            </a:r>
            <a:r>
              <a:rPr lang="fr-CA" altLang="fr-FR" sz="3600" i="1" dirty="0"/>
              <a:t>(1956 - )</a:t>
            </a:r>
          </a:p>
          <a:p>
            <a:pPr lvl="1">
              <a:lnSpc>
                <a:spcPct val="110000"/>
              </a:lnSpc>
            </a:pPr>
            <a:r>
              <a:rPr lang="fr-CA" altLang="fr-FR" sz="3600" i="1" dirty="0"/>
              <a:t> par courriel eu 1996, site web en 1996</a:t>
            </a:r>
          </a:p>
          <a:p>
            <a:pPr>
              <a:lnSpc>
                <a:spcPct val="110000"/>
              </a:lnSpc>
            </a:pPr>
            <a:r>
              <a:rPr lang="fr-CA" altLang="fr-FR" sz="3600" i="1" dirty="0">
                <a:solidFill>
                  <a:schemeClr val="accent1"/>
                </a:solidFill>
              </a:rPr>
              <a:t>OEIS </a:t>
            </a:r>
            <a:r>
              <a:rPr lang="fr-CA" altLang="fr-FR" sz="3600" i="1" dirty="0" err="1">
                <a:solidFill>
                  <a:schemeClr val="accent1"/>
                </a:solidFill>
              </a:rPr>
              <a:t>Foundation</a:t>
            </a:r>
            <a:r>
              <a:rPr lang="fr-CA" altLang="fr-FR" sz="3600" i="1" dirty="0">
                <a:solidFill>
                  <a:schemeClr val="accent1"/>
                </a:solidFill>
              </a:rPr>
              <a:t> </a:t>
            </a:r>
            <a:r>
              <a:rPr lang="fr-CA" altLang="fr-FR" sz="3600" i="1" dirty="0"/>
              <a:t>(2009-)</a:t>
            </a:r>
          </a:p>
          <a:p>
            <a:pPr lvl="1">
              <a:lnSpc>
                <a:spcPct val="110000"/>
              </a:lnSpc>
            </a:pPr>
            <a:r>
              <a:rPr lang="fr-CA" altLang="fr-FR" sz="3600" i="1" dirty="0"/>
              <a:t>Sloane président jusqu’en 2021 </a:t>
            </a:r>
          </a:p>
          <a:p>
            <a:pPr lvl="1">
              <a:lnSpc>
                <a:spcPct val="110000"/>
              </a:lnSpc>
            </a:pPr>
            <a:r>
              <a:rPr lang="fr-CA" altLang="fr-FR" sz="3600" i="1" dirty="0"/>
              <a:t>130 éditeurs</a:t>
            </a:r>
          </a:p>
        </p:txBody>
      </p:sp>
      <p:sp>
        <p:nvSpPr>
          <p:cNvPr id="26626" name="Rectangle 2">
            <a:extLst>
              <a:ext uri="{FF2B5EF4-FFF2-40B4-BE49-F238E27FC236}">
                <a16:creationId xmlns:a16="http://schemas.microsoft.com/office/drawing/2014/main" id="{708BBA56-D33B-AFBD-162D-0F66EE2D62EB}"/>
              </a:ext>
            </a:extLst>
          </p:cNvPr>
          <p:cNvSpPr>
            <a:spLocks noGrp="1" noChangeArrowheads="1"/>
          </p:cNvSpPr>
          <p:nvPr>
            <p:ph type="ctrTitle"/>
          </p:nvPr>
        </p:nvSpPr>
        <p:spPr>
          <a:xfrm>
            <a:off x="-12367" y="220407"/>
            <a:ext cx="5748327" cy="862013"/>
          </a:xfrm>
        </p:spPr>
        <p:txBody>
          <a:bodyPr>
            <a:normAutofit fontScale="90000"/>
          </a:bodyPr>
          <a:lstStyle/>
          <a:p>
            <a:r>
              <a:rPr lang="fr-CA" altLang="fr-FR" dirty="0"/>
              <a:t>OEIS</a:t>
            </a:r>
          </a:p>
        </p:txBody>
      </p:sp>
      <p:sp>
        <p:nvSpPr>
          <p:cNvPr id="2" name="!!Gauche">
            <a:extLst>
              <a:ext uri="{FF2B5EF4-FFF2-40B4-BE49-F238E27FC236}">
                <a16:creationId xmlns:a16="http://schemas.microsoft.com/office/drawing/2014/main" id="{2A7FFBDD-436C-25F1-F2B3-B21CEC49492C}"/>
              </a:ext>
            </a:extLst>
          </p:cNvPr>
          <p:cNvSpPr/>
          <p:nvPr/>
        </p:nvSpPr>
        <p:spPr>
          <a:xfrm>
            <a:off x="-1344573" y="548680"/>
            <a:ext cx="2664412" cy="1724028"/>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3">
              <a:alphaModFix/>
            </a:blip>
            <a:stretch>
              <a:fillRect/>
            </a:stretch>
          </a:blipFill>
          <a:ln>
            <a:noFill/>
          </a:ln>
        </p:spPr>
        <p:txBody>
          <a:bodyPr/>
          <a:lstStyle/>
          <a:p>
            <a:endParaRPr lang="fr-CA"/>
          </a:p>
        </p:txBody>
      </p:sp>
      <p:sp>
        <p:nvSpPr>
          <p:cNvPr id="3" name="!!Droite">
            <a:extLst>
              <a:ext uri="{FF2B5EF4-FFF2-40B4-BE49-F238E27FC236}">
                <a16:creationId xmlns:a16="http://schemas.microsoft.com/office/drawing/2014/main" id="{ED3AEB35-065D-376C-8FAD-5670FFAF3391}"/>
              </a:ext>
            </a:extLst>
          </p:cNvPr>
          <p:cNvSpPr/>
          <p:nvPr/>
        </p:nvSpPr>
        <p:spPr>
          <a:xfrm>
            <a:off x="10527700" y="4668951"/>
            <a:ext cx="2664412" cy="1787464"/>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3">
              <a:alphaModFix/>
            </a:blip>
            <a:stretch>
              <a:fillRect/>
            </a:stretch>
          </a:blipFill>
          <a:ln>
            <a:noFill/>
          </a:ln>
        </p:spPr>
        <p:txBody>
          <a:bodyPr/>
          <a:lstStyle/>
          <a:p>
            <a:endParaRPr lang="fr-CA"/>
          </a:p>
        </p:txBody>
      </p:sp>
      <p:sp>
        <p:nvSpPr>
          <p:cNvPr id="4" name="ZoneTexte 3">
            <a:extLst>
              <a:ext uri="{FF2B5EF4-FFF2-40B4-BE49-F238E27FC236}">
                <a16:creationId xmlns:a16="http://schemas.microsoft.com/office/drawing/2014/main" id="{779E3C11-7F8E-7983-B324-6BC7D49E046F}"/>
              </a:ext>
            </a:extLst>
          </p:cNvPr>
          <p:cNvSpPr txBox="1"/>
          <p:nvPr/>
        </p:nvSpPr>
        <p:spPr>
          <a:xfrm>
            <a:off x="335360" y="1063780"/>
            <a:ext cx="12072663" cy="1046440"/>
          </a:xfrm>
          <a:prstGeom prst="rect">
            <a:avLst/>
          </a:prstGeom>
          <a:noFill/>
        </p:spPr>
        <p:txBody>
          <a:bodyPr wrap="square" rtlCol="0">
            <a:spAutoFit/>
          </a:bodyPr>
          <a:lstStyle/>
          <a:p>
            <a:r>
              <a:rPr lang="fr-CA" altLang="fr-FR" sz="4800" i="1" dirty="0">
                <a:solidFill>
                  <a:schemeClr val="bg1"/>
                </a:solidFill>
              </a:rPr>
              <a:t>Online </a:t>
            </a:r>
            <a:r>
              <a:rPr lang="fr-CA" altLang="fr-FR" sz="4800" i="1" dirty="0" err="1">
                <a:solidFill>
                  <a:schemeClr val="bg1"/>
                </a:solidFill>
              </a:rPr>
              <a:t>Encyclopedia</a:t>
            </a:r>
            <a:r>
              <a:rPr lang="fr-CA" altLang="fr-FR" sz="4800" i="1" dirty="0">
                <a:solidFill>
                  <a:schemeClr val="bg1"/>
                </a:solidFill>
              </a:rPr>
              <a:t> of Integer </a:t>
            </a:r>
            <a:r>
              <a:rPr lang="fr-CA" altLang="fr-FR" sz="4800" i="1" dirty="0" err="1">
                <a:solidFill>
                  <a:schemeClr val="bg1"/>
                </a:solidFill>
              </a:rPr>
              <a:t>Sequences</a:t>
            </a:r>
            <a:endParaRPr lang="fr-CA" altLang="fr-FR" i="1" dirty="0"/>
          </a:p>
          <a:p>
            <a:endParaRPr lang="fr-CA" dirty="0"/>
          </a:p>
        </p:txBody>
      </p:sp>
      <p:pic>
        <p:nvPicPr>
          <p:cNvPr id="7" name="Image 6" descr="Une image contenant texte, Police, capture d’écran, ligne&#10;&#10;Le contenu généré par l’IA peut être incorrect.">
            <a:extLst>
              <a:ext uri="{FF2B5EF4-FFF2-40B4-BE49-F238E27FC236}">
                <a16:creationId xmlns:a16="http://schemas.microsoft.com/office/drawing/2014/main" id="{5C8DB50F-D2F4-0DD6-7ADE-41333EEFE2EC}"/>
              </a:ext>
            </a:extLst>
          </p:cNvPr>
          <p:cNvPicPr>
            <a:picLocks noChangeAspect="1"/>
          </p:cNvPicPr>
          <p:nvPr/>
        </p:nvPicPr>
        <p:blipFill>
          <a:blip r:embed="rId4"/>
          <a:stretch>
            <a:fillRect/>
          </a:stretch>
        </p:blipFill>
        <p:spPr>
          <a:xfrm>
            <a:off x="5735960" y="138975"/>
            <a:ext cx="5755421" cy="1046440"/>
          </a:xfrm>
          <a:prstGeom prst="rect">
            <a:avLst/>
          </a:prstGeom>
        </p:spPr>
      </p:pic>
    </p:spTree>
    <p:extLst>
      <p:ext uri="{BB962C8B-B14F-4D97-AF65-F5344CB8AC3E}">
        <p14:creationId xmlns:p14="http://schemas.microsoft.com/office/powerpoint/2010/main" val="204045521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6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62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6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1E049-F596-B1E6-BBB5-AC34A5E70236}"/>
            </a:ext>
          </a:extLst>
        </p:cNvPr>
        <p:cNvGrpSpPr/>
        <p:nvPr/>
      </p:nvGrpSpPr>
      <p:grpSpPr>
        <a:xfrm>
          <a:off x="0" y="0"/>
          <a:ext cx="0" cy="0"/>
          <a:chOff x="0" y="0"/>
          <a:chExt cx="0" cy="0"/>
        </a:xfrm>
      </p:grpSpPr>
      <p:sp>
        <p:nvSpPr>
          <p:cNvPr id="22531" name="Rectangle 3">
            <a:extLst>
              <a:ext uri="{FF2B5EF4-FFF2-40B4-BE49-F238E27FC236}">
                <a16:creationId xmlns:a16="http://schemas.microsoft.com/office/drawing/2014/main" id="{05996BB8-BAE8-40F7-FCAD-1395E7214F70}"/>
              </a:ext>
            </a:extLst>
          </p:cNvPr>
          <p:cNvSpPr>
            <a:spLocks noGrp="1" noChangeArrowheads="1"/>
          </p:cNvSpPr>
          <p:nvPr>
            <p:ph type="body" idx="1"/>
          </p:nvPr>
        </p:nvSpPr>
        <p:spPr>
          <a:xfrm>
            <a:off x="1019200" y="2314572"/>
            <a:ext cx="11172800" cy="3781428"/>
          </a:xfrm>
        </p:spPr>
        <p:txBody>
          <a:bodyPr>
            <a:normAutofit/>
          </a:bodyPr>
          <a:lstStyle/>
          <a:p>
            <a:pPr>
              <a:buFont typeface="Wingdings" panose="05000000000000000000" pitchFamily="2" charset="2"/>
              <a:buNone/>
            </a:pPr>
            <a:endParaRPr lang="fr-CA" altLang="fr-FR" sz="8000" dirty="0"/>
          </a:p>
          <a:p>
            <a:pPr>
              <a:buFont typeface="Wingdings" panose="05000000000000000000" pitchFamily="2" charset="2"/>
              <a:buNone/>
            </a:pPr>
            <a:endParaRPr lang="fr-CA" altLang="fr-FR" sz="1800" dirty="0">
              <a:latin typeface="Courier New" panose="02070309020205020404" pitchFamily="49" charset="0"/>
            </a:endParaRPr>
          </a:p>
        </p:txBody>
      </p:sp>
      <p:sp>
        <p:nvSpPr>
          <p:cNvPr id="22530" name="Rectangle 2">
            <a:extLst>
              <a:ext uri="{FF2B5EF4-FFF2-40B4-BE49-F238E27FC236}">
                <a16:creationId xmlns:a16="http://schemas.microsoft.com/office/drawing/2014/main" id="{01DFBB01-FC39-2E2F-E8AA-59A36FCD038D}"/>
              </a:ext>
            </a:extLst>
          </p:cNvPr>
          <p:cNvSpPr>
            <a:spLocks noGrp="1" noChangeArrowheads="1"/>
          </p:cNvSpPr>
          <p:nvPr>
            <p:ph type="ctrTitle"/>
          </p:nvPr>
        </p:nvSpPr>
        <p:spPr>
          <a:xfrm>
            <a:off x="0" y="0"/>
            <a:ext cx="12192000" cy="1709200"/>
          </a:xfrm>
        </p:spPr>
        <p:txBody>
          <a:bodyPr>
            <a:normAutofit fontScale="90000"/>
          </a:bodyPr>
          <a:lstStyle/>
          <a:p>
            <a:r>
              <a:rPr lang="fr-CA" altLang="fr-FR" dirty="0"/>
              <a:t>Suite </a:t>
            </a:r>
            <a:r>
              <a:rPr lang="fr-CA" altLang="fr-FR" dirty="0" err="1"/>
              <a:t>Prouet</a:t>
            </a:r>
            <a:r>
              <a:rPr lang="fr-CA" altLang="fr-FR" dirty="0"/>
              <a:t>-</a:t>
            </a:r>
            <a:r>
              <a:rPr lang="fr-CA" altLang="fr-FR" dirty="0" err="1"/>
              <a:t>Thue</a:t>
            </a:r>
            <a:r>
              <a:rPr lang="fr-CA" altLang="fr-FR" dirty="0"/>
              <a:t>-Morse</a:t>
            </a:r>
          </a:p>
        </p:txBody>
      </p:sp>
      <p:sp>
        <p:nvSpPr>
          <p:cNvPr id="2" name="!!Gauche">
            <a:extLst>
              <a:ext uri="{FF2B5EF4-FFF2-40B4-BE49-F238E27FC236}">
                <a16:creationId xmlns:a16="http://schemas.microsoft.com/office/drawing/2014/main" id="{38CC0BDC-CA50-3C29-48C4-2E918D588658}"/>
              </a:ext>
            </a:extLst>
          </p:cNvPr>
          <p:cNvSpPr/>
          <p:nvPr/>
        </p:nvSpPr>
        <p:spPr>
          <a:xfrm>
            <a:off x="-1464840" y="2314572"/>
            <a:ext cx="2664412" cy="2554588"/>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3">
              <a:alphaModFix/>
            </a:blip>
            <a:stretch>
              <a:fillRect/>
            </a:stretch>
          </a:blipFill>
          <a:ln>
            <a:noFill/>
          </a:ln>
        </p:spPr>
        <p:txBody>
          <a:bodyPr/>
          <a:lstStyle/>
          <a:p>
            <a:endParaRPr lang="fr-CA"/>
          </a:p>
        </p:txBody>
      </p:sp>
      <p:sp>
        <p:nvSpPr>
          <p:cNvPr id="3" name="!!Droite">
            <a:extLst>
              <a:ext uri="{FF2B5EF4-FFF2-40B4-BE49-F238E27FC236}">
                <a16:creationId xmlns:a16="http://schemas.microsoft.com/office/drawing/2014/main" id="{631F56B1-89B2-C386-B923-DC5164FDF8E2}"/>
              </a:ext>
            </a:extLst>
          </p:cNvPr>
          <p:cNvSpPr/>
          <p:nvPr/>
        </p:nvSpPr>
        <p:spPr>
          <a:xfrm>
            <a:off x="10527700" y="3901827"/>
            <a:ext cx="2664412" cy="2554588"/>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3">
              <a:alphaModFix/>
            </a:blip>
            <a:stretch>
              <a:fillRect/>
            </a:stretch>
          </a:blipFill>
          <a:ln>
            <a:noFill/>
          </a:ln>
        </p:spPr>
        <p:txBody>
          <a:bodyPr/>
          <a:lstStyle/>
          <a:p>
            <a:endParaRPr lang="fr-CA"/>
          </a:p>
        </p:txBody>
      </p:sp>
      <p:pic>
        <p:nvPicPr>
          <p:cNvPr id="4" name="Image 3" descr="Une image contenant texte, Police, écriture manuscrite, conception&#10;&#10;Le contenu généré par l’IA peut être incorrect.">
            <a:extLst>
              <a:ext uri="{FF2B5EF4-FFF2-40B4-BE49-F238E27FC236}">
                <a16:creationId xmlns:a16="http://schemas.microsoft.com/office/drawing/2014/main" id="{26324664-9108-FFF2-1814-5ADBBD2325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18636" y="272000"/>
            <a:ext cx="8370887" cy="470862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Rectangle 31">
            <a:extLst>
              <a:ext uri="{FF2B5EF4-FFF2-40B4-BE49-F238E27FC236}">
                <a16:creationId xmlns:a16="http://schemas.microsoft.com/office/drawing/2014/main" id="{224795EE-6D19-0A91-88B1-7BA5C0669565}"/>
              </a:ext>
            </a:extLst>
          </p:cNvPr>
          <p:cNvSpPr txBox="1">
            <a:spLocks noChangeArrowheads="1"/>
          </p:cNvSpPr>
          <p:nvPr/>
        </p:nvSpPr>
        <p:spPr>
          <a:xfrm>
            <a:off x="1052054" y="2568296"/>
            <a:ext cx="9233719" cy="378142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304815" marR="0" lvl="0"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1pPr>
            <a:lvl2pPr marL="609630" marR="0" lvl="1"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2pPr>
            <a:lvl3pPr marL="914446" marR="0" lvl="2"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3pPr>
            <a:lvl4pPr marL="1219261" marR="0" lvl="3"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4pPr>
            <a:lvl5pPr marL="1524076" marR="0" lvl="4"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5pPr>
            <a:lvl6pPr marL="1828891" marR="0" lvl="5"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6pPr>
            <a:lvl7pPr marL="2133707" marR="0" lvl="6"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7pPr>
            <a:lvl8pPr marL="2438522" marR="0" lvl="7"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8pPr>
            <a:lvl9pPr marL="2743337" marR="0" lvl="8"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9pPr>
          </a:lstStyle>
          <a:p>
            <a:pPr>
              <a:buFont typeface="Wingdings" panose="05000000000000000000" pitchFamily="2" charset="2"/>
              <a:buNone/>
            </a:pPr>
            <a:r>
              <a:rPr lang="fr-CA" altLang="fr-FR" sz="6000" b="1" dirty="0">
                <a:solidFill>
                  <a:schemeClr val="accent1"/>
                </a:solidFill>
              </a:rPr>
              <a:t>Article de Max </a:t>
            </a:r>
            <a:r>
              <a:rPr lang="fr-CA" altLang="fr-FR" sz="6000" b="1" dirty="0" err="1">
                <a:solidFill>
                  <a:schemeClr val="accent1"/>
                </a:solidFill>
              </a:rPr>
              <a:t>Euwe</a:t>
            </a:r>
            <a:r>
              <a:rPr lang="fr-CA" altLang="fr-FR" sz="6000" b="1" dirty="0">
                <a:solidFill>
                  <a:schemeClr val="accent1"/>
                </a:solidFill>
              </a:rPr>
              <a:t> (1929): </a:t>
            </a:r>
            <a:r>
              <a:rPr lang="fr-CA" altLang="fr-FR" sz="6000" dirty="0"/>
              <a:t>Une partie d’échec infinie est possible.</a:t>
            </a:r>
            <a:endParaRPr lang="fr-CA" altLang="fr-FR" sz="1800" dirty="0">
              <a:latin typeface="Courier New" panose="02070309020205020404" pitchFamily="49" charset="0"/>
            </a:endParaRPr>
          </a:p>
        </p:txBody>
      </p:sp>
      <p:sp>
        <p:nvSpPr>
          <p:cNvPr id="5" name="!!Rectangle 31">
            <a:extLst>
              <a:ext uri="{FF2B5EF4-FFF2-40B4-BE49-F238E27FC236}">
                <a16:creationId xmlns:a16="http://schemas.microsoft.com/office/drawing/2014/main" id="{D3FE04EE-EFCA-F425-B406-B21611F560BB}"/>
              </a:ext>
            </a:extLst>
          </p:cNvPr>
          <p:cNvSpPr txBox="1">
            <a:spLocks noChangeArrowheads="1"/>
          </p:cNvSpPr>
          <p:nvPr/>
        </p:nvSpPr>
        <p:spPr>
          <a:xfrm>
            <a:off x="139846" y="1199196"/>
            <a:ext cx="11172800" cy="86165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304815" marR="0" lvl="0"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1pPr>
            <a:lvl2pPr marL="609630" marR="0" lvl="1"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2pPr>
            <a:lvl3pPr marL="914446" marR="0" lvl="2"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3pPr>
            <a:lvl4pPr marL="1219261" marR="0" lvl="3"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4pPr>
            <a:lvl5pPr marL="1524076" marR="0" lvl="4"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5pPr>
            <a:lvl6pPr marL="1828891" marR="0" lvl="5"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6pPr>
            <a:lvl7pPr marL="2133707" marR="0" lvl="6"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7pPr>
            <a:lvl8pPr marL="2438522" marR="0" lvl="7"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8pPr>
            <a:lvl9pPr marL="2743337" marR="0" lvl="8"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9pPr>
          </a:lstStyle>
          <a:p>
            <a:pPr>
              <a:buFont typeface="Wingdings" panose="05000000000000000000" pitchFamily="2" charset="2"/>
              <a:buNone/>
            </a:pPr>
            <a:r>
              <a:rPr lang="fr-CA" altLang="fr-FR" sz="4400" dirty="0"/>
              <a:t>0, 1, 1, 0, 1, 0, 0, 1, 1, 0, 0, 1, 0, 1, 1, 0, 1, 0, 0…</a:t>
            </a:r>
          </a:p>
        </p:txBody>
      </p:sp>
    </p:spTree>
    <p:extLst>
      <p:ext uri="{BB962C8B-B14F-4D97-AF65-F5344CB8AC3E}">
        <p14:creationId xmlns:p14="http://schemas.microsoft.com/office/powerpoint/2010/main" val="796818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E295C-6568-79BC-5857-192D222A1E9C}"/>
            </a:ext>
          </a:extLst>
        </p:cNvPr>
        <p:cNvGrpSpPr/>
        <p:nvPr/>
      </p:nvGrpSpPr>
      <p:grpSpPr>
        <a:xfrm>
          <a:off x="0" y="0"/>
          <a:ext cx="0" cy="0"/>
          <a:chOff x="0" y="0"/>
          <a:chExt cx="0" cy="0"/>
        </a:xfrm>
      </p:grpSpPr>
      <p:sp>
        <p:nvSpPr>
          <p:cNvPr id="22531" name="Rectangle 3">
            <a:extLst>
              <a:ext uri="{FF2B5EF4-FFF2-40B4-BE49-F238E27FC236}">
                <a16:creationId xmlns:a16="http://schemas.microsoft.com/office/drawing/2014/main" id="{0E33F48D-0D6E-E603-9063-B1B9ED933835}"/>
              </a:ext>
            </a:extLst>
          </p:cNvPr>
          <p:cNvSpPr>
            <a:spLocks noGrp="1" noChangeArrowheads="1"/>
          </p:cNvSpPr>
          <p:nvPr>
            <p:ph type="body" idx="1"/>
          </p:nvPr>
        </p:nvSpPr>
        <p:spPr>
          <a:xfrm>
            <a:off x="1019200" y="2314572"/>
            <a:ext cx="11172800" cy="3781428"/>
          </a:xfrm>
        </p:spPr>
        <p:txBody>
          <a:bodyPr>
            <a:normAutofit/>
          </a:bodyPr>
          <a:lstStyle/>
          <a:p>
            <a:pPr>
              <a:buFont typeface="Wingdings" panose="05000000000000000000" pitchFamily="2" charset="2"/>
              <a:buNone/>
            </a:pPr>
            <a:endParaRPr lang="fr-CA" altLang="fr-FR" sz="8000" dirty="0"/>
          </a:p>
          <a:p>
            <a:pPr>
              <a:buFont typeface="Wingdings" panose="05000000000000000000" pitchFamily="2" charset="2"/>
              <a:buNone/>
            </a:pPr>
            <a:endParaRPr lang="fr-CA" altLang="fr-FR" sz="1800" dirty="0">
              <a:latin typeface="Courier New" panose="02070309020205020404" pitchFamily="49" charset="0"/>
            </a:endParaRPr>
          </a:p>
        </p:txBody>
      </p:sp>
      <p:sp>
        <p:nvSpPr>
          <p:cNvPr id="22530" name="Rectangle 2">
            <a:extLst>
              <a:ext uri="{FF2B5EF4-FFF2-40B4-BE49-F238E27FC236}">
                <a16:creationId xmlns:a16="http://schemas.microsoft.com/office/drawing/2014/main" id="{FE175BDA-79C6-2B78-23EC-30AB4CF11D41}"/>
              </a:ext>
            </a:extLst>
          </p:cNvPr>
          <p:cNvSpPr>
            <a:spLocks noGrp="1" noChangeArrowheads="1"/>
          </p:cNvSpPr>
          <p:nvPr>
            <p:ph type="ctrTitle"/>
          </p:nvPr>
        </p:nvSpPr>
        <p:spPr>
          <a:xfrm>
            <a:off x="0" y="0"/>
            <a:ext cx="12192000" cy="1709200"/>
          </a:xfrm>
        </p:spPr>
        <p:txBody>
          <a:bodyPr>
            <a:normAutofit fontScale="90000"/>
          </a:bodyPr>
          <a:lstStyle/>
          <a:p>
            <a:r>
              <a:rPr lang="fr-CA" altLang="fr-FR" dirty="0"/>
              <a:t>Suite </a:t>
            </a:r>
            <a:r>
              <a:rPr lang="fr-CA" altLang="fr-FR" dirty="0" err="1"/>
              <a:t>Prouet</a:t>
            </a:r>
            <a:r>
              <a:rPr lang="fr-CA" altLang="fr-FR" dirty="0"/>
              <a:t>-</a:t>
            </a:r>
            <a:r>
              <a:rPr lang="fr-CA" altLang="fr-FR" dirty="0" err="1"/>
              <a:t>Thue</a:t>
            </a:r>
            <a:r>
              <a:rPr lang="fr-CA" altLang="fr-FR" dirty="0"/>
              <a:t>-Morse</a:t>
            </a:r>
          </a:p>
        </p:txBody>
      </p:sp>
      <p:sp>
        <p:nvSpPr>
          <p:cNvPr id="2" name="!!Gauche">
            <a:extLst>
              <a:ext uri="{FF2B5EF4-FFF2-40B4-BE49-F238E27FC236}">
                <a16:creationId xmlns:a16="http://schemas.microsoft.com/office/drawing/2014/main" id="{3C9CD6E5-1AD8-47E5-5BE7-58959C4127E7}"/>
              </a:ext>
            </a:extLst>
          </p:cNvPr>
          <p:cNvSpPr/>
          <p:nvPr/>
        </p:nvSpPr>
        <p:spPr>
          <a:xfrm>
            <a:off x="-1464840" y="2314572"/>
            <a:ext cx="2664412" cy="2554588"/>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3">
              <a:alphaModFix/>
            </a:blip>
            <a:stretch>
              <a:fillRect/>
            </a:stretch>
          </a:blipFill>
          <a:ln>
            <a:noFill/>
          </a:ln>
        </p:spPr>
        <p:txBody>
          <a:bodyPr/>
          <a:lstStyle/>
          <a:p>
            <a:endParaRPr lang="fr-CA"/>
          </a:p>
        </p:txBody>
      </p:sp>
      <p:sp>
        <p:nvSpPr>
          <p:cNvPr id="3" name="!!Droite">
            <a:extLst>
              <a:ext uri="{FF2B5EF4-FFF2-40B4-BE49-F238E27FC236}">
                <a16:creationId xmlns:a16="http://schemas.microsoft.com/office/drawing/2014/main" id="{ABC8D72B-174E-451E-D11E-73CEDA14CAAB}"/>
              </a:ext>
            </a:extLst>
          </p:cNvPr>
          <p:cNvSpPr/>
          <p:nvPr/>
        </p:nvSpPr>
        <p:spPr>
          <a:xfrm>
            <a:off x="10527700" y="3901827"/>
            <a:ext cx="2664412" cy="2554588"/>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3">
              <a:alphaModFix/>
            </a:blip>
            <a:stretch>
              <a:fillRect/>
            </a:stretch>
          </a:blipFill>
          <a:ln>
            <a:noFill/>
          </a:ln>
        </p:spPr>
        <p:txBody>
          <a:bodyPr/>
          <a:lstStyle/>
          <a:p>
            <a:endParaRPr lang="fr-CA"/>
          </a:p>
        </p:txBody>
      </p:sp>
      <p:pic>
        <p:nvPicPr>
          <p:cNvPr id="4" name="Image 3" descr="Une image contenant texte, Police, écriture manuscrite, conception&#10;&#10;Le contenu généré par l’IA peut être incorrect.">
            <a:extLst>
              <a:ext uri="{FF2B5EF4-FFF2-40B4-BE49-F238E27FC236}">
                <a16:creationId xmlns:a16="http://schemas.microsoft.com/office/drawing/2014/main" id="{EF2363EC-5B64-A1C1-5ABA-F67317E9CD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18636" y="272000"/>
            <a:ext cx="8370887" cy="470862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Rectangle 31">
            <a:extLst>
              <a:ext uri="{FF2B5EF4-FFF2-40B4-BE49-F238E27FC236}">
                <a16:creationId xmlns:a16="http://schemas.microsoft.com/office/drawing/2014/main" id="{BDB859A2-F7D2-2BF6-65B5-3AC23F27CD51}"/>
              </a:ext>
            </a:extLst>
          </p:cNvPr>
          <p:cNvSpPr txBox="1">
            <a:spLocks noChangeArrowheads="1"/>
          </p:cNvSpPr>
          <p:nvPr/>
        </p:nvSpPr>
        <p:spPr>
          <a:xfrm>
            <a:off x="1019200" y="1844824"/>
            <a:ext cx="9233719" cy="378142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304815" marR="0" lvl="0"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1pPr>
            <a:lvl2pPr marL="609630" marR="0" lvl="1"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2pPr>
            <a:lvl3pPr marL="914446" marR="0" lvl="2"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3pPr>
            <a:lvl4pPr marL="1219261" marR="0" lvl="3"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4pPr>
            <a:lvl5pPr marL="1524076" marR="0" lvl="4"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5pPr>
            <a:lvl6pPr marL="1828891" marR="0" lvl="5"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6pPr>
            <a:lvl7pPr marL="2133707" marR="0" lvl="6"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7pPr>
            <a:lvl8pPr marL="2438522" marR="0" lvl="7"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8pPr>
            <a:lvl9pPr marL="2743337" marR="0" lvl="8"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9pPr>
          </a:lstStyle>
          <a:p>
            <a:pPr>
              <a:buFont typeface="Wingdings" panose="05000000000000000000" pitchFamily="2" charset="2"/>
              <a:buNone/>
            </a:pPr>
            <a:r>
              <a:rPr lang="fr-CA" altLang="fr-FR" sz="6000" b="1" dirty="0">
                <a:solidFill>
                  <a:schemeClr val="accent1"/>
                </a:solidFill>
              </a:rPr>
              <a:t>Article de Max </a:t>
            </a:r>
            <a:r>
              <a:rPr lang="fr-CA" altLang="fr-FR" sz="6000" b="1" dirty="0" err="1">
                <a:solidFill>
                  <a:schemeClr val="accent1"/>
                </a:solidFill>
              </a:rPr>
              <a:t>Euwe</a:t>
            </a:r>
            <a:r>
              <a:rPr lang="fr-CA" altLang="fr-FR" sz="6000" b="1" dirty="0">
                <a:solidFill>
                  <a:schemeClr val="accent1"/>
                </a:solidFill>
              </a:rPr>
              <a:t> (1929): </a:t>
            </a:r>
            <a:r>
              <a:rPr lang="fr-CA" altLang="fr-FR" sz="6000" dirty="0"/>
              <a:t>Une partie d’échec infinie est possible.</a:t>
            </a:r>
            <a:endParaRPr lang="fr-CA" altLang="fr-FR" sz="1800" dirty="0">
              <a:latin typeface="Courier New" panose="02070309020205020404" pitchFamily="49" charset="0"/>
            </a:endParaRPr>
          </a:p>
        </p:txBody>
      </p:sp>
    </p:spTree>
    <p:extLst>
      <p:ext uri="{BB962C8B-B14F-4D97-AF65-F5344CB8AC3E}">
        <p14:creationId xmlns:p14="http://schemas.microsoft.com/office/powerpoint/2010/main" val="923051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A53A0-E478-B9D7-6F63-E275F292007D}"/>
            </a:ext>
          </a:extLst>
        </p:cNvPr>
        <p:cNvGrpSpPr/>
        <p:nvPr/>
      </p:nvGrpSpPr>
      <p:grpSpPr>
        <a:xfrm>
          <a:off x="0" y="0"/>
          <a:ext cx="0" cy="0"/>
          <a:chOff x="0" y="0"/>
          <a:chExt cx="0" cy="0"/>
        </a:xfrm>
      </p:grpSpPr>
      <p:sp>
        <p:nvSpPr>
          <p:cNvPr id="22531" name="Rectangle 3">
            <a:extLst>
              <a:ext uri="{FF2B5EF4-FFF2-40B4-BE49-F238E27FC236}">
                <a16:creationId xmlns:a16="http://schemas.microsoft.com/office/drawing/2014/main" id="{913FAC8A-F95D-82C5-972F-CE1B6383BD1F}"/>
              </a:ext>
            </a:extLst>
          </p:cNvPr>
          <p:cNvSpPr>
            <a:spLocks noGrp="1" noChangeArrowheads="1"/>
          </p:cNvSpPr>
          <p:nvPr>
            <p:ph type="body" idx="1"/>
          </p:nvPr>
        </p:nvSpPr>
        <p:spPr>
          <a:xfrm>
            <a:off x="1019200" y="2314572"/>
            <a:ext cx="11172800" cy="3781428"/>
          </a:xfrm>
        </p:spPr>
        <p:txBody>
          <a:bodyPr>
            <a:normAutofit/>
          </a:bodyPr>
          <a:lstStyle/>
          <a:p>
            <a:pPr>
              <a:buFont typeface="Wingdings" panose="05000000000000000000" pitchFamily="2" charset="2"/>
              <a:buNone/>
            </a:pPr>
            <a:endParaRPr lang="fr-CA" altLang="fr-FR" sz="8000" dirty="0"/>
          </a:p>
          <a:p>
            <a:pPr>
              <a:buFont typeface="Wingdings" panose="05000000000000000000" pitchFamily="2" charset="2"/>
              <a:buNone/>
            </a:pPr>
            <a:endParaRPr lang="fr-CA" altLang="fr-FR" sz="1800" dirty="0">
              <a:latin typeface="Courier New" panose="02070309020205020404" pitchFamily="49" charset="0"/>
            </a:endParaRPr>
          </a:p>
        </p:txBody>
      </p:sp>
      <p:sp>
        <p:nvSpPr>
          <p:cNvPr id="2" name="!!Gauche">
            <a:extLst>
              <a:ext uri="{FF2B5EF4-FFF2-40B4-BE49-F238E27FC236}">
                <a16:creationId xmlns:a16="http://schemas.microsoft.com/office/drawing/2014/main" id="{6D128795-3A42-6D21-EA37-BDCE8CB22641}"/>
              </a:ext>
            </a:extLst>
          </p:cNvPr>
          <p:cNvSpPr/>
          <p:nvPr/>
        </p:nvSpPr>
        <p:spPr>
          <a:xfrm>
            <a:off x="-1464840" y="2314572"/>
            <a:ext cx="2664412" cy="2554588"/>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3">
              <a:alphaModFix/>
            </a:blip>
            <a:stretch>
              <a:fillRect/>
            </a:stretch>
          </a:blipFill>
          <a:ln>
            <a:noFill/>
          </a:ln>
        </p:spPr>
        <p:txBody>
          <a:bodyPr/>
          <a:lstStyle/>
          <a:p>
            <a:endParaRPr lang="fr-CA"/>
          </a:p>
        </p:txBody>
      </p:sp>
      <p:sp>
        <p:nvSpPr>
          <p:cNvPr id="3" name="!!Droite">
            <a:extLst>
              <a:ext uri="{FF2B5EF4-FFF2-40B4-BE49-F238E27FC236}">
                <a16:creationId xmlns:a16="http://schemas.microsoft.com/office/drawing/2014/main" id="{14AE1592-4593-A48E-D380-1AFBA81C08F7}"/>
              </a:ext>
            </a:extLst>
          </p:cNvPr>
          <p:cNvSpPr/>
          <p:nvPr/>
        </p:nvSpPr>
        <p:spPr>
          <a:xfrm>
            <a:off x="10527700" y="3901827"/>
            <a:ext cx="2664412" cy="2554588"/>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3">
              <a:alphaModFix/>
            </a:blip>
            <a:stretch>
              <a:fillRect/>
            </a:stretch>
          </a:blipFill>
          <a:ln>
            <a:noFill/>
          </a:ln>
        </p:spPr>
        <p:txBody>
          <a:bodyPr/>
          <a:lstStyle/>
          <a:p>
            <a:endParaRPr lang="fr-CA"/>
          </a:p>
        </p:txBody>
      </p:sp>
      <p:pic>
        <p:nvPicPr>
          <p:cNvPr id="4" name="Image 3" descr="Une image contenant texte, Police, écriture manuscrite, conception&#10;&#10;Le contenu généré par l’IA peut être incorrect.">
            <a:extLst>
              <a:ext uri="{FF2B5EF4-FFF2-40B4-BE49-F238E27FC236}">
                <a16:creationId xmlns:a16="http://schemas.microsoft.com/office/drawing/2014/main" id="{E9576B67-6D7D-8720-BE09-6870E5A8C9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18636" y="272000"/>
            <a:ext cx="8370887" cy="470862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Rectangle 31">
            <a:extLst>
              <a:ext uri="{FF2B5EF4-FFF2-40B4-BE49-F238E27FC236}">
                <a16:creationId xmlns:a16="http://schemas.microsoft.com/office/drawing/2014/main" id="{C56A0379-E128-9A3A-49A6-59796536EF0C}"/>
              </a:ext>
            </a:extLst>
          </p:cNvPr>
          <p:cNvSpPr txBox="1">
            <a:spLocks noChangeArrowheads="1"/>
          </p:cNvSpPr>
          <p:nvPr/>
        </p:nvSpPr>
        <p:spPr>
          <a:xfrm>
            <a:off x="349499" y="908720"/>
            <a:ext cx="11493002" cy="2101022"/>
          </a:xfrm>
          <a:prstGeom prst="rect">
            <a:avLst/>
          </a:prstGeom>
          <a:noFill/>
          <a:ln>
            <a:noFill/>
          </a:ln>
        </p:spPr>
        <p:txBody>
          <a:bodyPr spcFirstLastPara="1" wrap="square" lIns="91425" tIns="45700" rIns="91425" bIns="45700" anchor="t" anchorCtr="0">
            <a:normAutofit fontScale="55000" lnSpcReduction="20000"/>
          </a:bodyPr>
          <a:lstStyle>
            <a:defPPr marR="0" lvl="0" algn="l" rtl="0">
              <a:lnSpc>
                <a:spcPct val="100000"/>
              </a:lnSpc>
              <a:spcBef>
                <a:spcPts val="0"/>
              </a:spcBef>
              <a:spcAft>
                <a:spcPts val="0"/>
              </a:spcAft>
            </a:defPPr>
            <a:lvl1pPr marL="304815" marR="0" lvl="0"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1pPr>
            <a:lvl2pPr marL="609630" marR="0" lvl="1"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2pPr>
            <a:lvl3pPr marL="914446" marR="0" lvl="2"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3pPr>
            <a:lvl4pPr marL="1219261" marR="0" lvl="3"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4pPr>
            <a:lvl5pPr marL="1524076" marR="0" lvl="4"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5pPr>
            <a:lvl6pPr marL="1828891" marR="0" lvl="5"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6pPr>
            <a:lvl7pPr marL="2133707" marR="0" lvl="6"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7pPr>
            <a:lvl8pPr marL="2438522" marR="0" lvl="7"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8pPr>
            <a:lvl9pPr marL="2743337" marR="0" lvl="8"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9pPr>
          </a:lstStyle>
          <a:p>
            <a:pPr>
              <a:buFont typeface="Wingdings" panose="05000000000000000000" pitchFamily="2" charset="2"/>
              <a:buNone/>
            </a:pPr>
            <a:r>
              <a:rPr lang="fr-CA" altLang="fr-FR" sz="6000" b="1" dirty="0">
                <a:solidFill>
                  <a:schemeClr val="accent1"/>
                </a:solidFill>
              </a:rPr>
              <a:t>Ancienne règle: </a:t>
            </a:r>
            <a:r>
              <a:rPr lang="fr-FR" altLang="fr-FR" sz="6000" dirty="0"/>
              <a:t>Une partie était nulle si une même séquence de coups (peu importe sa longueur) était rejouée trois fois de suite,  c’est-à-dire de façon consécutive, en revenant à la même position après chaque séquence.</a:t>
            </a:r>
            <a:endParaRPr lang="fr-CA" altLang="fr-FR" sz="1800" dirty="0">
              <a:latin typeface="Courier New" panose="02070309020205020404" pitchFamily="49" charset="0"/>
            </a:endParaRPr>
          </a:p>
        </p:txBody>
      </p:sp>
      <p:sp>
        <p:nvSpPr>
          <p:cNvPr id="5" name="!!Rectangle 31">
            <a:extLst>
              <a:ext uri="{FF2B5EF4-FFF2-40B4-BE49-F238E27FC236}">
                <a16:creationId xmlns:a16="http://schemas.microsoft.com/office/drawing/2014/main" id="{1BA8A366-7C36-5A49-C7BD-79BF5CD6190A}"/>
              </a:ext>
            </a:extLst>
          </p:cNvPr>
          <p:cNvSpPr txBox="1">
            <a:spLocks noChangeArrowheads="1"/>
          </p:cNvSpPr>
          <p:nvPr/>
        </p:nvSpPr>
        <p:spPr>
          <a:xfrm>
            <a:off x="349499" y="132603"/>
            <a:ext cx="11172800" cy="776117"/>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304815" marR="0" lvl="0"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1pPr>
            <a:lvl2pPr marL="609630" marR="0" lvl="1"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2pPr>
            <a:lvl3pPr marL="914446" marR="0" lvl="2"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3pPr>
            <a:lvl4pPr marL="1219261" marR="0" lvl="3"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4pPr>
            <a:lvl5pPr marL="1524076" marR="0" lvl="4"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5pPr>
            <a:lvl6pPr marL="1828891" marR="0" lvl="5"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6pPr>
            <a:lvl7pPr marL="2133707" marR="0" lvl="6"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7pPr>
            <a:lvl8pPr marL="2438522" marR="0" lvl="7"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8pPr>
            <a:lvl9pPr marL="2743337" marR="0" lvl="8" indent="-302698" algn="l" rtl="0" eaLnBrk="1" hangingPunct="1">
              <a:lnSpc>
                <a:spcPct val="100000"/>
              </a:lnSpc>
              <a:spcBef>
                <a:spcPts val="240"/>
              </a:spcBef>
              <a:spcAft>
                <a:spcPts val="0"/>
              </a:spcAft>
              <a:buClr>
                <a:schemeClr val="lt1"/>
              </a:buClr>
              <a:buSzPts val="3550"/>
              <a:buFont typeface="NTR"/>
              <a:buChar char="•"/>
              <a:defRPr sz="2367" b="0" i="0" u="none" strike="noStrike" cap="none">
                <a:solidFill>
                  <a:schemeClr val="lt1"/>
                </a:solidFill>
                <a:latin typeface="NTR"/>
                <a:ea typeface="NTR"/>
                <a:cs typeface="NTR"/>
                <a:sym typeface="NTR"/>
              </a:defRPr>
            </a:lvl9pPr>
          </a:lstStyle>
          <a:p>
            <a:pPr>
              <a:buFont typeface="Wingdings" panose="05000000000000000000" pitchFamily="2" charset="2"/>
              <a:buNone/>
            </a:pPr>
            <a:r>
              <a:rPr lang="fr-CA" altLang="fr-FR" sz="4400" dirty="0"/>
              <a:t>0, 1, 1, 0, 1, 0, 0, 1, 1, 0, 0, 1, 0, 1, 1, 0, 1, 0, 0…</a:t>
            </a:r>
          </a:p>
        </p:txBody>
      </p:sp>
      <p:graphicFrame>
        <p:nvGraphicFramePr>
          <p:cNvPr id="9" name="Tableau 8">
            <a:extLst>
              <a:ext uri="{FF2B5EF4-FFF2-40B4-BE49-F238E27FC236}">
                <a16:creationId xmlns:a16="http://schemas.microsoft.com/office/drawing/2014/main" id="{B52C6D1F-A017-B030-431E-E7E40901B174}"/>
              </a:ext>
            </a:extLst>
          </p:cNvPr>
          <p:cNvGraphicFramePr>
            <a:graphicFrameLocks noGrp="1"/>
          </p:cNvGraphicFramePr>
          <p:nvPr>
            <p:extLst>
              <p:ext uri="{D42A27DB-BD31-4B8C-83A1-F6EECF244321}">
                <p14:modId xmlns:p14="http://schemas.microsoft.com/office/powerpoint/2010/main" val="2731324016"/>
              </p:ext>
            </p:extLst>
          </p:nvPr>
        </p:nvGraphicFramePr>
        <p:xfrm>
          <a:off x="1439294" y="2950182"/>
          <a:ext cx="10201320" cy="3647170"/>
        </p:xfrm>
        <a:graphic>
          <a:graphicData uri="http://schemas.openxmlformats.org/drawingml/2006/table">
            <a:tbl>
              <a:tblPr>
                <a:tableStyleId>{5C22544A-7EE6-4342-B048-85BDC9FD1C3A}</a:tableStyleId>
              </a:tblPr>
              <a:tblGrid>
                <a:gridCol w="1700220">
                  <a:extLst>
                    <a:ext uri="{9D8B030D-6E8A-4147-A177-3AD203B41FA5}">
                      <a16:colId xmlns:a16="http://schemas.microsoft.com/office/drawing/2014/main" val="1562455215"/>
                    </a:ext>
                  </a:extLst>
                </a:gridCol>
                <a:gridCol w="1700220">
                  <a:extLst>
                    <a:ext uri="{9D8B030D-6E8A-4147-A177-3AD203B41FA5}">
                      <a16:colId xmlns:a16="http://schemas.microsoft.com/office/drawing/2014/main" val="3210688299"/>
                    </a:ext>
                  </a:extLst>
                </a:gridCol>
                <a:gridCol w="1700220">
                  <a:extLst>
                    <a:ext uri="{9D8B030D-6E8A-4147-A177-3AD203B41FA5}">
                      <a16:colId xmlns:a16="http://schemas.microsoft.com/office/drawing/2014/main" val="1404502940"/>
                    </a:ext>
                  </a:extLst>
                </a:gridCol>
                <a:gridCol w="1700220">
                  <a:extLst>
                    <a:ext uri="{9D8B030D-6E8A-4147-A177-3AD203B41FA5}">
                      <a16:colId xmlns:a16="http://schemas.microsoft.com/office/drawing/2014/main" val="1823379017"/>
                    </a:ext>
                  </a:extLst>
                </a:gridCol>
                <a:gridCol w="1700220">
                  <a:extLst>
                    <a:ext uri="{9D8B030D-6E8A-4147-A177-3AD203B41FA5}">
                      <a16:colId xmlns:a16="http://schemas.microsoft.com/office/drawing/2014/main" val="908487769"/>
                    </a:ext>
                  </a:extLst>
                </a:gridCol>
                <a:gridCol w="1700220">
                  <a:extLst>
                    <a:ext uri="{9D8B030D-6E8A-4147-A177-3AD203B41FA5}">
                      <a16:colId xmlns:a16="http://schemas.microsoft.com/office/drawing/2014/main" val="630311332"/>
                    </a:ext>
                  </a:extLst>
                </a:gridCol>
              </a:tblGrid>
              <a:tr h="1823585">
                <a:tc>
                  <a:txBody>
                    <a:bodyPr/>
                    <a:lstStyle/>
                    <a:p>
                      <a:pPr algn="ctr"/>
                      <a:r>
                        <a:rPr lang="fr-CA" sz="8800" dirty="0"/>
                        <a:t>0</a:t>
                      </a:r>
                    </a:p>
                  </a:txBody>
                  <a:tcPr anchor="ctr"/>
                </a:tc>
                <a:tc>
                  <a:txBody>
                    <a:bodyPr/>
                    <a:lstStyle/>
                    <a:p>
                      <a:endParaRPr lang="fr-CA" dirty="0"/>
                    </a:p>
                  </a:txBody>
                  <a:tcPr/>
                </a:tc>
                <a:tc>
                  <a:txBody>
                    <a:bodyPr/>
                    <a:lstStyle/>
                    <a:p>
                      <a:endParaRPr lang="fr-CA" dirty="0"/>
                    </a:p>
                  </a:txBody>
                  <a:tcPr/>
                </a:tc>
                <a:tc>
                  <a:txBody>
                    <a:bodyPr/>
                    <a:lstStyle/>
                    <a:p>
                      <a:endParaRPr lang="fr-CA" dirty="0"/>
                    </a:p>
                  </a:txBody>
                  <a:tcPr/>
                </a:tc>
                <a:tc>
                  <a:txBody>
                    <a:bodyPr/>
                    <a:lstStyle/>
                    <a:p>
                      <a:endParaRPr lang="fr-CA" dirty="0"/>
                    </a:p>
                  </a:txBody>
                  <a:tcPr/>
                </a:tc>
                <a:tc>
                  <a:txBody>
                    <a:bodyPr/>
                    <a:lstStyle/>
                    <a:p>
                      <a:endParaRPr lang="fr-CA" dirty="0"/>
                    </a:p>
                  </a:txBody>
                  <a:tcPr/>
                </a:tc>
                <a:extLst>
                  <a:ext uri="{0D108BD9-81ED-4DB2-BD59-A6C34878D82A}">
                    <a16:rowId xmlns:a16="http://schemas.microsoft.com/office/drawing/2014/main" val="2547062609"/>
                  </a:ext>
                </a:extLst>
              </a:tr>
              <a:tr h="1823585">
                <a:tc>
                  <a:txBody>
                    <a:bodyPr/>
                    <a:lstStyle/>
                    <a:p>
                      <a:pPr algn="ctr"/>
                      <a:r>
                        <a:rPr lang="fr-CA" sz="8800" dirty="0"/>
                        <a:t>1</a:t>
                      </a:r>
                    </a:p>
                  </a:txBody>
                  <a:tcPr anchor="ctr"/>
                </a:tc>
                <a:tc>
                  <a:txBody>
                    <a:bodyPr/>
                    <a:lstStyle/>
                    <a:p>
                      <a:endParaRPr lang="fr-CA" dirty="0"/>
                    </a:p>
                  </a:txBody>
                  <a:tcPr/>
                </a:tc>
                <a:tc>
                  <a:txBody>
                    <a:bodyPr/>
                    <a:lstStyle/>
                    <a:p>
                      <a:endParaRPr lang="fr-CA" dirty="0"/>
                    </a:p>
                  </a:txBody>
                  <a:tcPr/>
                </a:tc>
                <a:tc>
                  <a:txBody>
                    <a:bodyPr/>
                    <a:lstStyle/>
                    <a:p>
                      <a:endParaRPr lang="fr-CA" dirty="0"/>
                    </a:p>
                  </a:txBody>
                  <a:tcPr/>
                </a:tc>
                <a:tc>
                  <a:txBody>
                    <a:bodyPr/>
                    <a:lstStyle/>
                    <a:p>
                      <a:endParaRPr lang="fr-CA" dirty="0"/>
                    </a:p>
                  </a:txBody>
                  <a:tcPr/>
                </a:tc>
                <a:tc>
                  <a:txBody>
                    <a:bodyPr/>
                    <a:lstStyle/>
                    <a:p>
                      <a:endParaRPr lang="fr-CA" dirty="0"/>
                    </a:p>
                  </a:txBody>
                  <a:tcPr/>
                </a:tc>
                <a:extLst>
                  <a:ext uri="{0D108BD9-81ED-4DB2-BD59-A6C34878D82A}">
                    <a16:rowId xmlns:a16="http://schemas.microsoft.com/office/drawing/2014/main" val="3179131671"/>
                  </a:ext>
                </a:extLst>
              </a:tr>
            </a:tbl>
          </a:graphicData>
        </a:graphic>
      </p:graphicFrame>
      <p:pic>
        <p:nvPicPr>
          <p:cNvPr id="11" name="Image 10" descr="Une image contenant carré, Jeux et sports d’intérieur, jeu de plateau, Jeux&#10;&#10;Le contenu généré par l’IA peut être incorrect.">
            <a:extLst>
              <a:ext uri="{FF2B5EF4-FFF2-40B4-BE49-F238E27FC236}">
                <a16:creationId xmlns:a16="http://schemas.microsoft.com/office/drawing/2014/main" id="{36F40EF5-48F0-4517-386E-EF88678172A8}"/>
              </a:ext>
            </a:extLst>
          </p:cNvPr>
          <p:cNvPicPr>
            <a:picLocks noChangeAspect="1"/>
          </p:cNvPicPr>
          <p:nvPr/>
        </p:nvPicPr>
        <p:blipFill>
          <a:blip r:embed="rId5"/>
          <a:stretch>
            <a:fillRect/>
          </a:stretch>
        </p:blipFill>
        <p:spPr>
          <a:xfrm>
            <a:off x="3287688" y="3112532"/>
            <a:ext cx="1586697" cy="1563166"/>
          </a:xfrm>
          <a:prstGeom prst="rect">
            <a:avLst/>
          </a:prstGeom>
        </p:spPr>
      </p:pic>
      <p:pic>
        <p:nvPicPr>
          <p:cNvPr id="13" name="Image 12" descr="Une image contenant carré, Jeux et sports d’intérieur, Jeux, jeu de plateau&#10;&#10;Le contenu généré par l’IA peut être incorrect.">
            <a:extLst>
              <a:ext uri="{FF2B5EF4-FFF2-40B4-BE49-F238E27FC236}">
                <a16:creationId xmlns:a16="http://schemas.microsoft.com/office/drawing/2014/main" id="{BD300F26-975B-F562-8DCE-183F8B639B8F}"/>
              </a:ext>
            </a:extLst>
          </p:cNvPr>
          <p:cNvPicPr>
            <a:picLocks noChangeAspect="1"/>
          </p:cNvPicPr>
          <p:nvPr/>
        </p:nvPicPr>
        <p:blipFill>
          <a:blip r:embed="rId6"/>
          <a:stretch>
            <a:fillRect/>
          </a:stretch>
        </p:blipFill>
        <p:spPr>
          <a:xfrm>
            <a:off x="4991541" y="3120627"/>
            <a:ext cx="1548989" cy="1562400"/>
          </a:xfrm>
          <a:prstGeom prst="rect">
            <a:avLst/>
          </a:prstGeom>
        </p:spPr>
      </p:pic>
      <p:pic>
        <p:nvPicPr>
          <p:cNvPr id="15" name="Image 14" descr="Une image contenant carré, Jeux et sports d’intérieur, Jeux, jeu de plateau&#10;&#10;Le contenu généré par l’IA peut être incorrect.">
            <a:extLst>
              <a:ext uri="{FF2B5EF4-FFF2-40B4-BE49-F238E27FC236}">
                <a16:creationId xmlns:a16="http://schemas.microsoft.com/office/drawing/2014/main" id="{C176A819-4319-D27B-CCF2-4E4339AF32AB}"/>
              </a:ext>
            </a:extLst>
          </p:cNvPr>
          <p:cNvPicPr>
            <a:picLocks noChangeAspect="1"/>
          </p:cNvPicPr>
          <p:nvPr/>
        </p:nvPicPr>
        <p:blipFill>
          <a:blip r:embed="rId7"/>
          <a:stretch>
            <a:fillRect/>
          </a:stretch>
        </p:blipFill>
        <p:spPr>
          <a:xfrm>
            <a:off x="6657686" y="3144180"/>
            <a:ext cx="1562400" cy="1562400"/>
          </a:xfrm>
          <a:prstGeom prst="rect">
            <a:avLst/>
          </a:prstGeom>
        </p:spPr>
      </p:pic>
      <p:pic>
        <p:nvPicPr>
          <p:cNvPr id="17" name="Image 16" descr="Une image contenant carré, Jeux et sports d’intérieur, Jeux, jeu de plateau&#10;&#10;Le contenu généré par l’IA peut être incorrect.">
            <a:extLst>
              <a:ext uri="{FF2B5EF4-FFF2-40B4-BE49-F238E27FC236}">
                <a16:creationId xmlns:a16="http://schemas.microsoft.com/office/drawing/2014/main" id="{7A90E853-6B48-26EF-82AD-D9F777CCFBD1}"/>
              </a:ext>
            </a:extLst>
          </p:cNvPr>
          <p:cNvPicPr>
            <a:picLocks noChangeAspect="1"/>
          </p:cNvPicPr>
          <p:nvPr/>
        </p:nvPicPr>
        <p:blipFill>
          <a:blip r:embed="rId8"/>
          <a:stretch>
            <a:fillRect/>
          </a:stretch>
        </p:blipFill>
        <p:spPr>
          <a:xfrm>
            <a:off x="8337242" y="3150679"/>
            <a:ext cx="1555651" cy="1562400"/>
          </a:xfrm>
          <a:prstGeom prst="rect">
            <a:avLst/>
          </a:prstGeom>
        </p:spPr>
      </p:pic>
      <p:pic>
        <p:nvPicPr>
          <p:cNvPr id="18" name="Image 17" descr="Une image contenant carré, Jeux et sports d’intérieur, jeu de plateau, Jeux&#10;&#10;Le contenu généré par l’IA peut être incorrect.">
            <a:extLst>
              <a:ext uri="{FF2B5EF4-FFF2-40B4-BE49-F238E27FC236}">
                <a16:creationId xmlns:a16="http://schemas.microsoft.com/office/drawing/2014/main" id="{EAAF412D-7865-5005-8552-DA1D5C6BC3DD}"/>
              </a:ext>
            </a:extLst>
          </p:cNvPr>
          <p:cNvPicPr>
            <a:picLocks noChangeAspect="1"/>
          </p:cNvPicPr>
          <p:nvPr/>
        </p:nvPicPr>
        <p:blipFill>
          <a:blip r:embed="rId5"/>
          <a:stretch>
            <a:fillRect/>
          </a:stretch>
        </p:blipFill>
        <p:spPr>
          <a:xfrm>
            <a:off x="10010050" y="3150679"/>
            <a:ext cx="1586697" cy="1563166"/>
          </a:xfrm>
          <a:prstGeom prst="rect">
            <a:avLst/>
          </a:prstGeom>
        </p:spPr>
      </p:pic>
      <p:pic>
        <p:nvPicPr>
          <p:cNvPr id="19" name="Image 18" descr="Une image contenant carré, Jeux et sports d’intérieur, jeu de plateau, Jeux&#10;&#10;Le contenu généré par l’IA peut être incorrect.">
            <a:extLst>
              <a:ext uri="{FF2B5EF4-FFF2-40B4-BE49-F238E27FC236}">
                <a16:creationId xmlns:a16="http://schemas.microsoft.com/office/drawing/2014/main" id="{056C2B4B-70F5-6C7B-B37E-CEE820B83BE1}"/>
              </a:ext>
            </a:extLst>
          </p:cNvPr>
          <p:cNvPicPr>
            <a:picLocks noChangeAspect="1"/>
          </p:cNvPicPr>
          <p:nvPr/>
        </p:nvPicPr>
        <p:blipFill>
          <a:blip r:embed="rId5"/>
          <a:stretch>
            <a:fillRect/>
          </a:stretch>
        </p:blipFill>
        <p:spPr>
          <a:xfrm>
            <a:off x="3287688" y="4893249"/>
            <a:ext cx="1586697" cy="1563166"/>
          </a:xfrm>
          <a:prstGeom prst="rect">
            <a:avLst/>
          </a:prstGeom>
        </p:spPr>
      </p:pic>
      <p:pic>
        <p:nvPicPr>
          <p:cNvPr id="20" name="Image 19" descr="Une image contenant carré, Jeux et sports d’intérieur, jeu de plateau, Jeux&#10;&#10;Le contenu généré par l’IA peut être incorrect.">
            <a:extLst>
              <a:ext uri="{FF2B5EF4-FFF2-40B4-BE49-F238E27FC236}">
                <a16:creationId xmlns:a16="http://schemas.microsoft.com/office/drawing/2014/main" id="{EFE3BAB2-5491-0D4D-D93D-BADDDC648950}"/>
              </a:ext>
            </a:extLst>
          </p:cNvPr>
          <p:cNvPicPr>
            <a:picLocks noChangeAspect="1"/>
          </p:cNvPicPr>
          <p:nvPr/>
        </p:nvPicPr>
        <p:blipFill>
          <a:blip r:embed="rId5"/>
          <a:stretch>
            <a:fillRect/>
          </a:stretch>
        </p:blipFill>
        <p:spPr>
          <a:xfrm>
            <a:off x="10010049" y="4864199"/>
            <a:ext cx="1586697" cy="1563166"/>
          </a:xfrm>
          <a:prstGeom prst="rect">
            <a:avLst/>
          </a:prstGeom>
        </p:spPr>
      </p:pic>
      <p:pic>
        <p:nvPicPr>
          <p:cNvPr id="22" name="Image 21" descr="Une image contenant carré, Jeux et sports d’intérieur, Jeux, capture d’écran&#10;&#10;Le contenu généré par l’IA peut être incorrect.">
            <a:extLst>
              <a:ext uri="{FF2B5EF4-FFF2-40B4-BE49-F238E27FC236}">
                <a16:creationId xmlns:a16="http://schemas.microsoft.com/office/drawing/2014/main" id="{70E5D93F-92D2-46DA-F4AE-6DC5473CEC7A}"/>
              </a:ext>
            </a:extLst>
          </p:cNvPr>
          <p:cNvPicPr>
            <a:picLocks noChangeAspect="1"/>
          </p:cNvPicPr>
          <p:nvPr/>
        </p:nvPicPr>
        <p:blipFill>
          <a:blip r:embed="rId9"/>
          <a:stretch>
            <a:fillRect/>
          </a:stretch>
        </p:blipFill>
        <p:spPr>
          <a:xfrm>
            <a:off x="4994427" y="4883749"/>
            <a:ext cx="1545527" cy="1562400"/>
          </a:xfrm>
          <a:prstGeom prst="rect">
            <a:avLst/>
          </a:prstGeom>
        </p:spPr>
      </p:pic>
      <p:pic>
        <p:nvPicPr>
          <p:cNvPr id="24" name="Image 23" descr="Une image contenant carré, Jeux et sports d’intérieur, jeu de plateau, Jeux&#10;&#10;Le contenu généré par l’IA peut être incorrect.">
            <a:extLst>
              <a:ext uri="{FF2B5EF4-FFF2-40B4-BE49-F238E27FC236}">
                <a16:creationId xmlns:a16="http://schemas.microsoft.com/office/drawing/2014/main" id="{E2A63C89-D4C9-40DD-072E-F64CBABFAFC0}"/>
              </a:ext>
            </a:extLst>
          </p:cNvPr>
          <p:cNvPicPr>
            <a:picLocks noChangeAspect="1"/>
          </p:cNvPicPr>
          <p:nvPr/>
        </p:nvPicPr>
        <p:blipFill>
          <a:blip r:embed="rId10"/>
          <a:stretch>
            <a:fillRect/>
          </a:stretch>
        </p:blipFill>
        <p:spPr>
          <a:xfrm>
            <a:off x="6661046" y="4893249"/>
            <a:ext cx="1559040" cy="1562400"/>
          </a:xfrm>
          <a:prstGeom prst="rect">
            <a:avLst/>
          </a:prstGeom>
        </p:spPr>
      </p:pic>
      <p:pic>
        <p:nvPicPr>
          <p:cNvPr id="26" name="Image 25" descr="Une image contenant carré, Jeux et sports d’intérieur, jeu de plateau, Jeux&#10;&#10;Le contenu généré par l’IA peut être incorrect.">
            <a:extLst>
              <a:ext uri="{FF2B5EF4-FFF2-40B4-BE49-F238E27FC236}">
                <a16:creationId xmlns:a16="http://schemas.microsoft.com/office/drawing/2014/main" id="{93061BDA-6182-41E0-C29B-E0B28822C67D}"/>
              </a:ext>
            </a:extLst>
          </p:cNvPr>
          <p:cNvPicPr>
            <a:picLocks noChangeAspect="1"/>
          </p:cNvPicPr>
          <p:nvPr/>
        </p:nvPicPr>
        <p:blipFill>
          <a:blip r:embed="rId11"/>
          <a:stretch>
            <a:fillRect/>
          </a:stretch>
        </p:blipFill>
        <p:spPr>
          <a:xfrm>
            <a:off x="8354446" y="4895049"/>
            <a:ext cx="1545420" cy="1558800"/>
          </a:xfrm>
          <a:prstGeom prst="rect">
            <a:avLst/>
          </a:prstGeom>
        </p:spPr>
      </p:pic>
    </p:spTree>
    <p:extLst>
      <p:ext uri="{BB962C8B-B14F-4D97-AF65-F5344CB8AC3E}">
        <p14:creationId xmlns:p14="http://schemas.microsoft.com/office/powerpoint/2010/main" val="42778107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4FDDFC5-1D41-EE49-96F0-BFE065635552}"/>
              </a:ext>
            </a:extLst>
          </p:cNvPr>
          <p:cNvPicPr>
            <a:picLocks noChangeAspect="1"/>
          </p:cNvPicPr>
          <p:nvPr/>
        </p:nvPicPr>
        <p:blipFill>
          <a:blip r:embed="rId3"/>
          <a:stretch>
            <a:fillRect/>
          </a:stretch>
        </p:blipFill>
        <p:spPr>
          <a:xfrm>
            <a:off x="743392" y="5971501"/>
            <a:ext cx="10907647" cy="819264"/>
          </a:xfrm>
          <a:prstGeom prst="rect">
            <a:avLst/>
          </a:prstGeom>
        </p:spPr>
      </p:pic>
      <p:sp>
        <p:nvSpPr>
          <p:cNvPr id="22531" name="Rectangle 3">
            <a:extLst>
              <a:ext uri="{FF2B5EF4-FFF2-40B4-BE49-F238E27FC236}">
                <a16:creationId xmlns:a16="http://schemas.microsoft.com/office/drawing/2014/main" id="{6B44021F-5387-8CB1-CAB1-3851CE2E46F1}"/>
              </a:ext>
            </a:extLst>
          </p:cNvPr>
          <p:cNvSpPr>
            <a:spLocks noGrp="1" noChangeArrowheads="1"/>
          </p:cNvSpPr>
          <p:nvPr>
            <p:ph type="body" idx="1"/>
          </p:nvPr>
        </p:nvSpPr>
        <p:spPr>
          <a:xfrm>
            <a:off x="1019200" y="1981200"/>
            <a:ext cx="11172800" cy="2057400"/>
          </a:xfrm>
        </p:spPr>
        <p:txBody>
          <a:bodyPr/>
          <a:lstStyle/>
          <a:p>
            <a:pPr>
              <a:buFont typeface="Wingdings" panose="05000000000000000000" pitchFamily="2" charset="2"/>
              <a:buNone/>
            </a:pPr>
            <a:r>
              <a:rPr lang="fr-CA" altLang="fr-FR" sz="4400" dirty="0"/>
              <a:t>Ex: </a:t>
            </a:r>
            <a:r>
              <a:rPr lang="fr-CA" altLang="fr-FR" sz="3400" dirty="0">
                <a:latin typeface="Courier New" panose="02070309020205020404" pitchFamily="49" charset="0"/>
              </a:rPr>
              <a:t>10, 83, 1</a:t>
            </a:r>
            <a:r>
              <a:rPr lang="fr-CA" altLang="fr-FR" sz="1200" dirty="0">
                <a:latin typeface="Courier New" panose="02070309020205020404" pitchFamily="49" charset="0"/>
              </a:rPr>
              <a:t> </a:t>
            </a:r>
            <a:r>
              <a:rPr lang="fr-CA" altLang="fr-FR" sz="3400" dirty="0">
                <a:latin typeface="Courier New" panose="02070309020205020404" pitchFamily="49" charset="0"/>
              </a:rPr>
              <a:t>025, 15</a:t>
            </a:r>
            <a:r>
              <a:rPr lang="fr-CA" altLang="fr-FR" sz="1200" dirty="0">
                <a:latin typeface="Courier New" panose="02070309020205020404" pitchFamily="49" charset="0"/>
              </a:rPr>
              <a:t> </a:t>
            </a:r>
            <a:r>
              <a:rPr lang="fr-CA" altLang="fr-FR" sz="3400" dirty="0">
                <a:latin typeface="Courier New" panose="02070309020205020404" pitchFamily="49" charset="0"/>
              </a:rPr>
              <a:t>625, 279</a:t>
            </a:r>
            <a:r>
              <a:rPr lang="fr-CA" altLang="fr-FR" sz="1200" dirty="0">
                <a:latin typeface="Courier New" panose="02070309020205020404" pitchFamily="49" charset="0"/>
              </a:rPr>
              <a:t> </a:t>
            </a:r>
            <a:r>
              <a:rPr lang="fr-CA" altLang="fr-FR" sz="3400" dirty="0">
                <a:latin typeface="Courier New" panose="02070309020205020404" pitchFamily="49" charset="0"/>
              </a:rPr>
              <a:t>935, 4</a:t>
            </a:r>
            <a:r>
              <a:rPr lang="fr-CA" altLang="fr-FR" sz="1200" dirty="0">
                <a:latin typeface="Courier New" panose="02070309020205020404" pitchFamily="49" charset="0"/>
              </a:rPr>
              <a:t> </a:t>
            </a:r>
            <a:r>
              <a:rPr lang="fr-CA" altLang="fr-FR" sz="3400" dirty="0">
                <a:latin typeface="Courier New" panose="02070309020205020404" pitchFamily="49" charset="0"/>
              </a:rPr>
              <a:t>215</a:t>
            </a:r>
            <a:r>
              <a:rPr lang="fr-CA" altLang="fr-FR" sz="1200" dirty="0">
                <a:latin typeface="Courier New" panose="02070309020205020404" pitchFamily="49" charset="0"/>
              </a:rPr>
              <a:t> </a:t>
            </a:r>
            <a:r>
              <a:rPr lang="fr-CA" altLang="fr-FR" sz="3400" dirty="0">
                <a:latin typeface="Courier New" panose="02070309020205020404" pitchFamily="49" charset="0"/>
              </a:rPr>
              <a:t>754, 84</a:t>
            </a:r>
            <a:r>
              <a:rPr lang="fr-CA" altLang="fr-FR" sz="1200" dirty="0">
                <a:latin typeface="Courier New" panose="02070309020205020404" pitchFamily="49" charset="0"/>
              </a:rPr>
              <a:t> </a:t>
            </a:r>
            <a:r>
              <a:rPr lang="fr-CA" altLang="fr-FR" sz="3400" dirty="0">
                <a:latin typeface="Courier New" panose="02070309020205020404" pitchFamily="49" charset="0"/>
              </a:rPr>
              <a:t>073</a:t>
            </a:r>
            <a:r>
              <a:rPr lang="fr-CA" altLang="fr-FR" sz="1200" dirty="0">
                <a:latin typeface="Courier New" panose="02070309020205020404" pitchFamily="49" charset="0"/>
              </a:rPr>
              <a:t> </a:t>
            </a:r>
            <a:r>
              <a:rPr lang="fr-CA" altLang="fr-FR" sz="3400" dirty="0">
                <a:latin typeface="Courier New" panose="02070309020205020404" pitchFamily="49" charset="0"/>
              </a:rPr>
              <a:t>323, 1</a:t>
            </a:r>
            <a:r>
              <a:rPr lang="fr-CA" altLang="fr-FR" sz="1200" dirty="0">
                <a:latin typeface="Courier New" panose="02070309020205020404" pitchFamily="49" charset="0"/>
              </a:rPr>
              <a:t> </a:t>
            </a:r>
            <a:r>
              <a:rPr lang="fr-CA" altLang="fr-FR" sz="3400" dirty="0">
                <a:latin typeface="Courier New" panose="02070309020205020404" pitchFamily="49" charset="0"/>
              </a:rPr>
              <a:t>937</a:t>
            </a:r>
            <a:r>
              <a:rPr lang="fr-CA" altLang="fr-FR" sz="1200" dirty="0">
                <a:latin typeface="Courier New" panose="02070309020205020404" pitchFamily="49" charset="0"/>
              </a:rPr>
              <a:t> </a:t>
            </a:r>
            <a:r>
              <a:rPr lang="fr-CA" altLang="fr-FR" sz="3400" dirty="0">
                <a:latin typeface="Courier New" panose="02070309020205020404" pitchFamily="49" charset="0"/>
              </a:rPr>
              <a:t>434</a:t>
            </a:r>
            <a:r>
              <a:rPr lang="fr-CA" altLang="fr-FR" sz="1200" dirty="0">
                <a:latin typeface="Courier New" panose="02070309020205020404" pitchFamily="49" charset="0"/>
              </a:rPr>
              <a:t> </a:t>
            </a:r>
            <a:r>
              <a:rPr lang="fr-CA" altLang="fr-FR" sz="3400" dirty="0">
                <a:latin typeface="Courier New" panose="02070309020205020404" pitchFamily="49" charset="0"/>
              </a:rPr>
              <a:t>592, 50</a:t>
            </a:r>
            <a:r>
              <a:rPr lang="fr-CA" altLang="fr-FR" sz="1200" dirty="0">
                <a:latin typeface="Courier New" panose="02070309020205020404" pitchFamily="49" charset="0"/>
              </a:rPr>
              <a:t> </a:t>
            </a:r>
            <a:r>
              <a:rPr lang="fr-CA" altLang="fr-FR" sz="3400" dirty="0">
                <a:latin typeface="Courier New" panose="02070309020205020404" pitchFamily="49" charset="0"/>
              </a:rPr>
              <a:t>000</a:t>
            </a:r>
            <a:r>
              <a:rPr lang="fr-CA" altLang="fr-FR" sz="1200" dirty="0">
                <a:latin typeface="Courier New" panose="02070309020205020404" pitchFamily="49" charset="0"/>
              </a:rPr>
              <a:t> </a:t>
            </a:r>
            <a:r>
              <a:rPr lang="fr-CA" altLang="fr-FR" sz="3400" dirty="0">
                <a:latin typeface="Courier New" panose="02070309020205020404" pitchFamily="49" charset="0"/>
              </a:rPr>
              <a:t>555</a:t>
            </a:r>
            <a:r>
              <a:rPr lang="fr-CA" altLang="fr-FR" sz="1200" dirty="0">
                <a:latin typeface="Courier New" panose="02070309020205020404" pitchFamily="49" charset="0"/>
              </a:rPr>
              <a:t> </a:t>
            </a:r>
            <a:r>
              <a:rPr lang="fr-CA" altLang="fr-FR" sz="3400" dirty="0">
                <a:latin typeface="Courier New" panose="02070309020205020404" pitchFamily="49" charset="0"/>
              </a:rPr>
              <a:t>551,</a:t>
            </a:r>
            <a:r>
              <a:rPr lang="fr-CA" altLang="fr-FR" dirty="0"/>
              <a:t> </a:t>
            </a:r>
            <a:r>
              <a:rPr lang="fr-CA" altLang="fr-FR" sz="3400" dirty="0">
                <a:latin typeface="Courier New" panose="02070309020205020404" pitchFamily="49" charset="0"/>
              </a:rPr>
              <a:t>…</a:t>
            </a:r>
          </a:p>
          <a:p>
            <a:pPr>
              <a:buFont typeface="Wingdings" panose="05000000000000000000" pitchFamily="2" charset="2"/>
              <a:buNone/>
            </a:pPr>
            <a:endParaRPr lang="fr-CA" altLang="fr-FR" sz="3400" dirty="0"/>
          </a:p>
          <a:p>
            <a:pPr>
              <a:buFont typeface="Wingdings" panose="05000000000000000000" pitchFamily="2" charset="2"/>
              <a:buNone/>
            </a:pPr>
            <a:endParaRPr lang="fr-CA" altLang="fr-FR" sz="3400" dirty="0"/>
          </a:p>
          <a:p>
            <a:pPr>
              <a:buFont typeface="Wingdings" panose="05000000000000000000" pitchFamily="2" charset="2"/>
              <a:buNone/>
            </a:pPr>
            <a:endParaRPr lang="fr-CA" altLang="fr-FR" sz="1800" dirty="0">
              <a:latin typeface="Courier New" panose="02070309020205020404" pitchFamily="49" charset="0"/>
            </a:endParaRPr>
          </a:p>
        </p:txBody>
      </p:sp>
      <p:sp>
        <p:nvSpPr>
          <p:cNvPr id="22530" name="Rectangle 2">
            <a:extLst>
              <a:ext uri="{FF2B5EF4-FFF2-40B4-BE49-F238E27FC236}">
                <a16:creationId xmlns:a16="http://schemas.microsoft.com/office/drawing/2014/main" id="{8E4FA251-219E-9F37-34DB-C811DF46E495}"/>
              </a:ext>
            </a:extLst>
          </p:cNvPr>
          <p:cNvSpPr>
            <a:spLocks noGrp="1" noChangeArrowheads="1"/>
          </p:cNvSpPr>
          <p:nvPr>
            <p:ph type="ctrTitle"/>
          </p:nvPr>
        </p:nvSpPr>
        <p:spPr>
          <a:xfrm>
            <a:off x="839416" y="272000"/>
            <a:ext cx="10715600" cy="980000"/>
          </a:xfrm>
        </p:spPr>
        <p:txBody>
          <a:bodyPr>
            <a:normAutofit fontScale="90000"/>
          </a:bodyPr>
          <a:lstStyle/>
          <a:p>
            <a:r>
              <a:rPr lang="fr-CA" altLang="fr-FR" dirty="0"/>
              <a:t>Suites de </a:t>
            </a:r>
            <a:r>
              <a:rPr lang="fr-CA" altLang="fr-FR" dirty="0" err="1"/>
              <a:t>Goodstein</a:t>
            </a:r>
            <a:endParaRPr lang="fr-CA" altLang="fr-FR" dirty="0"/>
          </a:p>
        </p:txBody>
      </p:sp>
      <p:sp>
        <p:nvSpPr>
          <p:cNvPr id="2" name="!!Gauche">
            <a:extLst>
              <a:ext uri="{FF2B5EF4-FFF2-40B4-BE49-F238E27FC236}">
                <a16:creationId xmlns:a16="http://schemas.microsoft.com/office/drawing/2014/main" id="{A98526EF-06ED-A465-EC37-683F4022A180}"/>
              </a:ext>
            </a:extLst>
          </p:cNvPr>
          <p:cNvSpPr/>
          <p:nvPr/>
        </p:nvSpPr>
        <p:spPr>
          <a:xfrm>
            <a:off x="-1464840" y="2314572"/>
            <a:ext cx="2664412" cy="1724028"/>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4">
              <a:alphaModFix/>
            </a:blip>
            <a:stretch>
              <a:fillRect/>
            </a:stretch>
          </a:blipFill>
          <a:ln>
            <a:noFill/>
          </a:ln>
        </p:spPr>
        <p:txBody>
          <a:bodyPr/>
          <a:lstStyle/>
          <a:p>
            <a:endParaRPr lang="fr-CA"/>
          </a:p>
        </p:txBody>
      </p:sp>
      <p:sp>
        <p:nvSpPr>
          <p:cNvPr id="3" name="!!Droite">
            <a:extLst>
              <a:ext uri="{FF2B5EF4-FFF2-40B4-BE49-F238E27FC236}">
                <a16:creationId xmlns:a16="http://schemas.microsoft.com/office/drawing/2014/main" id="{F9E365D8-13CE-6285-6741-B8F8B65A1D9A}"/>
              </a:ext>
            </a:extLst>
          </p:cNvPr>
          <p:cNvSpPr/>
          <p:nvPr/>
        </p:nvSpPr>
        <p:spPr>
          <a:xfrm>
            <a:off x="10527700" y="4668951"/>
            <a:ext cx="2664412" cy="1787464"/>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4">
              <a:alphaModFix/>
            </a:blip>
            <a:stretch>
              <a:fillRect/>
            </a:stretch>
          </a:blipFill>
          <a:ln>
            <a:noFill/>
          </a:ln>
        </p:spPr>
        <p:txBody>
          <a:bodyPr/>
          <a:lstStyle/>
          <a:p>
            <a:endParaRPr lang="fr-CA"/>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a:extLst>
              <a:ext uri="{FF2B5EF4-FFF2-40B4-BE49-F238E27FC236}">
                <a16:creationId xmlns:a16="http://schemas.microsoft.com/office/drawing/2014/main" id="{B4E5612F-4671-C79E-D17F-C36831327EAE}"/>
              </a:ext>
            </a:extLst>
          </p:cNvPr>
          <p:cNvSpPr>
            <a:spLocks noGrp="1" noChangeArrowheads="1"/>
          </p:cNvSpPr>
          <p:nvPr>
            <p:ph type="body" idx="1"/>
          </p:nvPr>
        </p:nvSpPr>
        <p:spPr>
          <a:xfrm>
            <a:off x="1774826" y="1484784"/>
            <a:ext cx="8893175" cy="4731866"/>
          </a:xfrm>
        </p:spPr>
        <p:txBody>
          <a:bodyPr/>
          <a:lstStyle/>
          <a:p>
            <a:r>
              <a:rPr lang="fr-CA" altLang="fr-FR" sz="3400" dirty="0"/>
              <a:t>La </a:t>
            </a:r>
            <a:r>
              <a:rPr lang="fr-CA" altLang="fr-FR" sz="3400" b="1" dirty="0">
                <a:solidFill>
                  <a:schemeClr val="tx2"/>
                </a:solidFill>
              </a:rPr>
              <a:t>représentation complète d’un nombre dans une base </a:t>
            </a:r>
            <a:r>
              <a:rPr lang="fr-CA" altLang="fr-FR" sz="3400" b="1" i="1" dirty="0">
                <a:solidFill>
                  <a:schemeClr val="tx2"/>
                </a:solidFill>
              </a:rPr>
              <a:t>b</a:t>
            </a:r>
            <a:r>
              <a:rPr lang="fr-CA" altLang="fr-FR" sz="3400" dirty="0"/>
              <a:t> est la décomposition du nombre selon la base </a:t>
            </a:r>
            <a:r>
              <a:rPr lang="fr-CA" altLang="fr-FR" sz="3400" i="1" dirty="0"/>
              <a:t>b,</a:t>
            </a:r>
            <a:r>
              <a:rPr lang="fr-CA" altLang="fr-FR" sz="3400" dirty="0"/>
              <a:t> les exposants étant également décomposés dans cette base.</a:t>
            </a:r>
          </a:p>
          <a:p>
            <a:r>
              <a:rPr lang="fr-CA" altLang="fr-FR" sz="3400" dirty="0"/>
              <a:t>Ex: </a:t>
            </a:r>
          </a:p>
          <a:p>
            <a:pPr lvl="1"/>
            <a:r>
              <a:rPr lang="fr-CA" altLang="fr-FR" sz="2900" dirty="0"/>
              <a:t>10 = 2</a:t>
            </a:r>
            <a:r>
              <a:rPr lang="fr-CA" altLang="fr-FR" sz="3000" baseline="30000" dirty="0"/>
              <a:t>3</a:t>
            </a:r>
            <a:r>
              <a:rPr lang="fr-CA" altLang="fr-FR" sz="2900" dirty="0"/>
              <a:t> + 2</a:t>
            </a:r>
            <a:r>
              <a:rPr lang="fr-CA" altLang="fr-FR" sz="2900" baseline="30000" dirty="0"/>
              <a:t>1</a:t>
            </a:r>
            <a:r>
              <a:rPr lang="fr-CA" altLang="fr-FR" sz="2900" dirty="0"/>
              <a:t> 	décomposition selon la base 2</a:t>
            </a:r>
          </a:p>
          <a:p>
            <a:pPr lvl="1"/>
            <a:r>
              <a:rPr lang="fr-CA" altLang="fr-FR" sz="2900" dirty="0"/>
              <a:t>10 = 2</a:t>
            </a:r>
            <a:r>
              <a:rPr lang="fr-CA" altLang="fr-FR" sz="2900" baseline="30000" dirty="0"/>
              <a:t>2+1</a:t>
            </a:r>
            <a:r>
              <a:rPr lang="fr-CA" altLang="fr-FR" sz="2900" dirty="0"/>
              <a:t> + 2</a:t>
            </a:r>
            <a:r>
              <a:rPr lang="fr-CA" altLang="fr-FR" sz="2900" baseline="30000" dirty="0"/>
              <a:t>1</a:t>
            </a:r>
            <a:r>
              <a:rPr lang="fr-CA" altLang="fr-FR" sz="2900" dirty="0"/>
              <a:t> 	représentation complète en base 2</a:t>
            </a:r>
          </a:p>
        </p:txBody>
      </p:sp>
      <p:sp>
        <p:nvSpPr>
          <p:cNvPr id="43010" name="Rectangle 2">
            <a:extLst>
              <a:ext uri="{FF2B5EF4-FFF2-40B4-BE49-F238E27FC236}">
                <a16:creationId xmlns:a16="http://schemas.microsoft.com/office/drawing/2014/main" id="{EEBEBFB5-B060-3B6A-88C6-413F1F341F0A}"/>
              </a:ext>
            </a:extLst>
          </p:cNvPr>
          <p:cNvSpPr>
            <a:spLocks noGrp="1" noChangeArrowheads="1"/>
          </p:cNvSpPr>
          <p:nvPr>
            <p:ph type="ctrTitle"/>
          </p:nvPr>
        </p:nvSpPr>
        <p:spPr>
          <a:xfrm>
            <a:off x="738200" y="151350"/>
            <a:ext cx="10715600" cy="980000"/>
          </a:xfrm>
        </p:spPr>
        <p:txBody>
          <a:bodyPr/>
          <a:lstStyle/>
          <a:p>
            <a:r>
              <a:rPr lang="fr-CA" altLang="fr-FR" sz="4000"/>
              <a:t>Avant la construction de la suite de Goodstein</a:t>
            </a:r>
          </a:p>
        </p:txBody>
      </p:sp>
      <p:sp>
        <p:nvSpPr>
          <p:cNvPr id="2" name="!!Gauche">
            <a:extLst>
              <a:ext uri="{FF2B5EF4-FFF2-40B4-BE49-F238E27FC236}">
                <a16:creationId xmlns:a16="http://schemas.microsoft.com/office/drawing/2014/main" id="{28565742-78C8-EC95-021D-84C58EA40990}"/>
              </a:ext>
            </a:extLst>
          </p:cNvPr>
          <p:cNvSpPr/>
          <p:nvPr/>
        </p:nvSpPr>
        <p:spPr>
          <a:xfrm>
            <a:off x="-1090645" y="2065012"/>
            <a:ext cx="2664412" cy="1724028"/>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3">
              <a:alphaModFix/>
            </a:blip>
            <a:stretch>
              <a:fillRect/>
            </a:stretch>
          </a:blipFill>
          <a:ln>
            <a:noFill/>
          </a:ln>
        </p:spPr>
        <p:txBody>
          <a:bodyPr/>
          <a:lstStyle/>
          <a:p>
            <a:endParaRPr lang="fr-CA"/>
          </a:p>
        </p:txBody>
      </p:sp>
      <p:sp>
        <p:nvSpPr>
          <p:cNvPr id="3" name="!!Droite">
            <a:extLst>
              <a:ext uri="{FF2B5EF4-FFF2-40B4-BE49-F238E27FC236}">
                <a16:creationId xmlns:a16="http://schemas.microsoft.com/office/drawing/2014/main" id="{8174C3D3-29EA-57E8-CDB8-72835897FAFD}"/>
              </a:ext>
            </a:extLst>
          </p:cNvPr>
          <p:cNvSpPr/>
          <p:nvPr/>
        </p:nvSpPr>
        <p:spPr>
          <a:xfrm>
            <a:off x="10527700" y="4668951"/>
            <a:ext cx="2664412" cy="1787464"/>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3">
              <a:alphaModFix/>
            </a:blip>
            <a:stretch>
              <a:fillRect/>
            </a:stretch>
          </a:blipFill>
          <a:ln>
            <a:noFill/>
          </a:ln>
        </p:spPr>
        <p:txBody>
          <a:bodyPr/>
          <a:lstStyle/>
          <a:p>
            <a:endParaRPr lang="fr-CA"/>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1987" name="Rectangle 3">
                <a:extLst>
                  <a:ext uri="{FF2B5EF4-FFF2-40B4-BE49-F238E27FC236}">
                    <a16:creationId xmlns:a16="http://schemas.microsoft.com/office/drawing/2014/main" id="{1D2F2160-045C-B019-4039-A2D121AF6610}"/>
                  </a:ext>
                </a:extLst>
              </p:cNvPr>
              <p:cNvSpPr>
                <a:spLocks noGrp="1" noChangeArrowheads="1"/>
              </p:cNvSpPr>
              <p:nvPr>
                <p:ph type="body" idx="1"/>
              </p:nvPr>
            </p:nvSpPr>
            <p:spPr>
              <a:xfrm>
                <a:off x="1415480" y="1700808"/>
                <a:ext cx="9793088" cy="5157192"/>
              </a:xfrm>
            </p:spPr>
            <p:txBody>
              <a:bodyPr>
                <a:normAutofit/>
              </a:bodyPr>
              <a:lstStyle/>
              <a:p>
                <a:pPr>
                  <a:buFont typeface="Wingdings" panose="05000000000000000000" pitchFamily="2" charset="2"/>
                  <a:buNone/>
                </a:pPr>
                <a:r>
                  <a:rPr lang="fr-CA" altLang="fr-FR" sz="2400" dirty="0"/>
                  <a:t>Soit un entier </a:t>
                </a:r>
                <a14:m>
                  <m:oMath xmlns:m="http://schemas.openxmlformats.org/officeDocument/2006/math">
                    <m:r>
                      <a:rPr lang="fr-CA" altLang="fr-FR" sz="2400" i="1" dirty="0" smtClean="0">
                        <a:latin typeface="Cambria Math" panose="02040503050406030204" pitchFamily="18" charset="0"/>
                      </a:rPr>
                      <m:t>𝑛</m:t>
                    </m:r>
                  </m:oMath>
                </a14:m>
                <a:r>
                  <a:rPr lang="fr-CA" altLang="fr-FR" sz="2400" dirty="0"/>
                  <a:t>, la suite de </a:t>
                </a:r>
                <a:r>
                  <a:rPr lang="fr-CA" altLang="fr-FR" sz="2400" dirty="0" err="1"/>
                  <a:t>Goodstein</a:t>
                </a:r>
                <a:r>
                  <a:rPr lang="fr-CA" altLang="fr-FR" sz="2400" dirty="0"/>
                  <a:t> commençant par </a:t>
                </a:r>
                <a:r>
                  <a:rPr lang="fr-CA" altLang="fr-FR" sz="2400" i="1" dirty="0"/>
                  <a:t>n</a:t>
                </a:r>
                <a:r>
                  <a:rPr lang="fr-CA" altLang="fr-FR" sz="2400" dirty="0"/>
                  <a:t> est la suite des naturels </a:t>
                </a:r>
                <a14:m>
                  <m:oMath xmlns:m="http://schemas.openxmlformats.org/officeDocument/2006/math">
                    <m:r>
                      <a:rPr lang="fr-CA" altLang="fr-FR" sz="2400" i="1" dirty="0" smtClean="0">
                        <a:latin typeface="Cambria Math" panose="02040503050406030204" pitchFamily="18" charset="0"/>
                      </a:rPr>
                      <m:t>𝑛</m:t>
                    </m:r>
                  </m:oMath>
                </a14:m>
                <a:r>
                  <a:rPr lang="fr-CA" altLang="fr-FR" sz="2400" dirty="0"/>
                  <a:t>, </a:t>
                </a:r>
                <a14:m>
                  <m:oMath xmlns:m="http://schemas.openxmlformats.org/officeDocument/2006/math">
                    <m:r>
                      <a:rPr lang="fr-CA" altLang="fr-FR" sz="2400" i="1" dirty="0" smtClean="0">
                        <a:latin typeface="Cambria Math" panose="02040503050406030204" pitchFamily="18" charset="0"/>
                      </a:rPr>
                      <m:t>𝑔</m:t>
                    </m:r>
                    <m:r>
                      <a:rPr lang="fr-CA" altLang="fr-FR" sz="2400" i="1" baseline="-25000" dirty="0">
                        <a:latin typeface="Cambria Math" panose="02040503050406030204" pitchFamily="18" charset="0"/>
                      </a:rPr>
                      <m:t>1</m:t>
                    </m:r>
                    <m:r>
                      <a:rPr lang="fr-CA" altLang="fr-FR" sz="2400" i="1" dirty="0">
                        <a:latin typeface="Cambria Math" panose="02040503050406030204" pitchFamily="18" charset="0"/>
                      </a:rPr>
                      <m:t>(</m:t>
                    </m:r>
                    <m:r>
                      <a:rPr lang="fr-CA" altLang="fr-FR" sz="2400" i="1" dirty="0">
                        <a:latin typeface="Cambria Math" panose="02040503050406030204" pitchFamily="18" charset="0"/>
                      </a:rPr>
                      <m:t>𝑛</m:t>
                    </m:r>
                    <m:r>
                      <a:rPr lang="fr-CA" altLang="fr-FR" sz="2400" i="1" dirty="0">
                        <a:latin typeface="Cambria Math" panose="02040503050406030204" pitchFamily="18" charset="0"/>
                      </a:rPr>
                      <m:t>)</m:t>
                    </m:r>
                  </m:oMath>
                </a14:m>
                <a:r>
                  <a:rPr lang="fr-CA" altLang="fr-FR" sz="2400" dirty="0"/>
                  <a:t>, </a:t>
                </a:r>
                <a14:m>
                  <m:oMath xmlns:m="http://schemas.openxmlformats.org/officeDocument/2006/math">
                    <m:r>
                      <a:rPr lang="fr-CA" altLang="fr-FR" sz="2400" i="1" dirty="0" smtClean="0">
                        <a:latin typeface="Cambria Math" panose="02040503050406030204" pitchFamily="18" charset="0"/>
                      </a:rPr>
                      <m:t>𝑔</m:t>
                    </m:r>
                    <m:r>
                      <a:rPr lang="fr-CA" altLang="fr-FR" sz="2400" i="1" baseline="-25000" dirty="0">
                        <a:latin typeface="Cambria Math" panose="02040503050406030204" pitchFamily="18" charset="0"/>
                      </a:rPr>
                      <m:t>2</m:t>
                    </m:r>
                    <m:r>
                      <a:rPr lang="fr-CA" altLang="fr-FR" sz="2400" i="1" dirty="0">
                        <a:latin typeface="Cambria Math" panose="02040503050406030204" pitchFamily="18" charset="0"/>
                      </a:rPr>
                      <m:t>(</m:t>
                    </m:r>
                    <m:r>
                      <a:rPr lang="fr-CA" altLang="fr-FR" sz="2400" i="1" dirty="0">
                        <a:latin typeface="Cambria Math" panose="02040503050406030204" pitchFamily="18" charset="0"/>
                      </a:rPr>
                      <m:t>𝑛</m:t>
                    </m:r>
                    <m:r>
                      <a:rPr lang="fr-CA" altLang="fr-FR" sz="2400" i="1" dirty="0">
                        <a:latin typeface="Cambria Math" panose="02040503050406030204" pitchFamily="18" charset="0"/>
                      </a:rPr>
                      <m:t>)</m:t>
                    </m:r>
                  </m:oMath>
                </a14:m>
                <a:r>
                  <a:rPr lang="fr-CA" altLang="fr-FR" sz="2400" dirty="0"/>
                  <a:t>, </a:t>
                </a:r>
                <a14:m>
                  <m:oMath xmlns:m="http://schemas.openxmlformats.org/officeDocument/2006/math">
                    <m:r>
                      <a:rPr lang="fr-CA" altLang="fr-FR" sz="2400" i="1" dirty="0" smtClean="0">
                        <a:latin typeface="Cambria Math" panose="02040503050406030204" pitchFamily="18" charset="0"/>
                      </a:rPr>
                      <m:t>𝑔</m:t>
                    </m:r>
                    <m:r>
                      <a:rPr lang="fr-CA" altLang="fr-FR" sz="2400" i="1" baseline="-25000" dirty="0">
                        <a:latin typeface="Cambria Math" panose="02040503050406030204" pitchFamily="18" charset="0"/>
                      </a:rPr>
                      <m:t>3</m:t>
                    </m:r>
                    <m:r>
                      <a:rPr lang="fr-CA" altLang="fr-FR" sz="2400" i="1" dirty="0">
                        <a:latin typeface="Cambria Math" panose="02040503050406030204" pitchFamily="18" charset="0"/>
                      </a:rPr>
                      <m:t>(</m:t>
                    </m:r>
                    <m:r>
                      <a:rPr lang="fr-CA" altLang="fr-FR" sz="2400" i="1" dirty="0">
                        <a:latin typeface="Cambria Math" panose="02040503050406030204" pitchFamily="18" charset="0"/>
                      </a:rPr>
                      <m:t>𝑛</m:t>
                    </m:r>
                    <m:r>
                      <a:rPr lang="fr-CA" altLang="fr-FR" sz="2400" i="1" dirty="0">
                        <a:latin typeface="Cambria Math" panose="02040503050406030204" pitchFamily="18" charset="0"/>
                      </a:rPr>
                      <m:t>)</m:t>
                    </m:r>
                  </m:oMath>
                </a14:m>
                <a:r>
                  <a:rPr lang="fr-CA" altLang="fr-FR" sz="2400" dirty="0"/>
                  <a:t>... est définie comme suit:</a:t>
                </a:r>
              </a:p>
              <a:p>
                <a:r>
                  <a:rPr lang="fr-CA" altLang="fr-FR" sz="2400" dirty="0"/>
                  <a:t>Pour obtenir </a:t>
                </a:r>
                <a14:m>
                  <m:oMath xmlns:m="http://schemas.openxmlformats.org/officeDocument/2006/math">
                    <m:r>
                      <a:rPr lang="fr-CA" altLang="fr-FR" sz="2400" i="1" dirty="0" smtClean="0">
                        <a:latin typeface="Cambria Math" panose="02040503050406030204" pitchFamily="18" charset="0"/>
                      </a:rPr>
                      <m:t>𝑔</m:t>
                    </m:r>
                    <m:r>
                      <a:rPr lang="fr-CA" altLang="fr-FR" sz="2400" i="1" baseline="-25000" dirty="0">
                        <a:latin typeface="Cambria Math" panose="02040503050406030204" pitchFamily="18" charset="0"/>
                      </a:rPr>
                      <m:t>1</m:t>
                    </m:r>
                    <m:r>
                      <a:rPr lang="fr-CA" altLang="fr-FR" sz="2400" i="1" dirty="0">
                        <a:latin typeface="Cambria Math" panose="02040503050406030204" pitchFamily="18" charset="0"/>
                      </a:rPr>
                      <m:t>(</m:t>
                    </m:r>
                    <m:r>
                      <a:rPr lang="fr-CA" altLang="fr-FR" sz="2400" i="1" dirty="0">
                        <a:latin typeface="Cambria Math" panose="02040503050406030204" pitchFamily="18" charset="0"/>
                      </a:rPr>
                      <m:t>𝑛</m:t>
                    </m:r>
                    <m:r>
                      <a:rPr lang="fr-CA" altLang="fr-FR" sz="2400" i="1" dirty="0">
                        <a:latin typeface="Cambria Math" panose="02040503050406030204" pitchFamily="18" charset="0"/>
                      </a:rPr>
                      <m:t>)</m:t>
                    </m:r>
                  </m:oMath>
                </a14:m>
                <a:r>
                  <a:rPr lang="fr-CA" altLang="fr-FR" sz="2400" dirty="0"/>
                  <a:t>, il faut partir de la représentation héréditaire de </a:t>
                </a:r>
                <a14:m>
                  <m:oMath xmlns:m="http://schemas.openxmlformats.org/officeDocument/2006/math">
                    <m:r>
                      <a:rPr lang="fr-CA" altLang="fr-FR" sz="2400" i="1" dirty="0" smtClean="0">
                        <a:latin typeface="Cambria Math" panose="02040503050406030204" pitchFamily="18" charset="0"/>
                      </a:rPr>
                      <m:t>𝑛</m:t>
                    </m:r>
                  </m:oMath>
                </a14:m>
                <a:r>
                  <a:rPr lang="fr-CA" altLang="fr-FR" sz="2400" dirty="0"/>
                  <a:t> en base 2, remplacer chaque 2 par 3, puis soustraire 1.</a:t>
                </a:r>
              </a:p>
              <a:p>
                <a:r>
                  <a:rPr lang="fr-CA" altLang="fr-FR" sz="2400" dirty="0"/>
                  <a:t>Pour obtenir </a:t>
                </a:r>
                <a14:m>
                  <m:oMath xmlns:m="http://schemas.openxmlformats.org/officeDocument/2006/math">
                    <m:r>
                      <a:rPr lang="fr-CA" altLang="fr-FR" sz="2400" i="1" dirty="0" smtClean="0">
                        <a:latin typeface="Cambria Math" panose="02040503050406030204" pitchFamily="18" charset="0"/>
                      </a:rPr>
                      <m:t>𝑔</m:t>
                    </m:r>
                    <m:r>
                      <a:rPr lang="fr-CA" altLang="fr-FR" sz="2400" i="1" baseline="-25000" dirty="0">
                        <a:latin typeface="Cambria Math" panose="02040503050406030204" pitchFamily="18" charset="0"/>
                      </a:rPr>
                      <m:t>2</m:t>
                    </m:r>
                    <m:r>
                      <a:rPr lang="fr-CA" altLang="fr-FR" sz="2400" i="1" dirty="0">
                        <a:latin typeface="Cambria Math" panose="02040503050406030204" pitchFamily="18" charset="0"/>
                      </a:rPr>
                      <m:t>(</m:t>
                    </m:r>
                    <m:r>
                      <a:rPr lang="fr-CA" altLang="fr-FR" sz="2400" i="1" dirty="0">
                        <a:latin typeface="Cambria Math" panose="02040503050406030204" pitchFamily="18" charset="0"/>
                      </a:rPr>
                      <m:t>𝑛</m:t>
                    </m:r>
                    <m:r>
                      <a:rPr lang="fr-CA" altLang="fr-FR" sz="2400" i="1" dirty="0">
                        <a:latin typeface="Cambria Math" panose="02040503050406030204" pitchFamily="18" charset="0"/>
                      </a:rPr>
                      <m:t>)</m:t>
                    </m:r>
                  </m:oMath>
                </a14:m>
                <a:r>
                  <a:rPr lang="fr-CA" altLang="fr-FR" sz="2400" dirty="0"/>
                  <a:t>, il faut partir de la représentation héréditaire de </a:t>
                </a:r>
                <a14:m>
                  <m:oMath xmlns:m="http://schemas.openxmlformats.org/officeDocument/2006/math">
                    <m:r>
                      <a:rPr lang="fr-CA" altLang="fr-FR" sz="2400" i="1" dirty="0" smtClean="0">
                        <a:latin typeface="Cambria Math" panose="02040503050406030204" pitchFamily="18" charset="0"/>
                      </a:rPr>
                      <m:t>𝑔</m:t>
                    </m:r>
                    <m:r>
                      <a:rPr lang="fr-CA" altLang="fr-FR" sz="2400" i="1" baseline="-25000" dirty="0">
                        <a:latin typeface="Cambria Math" panose="02040503050406030204" pitchFamily="18" charset="0"/>
                      </a:rPr>
                      <m:t>1</m:t>
                    </m:r>
                    <m:r>
                      <a:rPr lang="fr-CA" altLang="fr-FR" sz="2400" i="1" dirty="0">
                        <a:latin typeface="Cambria Math" panose="02040503050406030204" pitchFamily="18" charset="0"/>
                      </a:rPr>
                      <m:t>(</m:t>
                    </m:r>
                    <m:r>
                      <a:rPr lang="fr-CA" altLang="fr-FR" sz="2400" i="1" dirty="0">
                        <a:latin typeface="Cambria Math" panose="02040503050406030204" pitchFamily="18" charset="0"/>
                      </a:rPr>
                      <m:t>𝑛</m:t>
                    </m:r>
                    <m:r>
                      <a:rPr lang="fr-CA" altLang="fr-FR" sz="2400" i="1" dirty="0">
                        <a:latin typeface="Cambria Math" panose="02040503050406030204" pitchFamily="18" charset="0"/>
                      </a:rPr>
                      <m:t>)</m:t>
                    </m:r>
                  </m:oMath>
                </a14:m>
                <a:r>
                  <a:rPr lang="fr-CA" altLang="fr-FR" sz="2400" dirty="0"/>
                  <a:t> en base 3, remplacer chaque 3 par 4, puis soustraire 1.</a:t>
                </a:r>
              </a:p>
              <a:p>
                <a:r>
                  <a:rPr lang="fr-CA" altLang="fr-FR" sz="2400" dirty="0"/>
                  <a:t>Plus généralement, le terme </a:t>
                </a:r>
                <a:r>
                  <a:rPr lang="fr-CA" altLang="fr-FR" sz="2400" i="1" dirty="0" err="1"/>
                  <a:t>g</a:t>
                </a:r>
                <a:r>
                  <a:rPr lang="fr-CA" altLang="fr-FR" sz="2400" i="1" baseline="-25000" dirty="0" err="1"/>
                  <a:t>k</a:t>
                </a:r>
                <a:r>
                  <a:rPr lang="fr-CA" altLang="fr-FR" sz="2400" dirty="0"/>
                  <a:t>(</a:t>
                </a:r>
                <a:r>
                  <a:rPr lang="fr-CA" altLang="fr-FR" sz="2400" i="1" dirty="0"/>
                  <a:t>n</a:t>
                </a:r>
                <a:r>
                  <a:rPr lang="fr-CA" altLang="fr-FR" sz="2400" dirty="0"/>
                  <a:t>) est défini comme suit:</a:t>
                </a:r>
              </a:p>
              <a:p>
                <a:pPr lvl="1"/>
                <a:r>
                  <a:rPr lang="fr-CA" altLang="fr-FR" sz="2400" dirty="0"/>
                  <a:t>Si </a:t>
                </a:r>
                <a14:m>
                  <m:oMath xmlns:m="http://schemas.openxmlformats.org/officeDocument/2006/math">
                    <m:sSub>
                      <m:sSubPr>
                        <m:ctrlPr>
                          <a:rPr lang="fr-CA" altLang="fr-FR" sz="2400" b="0" i="1" dirty="0" smtClean="0">
                            <a:latin typeface="Cambria Math" panose="02040503050406030204" pitchFamily="18" charset="0"/>
                          </a:rPr>
                        </m:ctrlPr>
                      </m:sSubPr>
                      <m:e>
                        <m:r>
                          <a:rPr lang="fr-CA" altLang="fr-FR" sz="2400" i="1" dirty="0" smtClean="0">
                            <a:latin typeface="Cambria Math" panose="02040503050406030204" pitchFamily="18" charset="0"/>
                          </a:rPr>
                          <m:t>𝑔</m:t>
                        </m:r>
                      </m:e>
                      <m:sub>
                        <m:r>
                          <a:rPr lang="fr-CA" altLang="fr-FR" sz="2400" b="0" i="1" dirty="0" smtClean="0">
                            <a:latin typeface="Cambria Math" panose="02040503050406030204" pitchFamily="18" charset="0"/>
                          </a:rPr>
                          <m:t>𝑘</m:t>
                        </m:r>
                        <m:r>
                          <a:rPr lang="fr-CA" altLang="fr-FR" sz="2400" b="0" i="1" dirty="0" smtClean="0">
                            <a:latin typeface="Cambria Math" panose="02040503050406030204" pitchFamily="18" charset="0"/>
                          </a:rPr>
                          <m:t>−1</m:t>
                        </m:r>
                      </m:sub>
                    </m:sSub>
                    <m:r>
                      <a:rPr lang="fr-CA" altLang="fr-FR" sz="2400" i="1" dirty="0">
                        <a:latin typeface="Cambria Math" panose="02040503050406030204" pitchFamily="18" charset="0"/>
                      </a:rPr>
                      <m:t>(</m:t>
                    </m:r>
                    <m:r>
                      <a:rPr lang="fr-CA" altLang="fr-FR" sz="2400" i="1" dirty="0">
                        <a:latin typeface="Cambria Math" panose="02040503050406030204" pitchFamily="18" charset="0"/>
                      </a:rPr>
                      <m:t>𝑛</m:t>
                    </m:r>
                    <m:r>
                      <a:rPr lang="fr-CA" altLang="fr-FR" sz="2400" i="1" dirty="0">
                        <a:latin typeface="Cambria Math" panose="02040503050406030204" pitchFamily="18" charset="0"/>
                      </a:rPr>
                      <m:t>)=0</m:t>
                    </m:r>
                  </m:oMath>
                </a14:m>
                <a:r>
                  <a:rPr lang="fr-CA" altLang="fr-FR" sz="2400" dirty="0"/>
                  <a:t>, alors</a:t>
                </a:r>
                <a:r>
                  <a:rPr lang="fr-CA" altLang="fr-FR" sz="2400" i="1" dirty="0"/>
                  <a:t> </a:t>
                </a:r>
                <a14:m>
                  <m:oMath xmlns:m="http://schemas.openxmlformats.org/officeDocument/2006/math">
                    <m:r>
                      <a:rPr lang="fr-CA" altLang="fr-FR" sz="2400" i="1" dirty="0" smtClean="0">
                        <a:latin typeface="Cambria Math" panose="02040503050406030204" pitchFamily="18" charset="0"/>
                      </a:rPr>
                      <m:t>𝑔</m:t>
                    </m:r>
                    <m:r>
                      <a:rPr lang="fr-CA" altLang="fr-FR" sz="2400" i="1" baseline="-25000" dirty="0" err="1">
                        <a:latin typeface="Cambria Math" panose="02040503050406030204" pitchFamily="18" charset="0"/>
                      </a:rPr>
                      <m:t>𝑘</m:t>
                    </m:r>
                    <m:r>
                      <a:rPr lang="fr-CA" altLang="fr-FR" sz="2400" i="1" dirty="0">
                        <a:latin typeface="Cambria Math" panose="02040503050406030204" pitchFamily="18" charset="0"/>
                      </a:rPr>
                      <m:t>(</m:t>
                    </m:r>
                    <m:r>
                      <a:rPr lang="fr-CA" altLang="fr-FR" sz="2400" i="1" dirty="0">
                        <a:latin typeface="Cambria Math" panose="02040503050406030204" pitchFamily="18" charset="0"/>
                      </a:rPr>
                      <m:t>𝑛</m:t>
                    </m:r>
                    <m:r>
                      <a:rPr lang="fr-CA" altLang="fr-FR" sz="2400" i="1" dirty="0">
                        <a:latin typeface="Cambria Math" panose="02040503050406030204" pitchFamily="18" charset="0"/>
                      </a:rPr>
                      <m:t>)=0</m:t>
                    </m:r>
                  </m:oMath>
                </a14:m>
                <a:endParaRPr lang="fr-CA" altLang="fr-FR" sz="2400" dirty="0"/>
              </a:p>
              <a:p>
                <a:pPr lvl="1"/>
                <a:r>
                  <a:rPr lang="fr-CA" altLang="fr-FR" sz="2400" dirty="0"/>
                  <a:t>Sinon, pour obtenir </a:t>
                </a:r>
                <a14:m>
                  <m:oMath xmlns:m="http://schemas.openxmlformats.org/officeDocument/2006/math">
                    <m:r>
                      <a:rPr lang="fr-CA" altLang="fr-FR" sz="2400" i="1" dirty="0" smtClean="0">
                        <a:latin typeface="Cambria Math" panose="02040503050406030204" pitchFamily="18" charset="0"/>
                      </a:rPr>
                      <m:t>𝑔</m:t>
                    </m:r>
                    <m:r>
                      <a:rPr lang="fr-CA" altLang="fr-FR" sz="2400" i="1" baseline="-25000" dirty="0" err="1">
                        <a:latin typeface="Cambria Math" panose="02040503050406030204" pitchFamily="18" charset="0"/>
                      </a:rPr>
                      <m:t>𝑘</m:t>
                    </m:r>
                    <m:r>
                      <a:rPr lang="fr-CA" altLang="fr-FR" sz="2400" i="1" dirty="0">
                        <a:latin typeface="Cambria Math" panose="02040503050406030204" pitchFamily="18" charset="0"/>
                      </a:rPr>
                      <m:t>(</m:t>
                    </m:r>
                    <m:r>
                      <a:rPr lang="fr-CA" altLang="fr-FR" sz="2400" i="1" dirty="0">
                        <a:latin typeface="Cambria Math" panose="02040503050406030204" pitchFamily="18" charset="0"/>
                      </a:rPr>
                      <m:t>𝑛</m:t>
                    </m:r>
                    <m:r>
                      <a:rPr lang="fr-CA" altLang="fr-FR" sz="2400" i="1" dirty="0">
                        <a:latin typeface="Cambria Math" panose="02040503050406030204" pitchFamily="18" charset="0"/>
                      </a:rPr>
                      <m:t>)</m:t>
                    </m:r>
                  </m:oMath>
                </a14:m>
                <a:r>
                  <a:rPr lang="fr-CA" altLang="fr-FR" sz="2400" dirty="0"/>
                  <a:t>, il faut partir de la représentation complète de</a:t>
                </a:r>
                <a14:m>
                  <m:oMath xmlns:m="http://schemas.openxmlformats.org/officeDocument/2006/math">
                    <m:sSub>
                      <m:sSubPr>
                        <m:ctrlPr>
                          <a:rPr lang="fr-CA" altLang="fr-FR" sz="2400" i="1" dirty="0">
                            <a:latin typeface="Cambria Math" panose="02040503050406030204" pitchFamily="18" charset="0"/>
                          </a:rPr>
                        </m:ctrlPr>
                      </m:sSubPr>
                      <m:e>
                        <m:r>
                          <a:rPr lang="fr-CA" altLang="fr-FR" sz="2400" i="1" dirty="0">
                            <a:latin typeface="Cambria Math" panose="02040503050406030204" pitchFamily="18" charset="0"/>
                          </a:rPr>
                          <m:t>𝑔</m:t>
                        </m:r>
                      </m:e>
                      <m:sub>
                        <m:r>
                          <a:rPr lang="fr-CA" altLang="fr-FR" sz="2400" i="1" dirty="0">
                            <a:latin typeface="Cambria Math" panose="02040503050406030204" pitchFamily="18" charset="0"/>
                          </a:rPr>
                          <m:t>𝑘</m:t>
                        </m:r>
                        <m:r>
                          <a:rPr lang="fr-CA" altLang="fr-FR" sz="2400" i="1" dirty="0">
                            <a:latin typeface="Cambria Math" panose="02040503050406030204" pitchFamily="18" charset="0"/>
                          </a:rPr>
                          <m:t>−1</m:t>
                        </m:r>
                      </m:sub>
                    </m:sSub>
                    <m:r>
                      <a:rPr lang="fr-CA" altLang="fr-FR" sz="2400" i="1" dirty="0">
                        <a:latin typeface="Cambria Math" panose="02040503050406030204" pitchFamily="18" charset="0"/>
                      </a:rPr>
                      <m:t>(</m:t>
                    </m:r>
                    <m:r>
                      <a:rPr lang="fr-CA" altLang="fr-FR" sz="2400" i="1" dirty="0">
                        <a:latin typeface="Cambria Math" panose="02040503050406030204" pitchFamily="18" charset="0"/>
                      </a:rPr>
                      <m:t>𝑛</m:t>
                    </m:r>
                    <m:r>
                      <a:rPr lang="fr-CA" altLang="fr-FR" sz="2400" i="1" dirty="0">
                        <a:latin typeface="Cambria Math" panose="02040503050406030204" pitchFamily="18" charset="0"/>
                      </a:rPr>
                      <m:t>)</m:t>
                    </m:r>
                  </m:oMath>
                </a14:m>
                <a:r>
                  <a:rPr lang="fr-CA" altLang="fr-FR" sz="2400" dirty="0"/>
                  <a:t> en base </a:t>
                </a:r>
                <a14:m>
                  <m:oMath xmlns:m="http://schemas.openxmlformats.org/officeDocument/2006/math">
                    <m:r>
                      <a:rPr lang="fr-CA" altLang="fr-FR" sz="2400" i="1" dirty="0" smtClean="0">
                        <a:latin typeface="Cambria Math" panose="02040503050406030204" pitchFamily="18" charset="0"/>
                      </a:rPr>
                      <m:t>𝑘</m:t>
                    </m:r>
                    <m:r>
                      <a:rPr lang="fr-CA" altLang="fr-FR" sz="2400" i="1" dirty="0" smtClean="0">
                        <a:latin typeface="Cambria Math" panose="02040503050406030204" pitchFamily="18" charset="0"/>
                      </a:rPr>
                      <m:t>+1</m:t>
                    </m:r>
                  </m:oMath>
                </a14:m>
                <a:r>
                  <a:rPr lang="fr-CA" altLang="fr-FR" sz="2400" dirty="0"/>
                  <a:t>, remplacer chaque </a:t>
                </a:r>
                <a14:m>
                  <m:oMath xmlns:m="http://schemas.openxmlformats.org/officeDocument/2006/math">
                    <m:r>
                      <a:rPr lang="fr-CA" altLang="fr-FR" sz="2400" i="1" dirty="0" smtClean="0">
                        <a:latin typeface="Cambria Math" panose="02040503050406030204" pitchFamily="18" charset="0"/>
                      </a:rPr>
                      <m:t>𝑘</m:t>
                    </m:r>
                    <m:r>
                      <a:rPr lang="fr-CA" altLang="fr-FR" sz="2400" i="1" dirty="0" smtClean="0">
                        <a:latin typeface="Cambria Math" panose="02040503050406030204" pitchFamily="18" charset="0"/>
                      </a:rPr>
                      <m:t>+1</m:t>
                    </m:r>
                  </m:oMath>
                </a14:m>
                <a:r>
                  <a:rPr lang="fr-CA" altLang="fr-FR" sz="2400" dirty="0"/>
                  <a:t> par </a:t>
                </a:r>
                <a14:m>
                  <m:oMath xmlns:m="http://schemas.openxmlformats.org/officeDocument/2006/math">
                    <m:r>
                      <a:rPr lang="fr-CA" altLang="fr-FR" sz="2400" i="1" dirty="0" smtClean="0">
                        <a:latin typeface="Cambria Math" panose="02040503050406030204" pitchFamily="18" charset="0"/>
                      </a:rPr>
                      <m:t>𝑘</m:t>
                    </m:r>
                    <m:r>
                      <a:rPr lang="fr-CA" altLang="fr-FR" sz="2400" i="1" dirty="0" smtClean="0">
                        <a:latin typeface="Cambria Math" panose="02040503050406030204" pitchFamily="18" charset="0"/>
                      </a:rPr>
                      <m:t>+2</m:t>
                    </m:r>
                  </m:oMath>
                </a14:m>
                <a:r>
                  <a:rPr lang="fr-CA" altLang="fr-FR" sz="2400" dirty="0"/>
                  <a:t>, puis soustraire 1.</a:t>
                </a:r>
              </a:p>
            </p:txBody>
          </p:sp>
        </mc:Choice>
        <mc:Fallback xmlns="">
          <p:sp>
            <p:nvSpPr>
              <p:cNvPr id="41987" name="Rectangle 3">
                <a:extLst>
                  <a:ext uri="{FF2B5EF4-FFF2-40B4-BE49-F238E27FC236}">
                    <a16:creationId xmlns:a16="http://schemas.microsoft.com/office/drawing/2014/main" id="{1D2F2160-045C-B019-4039-A2D121AF6610}"/>
                  </a:ext>
                </a:extLst>
              </p:cNvPr>
              <p:cNvSpPr>
                <a:spLocks noGrp="1" noRot="1" noChangeAspect="1" noMove="1" noResize="1" noEditPoints="1" noAdjustHandles="1" noChangeArrowheads="1" noChangeShapeType="1" noTextEdit="1"/>
              </p:cNvSpPr>
              <p:nvPr>
                <p:ph type="body" idx="1"/>
              </p:nvPr>
            </p:nvSpPr>
            <p:spPr>
              <a:xfrm>
                <a:off x="1415480" y="1700808"/>
                <a:ext cx="9793088" cy="5157192"/>
              </a:xfrm>
              <a:blipFill>
                <a:blip r:embed="rId3"/>
                <a:stretch>
                  <a:fillRect l="-1929" t="-473"/>
                </a:stretch>
              </a:blipFill>
            </p:spPr>
            <p:txBody>
              <a:bodyPr/>
              <a:lstStyle/>
              <a:p>
                <a:r>
                  <a:rPr lang="fr-CA">
                    <a:noFill/>
                  </a:rPr>
                  <a:t> </a:t>
                </a:r>
              </a:p>
            </p:txBody>
          </p:sp>
        </mc:Fallback>
      </mc:AlternateContent>
      <p:sp>
        <p:nvSpPr>
          <p:cNvPr id="41986" name="Rectangle 2">
            <a:extLst>
              <a:ext uri="{FF2B5EF4-FFF2-40B4-BE49-F238E27FC236}">
                <a16:creationId xmlns:a16="http://schemas.microsoft.com/office/drawing/2014/main" id="{5DBF17C6-52C7-0780-4792-3717BBA72AA2}"/>
              </a:ext>
            </a:extLst>
          </p:cNvPr>
          <p:cNvSpPr>
            <a:spLocks noGrp="1" noChangeArrowheads="1"/>
          </p:cNvSpPr>
          <p:nvPr>
            <p:ph type="ctrTitle"/>
          </p:nvPr>
        </p:nvSpPr>
        <p:spPr>
          <a:xfrm>
            <a:off x="738200" y="476672"/>
            <a:ext cx="10715600" cy="980000"/>
          </a:xfrm>
        </p:spPr>
        <p:txBody>
          <a:bodyPr/>
          <a:lstStyle/>
          <a:p>
            <a:r>
              <a:rPr lang="fr-CA" altLang="fr-FR" sz="4000" dirty="0"/>
              <a:t>Construction de la suite de </a:t>
            </a:r>
            <a:r>
              <a:rPr lang="fr-CA" altLang="fr-FR" sz="4000" dirty="0" err="1"/>
              <a:t>Goodstein</a:t>
            </a:r>
            <a:endParaRPr lang="fr-CA" altLang="fr-FR" sz="4000" dirty="0"/>
          </a:p>
        </p:txBody>
      </p:sp>
      <p:sp>
        <p:nvSpPr>
          <p:cNvPr id="2" name="!!Gauche">
            <a:extLst>
              <a:ext uri="{FF2B5EF4-FFF2-40B4-BE49-F238E27FC236}">
                <a16:creationId xmlns:a16="http://schemas.microsoft.com/office/drawing/2014/main" id="{2D3884E3-EB3B-E716-01D1-04CFAA8982BD}"/>
              </a:ext>
            </a:extLst>
          </p:cNvPr>
          <p:cNvSpPr/>
          <p:nvPr/>
        </p:nvSpPr>
        <p:spPr>
          <a:xfrm>
            <a:off x="-1090645" y="2065012"/>
            <a:ext cx="2664412" cy="1724028"/>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4">
              <a:alphaModFix/>
            </a:blip>
            <a:stretch>
              <a:fillRect/>
            </a:stretch>
          </a:blipFill>
          <a:ln>
            <a:noFill/>
          </a:ln>
        </p:spPr>
        <p:txBody>
          <a:bodyPr/>
          <a:lstStyle/>
          <a:p>
            <a:endParaRPr lang="fr-CA"/>
          </a:p>
        </p:txBody>
      </p:sp>
      <p:sp>
        <p:nvSpPr>
          <p:cNvPr id="3" name="!!Droite">
            <a:extLst>
              <a:ext uri="{FF2B5EF4-FFF2-40B4-BE49-F238E27FC236}">
                <a16:creationId xmlns:a16="http://schemas.microsoft.com/office/drawing/2014/main" id="{D937D143-0CAD-AEDE-2379-E0DB39F7BC28}"/>
              </a:ext>
            </a:extLst>
          </p:cNvPr>
          <p:cNvSpPr/>
          <p:nvPr/>
        </p:nvSpPr>
        <p:spPr>
          <a:xfrm>
            <a:off x="10527700" y="4668951"/>
            <a:ext cx="2664412" cy="1787464"/>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4">
              <a:alphaModFix/>
            </a:blip>
            <a:stretch>
              <a:fillRect/>
            </a:stretch>
          </a:blipFill>
          <a:ln>
            <a:noFill/>
          </a:ln>
        </p:spPr>
        <p:txBody>
          <a:bodyPr/>
          <a:lstStyle/>
          <a:p>
            <a:endParaRPr lang="fr-CA"/>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a:extLst>
              <a:ext uri="{FF2B5EF4-FFF2-40B4-BE49-F238E27FC236}">
                <a16:creationId xmlns:a16="http://schemas.microsoft.com/office/drawing/2014/main" id="{1A98C01A-EE83-B34E-5BE4-8762589E5A85}"/>
              </a:ext>
            </a:extLst>
          </p:cNvPr>
          <p:cNvSpPr>
            <a:spLocks noGrp="1" noChangeArrowheads="1"/>
          </p:cNvSpPr>
          <p:nvPr>
            <p:ph type="body" idx="1"/>
          </p:nvPr>
        </p:nvSpPr>
        <p:spPr>
          <a:xfrm>
            <a:off x="2135560" y="2600125"/>
            <a:ext cx="3124200" cy="4756150"/>
          </a:xfrm>
        </p:spPr>
        <p:txBody>
          <a:bodyPr/>
          <a:lstStyle/>
          <a:p>
            <a:pPr>
              <a:buFont typeface="Wingdings" panose="05000000000000000000" pitchFamily="2" charset="2"/>
              <a:buNone/>
            </a:pPr>
            <a:r>
              <a:rPr lang="fr-CA" altLang="fr-FR" sz="2400" i="1" dirty="0"/>
              <a:t>g</a:t>
            </a:r>
            <a:r>
              <a:rPr lang="fr-CA" altLang="fr-FR" sz="2400" baseline="-25000" dirty="0"/>
              <a:t>1</a:t>
            </a:r>
            <a:r>
              <a:rPr lang="fr-CA" altLang="fr-FR" sz="2400" dirty="0"/>
              <a:t>(10)	= 3</a:t>
            </a:r>
            <a:r>
              <a:rPr lang="fr-CA" altLang="fr-FR" sz="2400" baseline="30000" dirty="0"/>
              <a:t>3+1 </a:t>
            </a:r>
            <a:r>
              <a:rPr lang="fr-CA" altLang="fr-FR" sz="2400" dirty="0"/>
              <a:t>+ 3</a:t>
            </a:r>
            <a:r>
              <a:rPr lang="fr-CA" altLang="fr-FR" sz="2400" baseline="30000" dirty="0"/>
              <a:t>1 </a:t>
            </a:r>
            <a:r>
              <a:rPr lang="fr-CA" altLang="fr-FR" sz="2400" dirty="0"/>
              <a:t>- 1</a:t>
            </a:r>
          </a:p>
          <a:p>
            <a:pPr>
              <a:buFont typeface="Wingdings" panose="05000000000000000000" pitchFamily="2" charset="2"/>
              <a:buNone/>
            </a:pPr>
            <a:r>
              <a:rPr lang="fr-CA" altLang="fr-FR" sz="2400" dirty="0"/>
              <a:t>		= 3</a:t>
            </a:r>
            <a:r>
              <a:rPr lang="fr-CA" altLang="fr-FR" sz="2400" baseline="30000" dirty="0"/>
              <a:t>3+1 </a:t>
            </a:r>
            <a:r>
              <a:rPr lang="fr-CA" altLang="fr-FR" sz="2400" dirty="0"/>
              <a:t>+ 2</a:t>
            </a:r>
            <a:r>
              <a:rPr lang="fr-CA" altLang="fr-FR" sz="2400" baseline="10000" dirty="0"/>
              <a:t>x</a:t>
            </a:r>
            <a:r>
              <a:rPr lang="fr-CA" altLang="fr-FR" sz="2400" dirty="0"/>
              <a:t>3</a:t>
            </a:r>
            <a:r>
              <a:rPr lang="fr-CA" altLang="fr-FR" sz="2400" baseline="30000" dirty="0"/>
              <a:t>0</a:t>
            </a:r>
          </a:p>
          <a:p>
            <a:pPr>
              <a:buFont typeface="Wingdings" panose="05000000000000000000" pitchFamily="2" charset="2"/>
              <a:buNone/>
            </a:pPr>
            <a:r>
              <a:rPr lang="fr-CA" altLang="fr-FR" sz="2400" dirty="0"/>
              <a:t>		= 83</a:t>
            </a:r>
          </a:p>
          <a:p>
            <a:pPr>
              <a:buFont typeface="Wingdings" panose="05000000000000000000" pitchFamily="2" charset="2"/>
              <a:buNone/>
            </a:pPr>
            <a:r>
              <a:rPr lang="fr-CA" altLang="fr-FR" sz="2400" i="1" dirty="0"/>
              <a:t>g</a:t>
            </a:r>
            <a:r>
              <a:rPr lang="fr-CA" altLang="fr-FR" sz="2400" baseline="-25000" dirty="0"/>
              <a:t>2</a:t>
            </a:r>
            <a:r>
              <a:rPr lang="fr-CA" altLang="fr-FR" sz="2400" dirty="0"/>
              <a:t>(10)	= 4</a:t>
            </a:r>
            <a:r>
              <a:rPr lang="fr-CA" altLang="fr-FR" sz="2400" baseline="30000" dirty="0"/>
              <a:t>4+1 </a:t>
            </a:r>
            <a:r>
              <a:rPr lang="fr-CA" altLang="fr-FR" sz="2400" dirty="0"/>
              <a:t>+ 2</a:t>
            </a:r>
            <a:r>
              <a:rPr lang="fr-CA" altLang="fr-FR" sz="2400" baseline="10000" dirty="0"/>
              <a:t>x</a:t>
            </a:r>
            <a:r>
              <a:rPr lang="fr-CA" altLang="fr-FR" sz="2400" dirty="0"/>
              <a:t>4</a:t>
            </a:r>
            <a:r>
              <a:rPr lang="fr-CA" altLang="fr-FR" sz="2400" baseline="30000" dirty="0"/>
              <a:t>0 </a:t>
            </a:r>
            <a:r>
              <a:rPr lang="fr-CA" altLang="fr-FR" sz="2400" dirty="0"/>
              <a:t>- 1</a:t>
            </a:r>
            <a:endParaRPr lang="fr-CA" altLang="fr-FR" sz="2400" baseline="30000" dirty="0"/>
          </a:p>
          <a:p>
            <a:pPr>
              <a:buFont typeface="Wingdings" panose="05000000000000000000" pitchFamily="2" charset="2"/>
              <a:buNone/>
            </a:pPr>
            <a:r>
              <a:rPr lang="fr-CA" altLang="fr-FR" sz="2400" dirty="0"/>
              <a:t>		= 4</a:t>
            </a:r>
            <a:r>
              <a:rPr lang="fr-CA" altLang="fr-FR" sz="2400" baseline="30000" dirty="0"/>
              <a:t>4+1 </a:t>
            </a:r>
            <a:r>
              <a:rPr lang="fr-CA" altLang="fr-FR" sz="2400" dirty="0"/>
              <a:t>+ 1</a:t>
            </a:r>
            <a:r>
              <a:rPr lang="fr-CA" altLang="fr-FR" sz="2400" baseline="10000" dirty="0"/>
              <a:t>x</a:t>
            </a:r>
            <a:r>
              <a:rPr lang="fr-CA" altLang="fr-FR" sz="2400" dirty="0"/>
              <a:t>4</a:t>
            </a:r>
            <a:r>
              <a:rPr lang="fr-CA" altLang="fr-FR" sz="2400" baseline="30000" dirty="0"/>
              <a:t>0 </a:t>
            </a:r>
          </a:p>
          <a:p>
            <a:pPr>
              <a:buFont typeface="Wingdings" panose="05000000000000000000" pitchFamily="2" charset="2"/>
              <a:buNone/>
            </a:pPr>
            <a:r>
              <a:rPr lang="fr-CA" altLang="fr-FR" sz="2400" dirty="0"/>
              <a:t>		= 1 025</a:t>
            </a:r>
          </a:p>
          <a:p>
            <a:pPr>
              <a:buFont typeface="Wingdings" panose="05000000000000000000" pitchFamily="2" charset="2"/>
              <a:buNone/>
            </a:pPr>
            <a:r>
              <a:rPr lang="fr-CA" altLang="fr-FR" sz="2400" i="1" dirty="0"/>
              <a:t>g</a:t>
            </a:r>
            <a:r>
              <a:rPr lang="fr-CA" altLang="fr-FR" sz="2400" baseline="-25000" dirty="0"/>
              <a:t>3</a:t>
            </a:r>
            <a:r>
              <a:rPr lang="fr-CA" altLang="fr-FR" sz="2400" dirty="0"/>
              <a:t>(10)	= 5</a:t>
            </a:r>
            <a:r>
              <a:rPr lang="fr-CA" altLang="fr-FR" sz="2400" baseline="30000" dirty="0"/>
              <a:t>5+1 </a:t>
            </a:r>
            <a:r>
              <a:rPr lang="fr-CA" altLang="fr-FR" sz="2400" dirty="0"/>
              <a:t>+ 1</a:t>
            </a:r>
            <a:r>
              <a:rPr lang="fr-CA" altLang="fr-FR" sz="2400" baseline="10000" dirty="0"/>
              <a:t>x</a:t>
            </a:r>
            <a:r>
              <a:rPr lang="fr-CA" altLang="fr-FR" sz="2400" dirty="0"/>
              <a:t>5</a:t>
            </a:r>
            <a:r>
              <a:rPr lang="fr-CA" altLang="fr-FR" sz="2400" baseline="30000" dirty="0"/>
              <a:t>0 </a:t>
            </a:r>
            <a:r>
              <a:rPr lang="fr-CA" altLang="fr-FR" sz="2400" dirty="0"/>
              <a:t>- 1</a:t>
            </a:r>
            <a:endParaRPr lang="fr-CA" altLang="fr-FR" sz="2400" baseline="30000" dirty="0"/>
          </a:p>
          <a:p>
            <a:pPr>
              <a:buFont typeface="Wingdings" panose="05000000000000000000" pitchFamily="2" charset="2"/>
              <a:buNone/>
            </a:pPr>
            <a:r>
              <a:rPr lang="fr-CA" altLang="fr-FR" sz="2400" dirty="0"/>
              <a:t>		= 5</a:t>
            </a:r>
            <a:r>
              <a:rPr lang="fr-CA" altLang="fr-FR" sz="2400" baseline="30000" dirty="0"/>
              <a:t>5+1</a:t>
            </a:r>
          </a:p>
          <a:p>
            <a:pPr>
              <a:buFont typeface="Wingdings" panose="05000000000000000000" pitchFamily="2" charset="2"/>
              <a:buNone/>
            </a:pPr>
            <a:r>
              <a:rPr lang="fr-CA" altLang="fr-FR" sz="2400" dirty="0"/>
              <a:t>		= 15 625</a:t>
            </a:r>
          </a:p>
        </p:txBody>
      </p:sp>
      <mc:AlternateContent xmlns:mc="http://schemas.openxmlformats.org/markup-compatibility/2006" xmlns:a14="http://schemas.microsoft.com/office/drawing/2010/main">
        <mc:Choice Requires="a14">
          <p:sp>
            <p:nvSpPr>
              <p:cNvPr id="24578" name="Rectangle 2">
                <a:extLst>
                  <a:ext uri="{FF2B5EF4-FFF2-40B4-BE49-F238E27FC236}">
                    <a16:creationId xmlns:a16="http://schemas.microsoft.com/office/drawing/2014/main" id="{CFF336A0-03B3-C16F-D094-40EF9FEF6637}"/>
                  </a:ext>
                </a:extLst>
              </p:cNvPr>
              <p:cNvSpPr>
                <a:spLocks noGrp="1" noChangeArrowheads="1"/>
              </p:cNvSpPr>
              <p:nvPr>
                <p:ph type="ctrTitle"/>
              </p:nvPr>
            </p:nvSpPr>
            <p:spPr/>
            <p:txBody>
              <a:bodyPr>
                <a:normAutofit fontScale="90000"/>
              </a:bodyPr>
              <a:lstStyle/>
              <a:p>
                <a:r>
                  <a:rPr lang="fr-CA" altLang="fr-FR" sz="3200" dirty="0"/>
                  <a:t>Exemple de calcul d’une suite de </a:t>
                </a:r>
                <a:r>
                  <a:rPr lang="fr-CA" altLang="fr-FR" sz="3200" dirty="0" err="1"/>
                  <a:t>Goodstein</a:t>
                </a:r>
                <a:br>
                  <a:rPr lang="fr-CA" altLang="fr-FR" sz="3200" dirty="0">
                    <a:solidFill>
                      <a:srgbClr val="0E1428"/>
                    </a:solidFill>
                  </a:rPr>
                </a:br>
                <a:r>
                  <a:rPr lang="fr-CA" altLang="fr-FR" sz="4000" dirty="0">
                    <a:solidFill>
                      <a:srgbClr val="0E1428"/>
                    </a:solidFill>
                  </a:rPr>
                  <a:t> </a:t>
                </a:r>
                <a:r>
                  <a:rPr lang="fr-CA" altLang="fr-FR" sz="3600" dirty="0">
                    <a:solidFill>
                      <a:schemeClr val="bg1"/>
                    </a:solidFill>
                  </a:rPr>
                  <a:t>Soit </a:t>
                </a:r>
                <a14:m>
                  <m:oMath xmlns:m="http://schemas.openxmlformats.org/officeDocument/2006/math">
                    <m:r>
                      <a:rPr lang="fr-CA" altLang="fr-FR" sz="3600" i="1" dirty="0" smtClean="0">
                        <a:solidFill>
                          <a:schemeClr val="bg1"/>
                        </a:solidFill>
                        <a:latin typeface="Cambria Math" panose="02040503050406030204" pitchFamily="18" charset="0"/>
                      </a:rPr>
                      <m:t>𝑛</m:t>
                    </m:r>
                    <m:r>
                      <a:rPr lang="fr-CA" altLang="fr-FR" sz="3600" i="1" dirty="0" smtClean="0">
                        <a:solidFill>
                          <a:schemeClr val="bg1"/>
                        </a:solidFill>
                        <a:latin typeface="Cambria Math" panose="02040503050406030204" pitchFamily="18" charset="0"/>
                      </a:rPr>
                      <m:t>=10</m:t>
                    </m:r>
                  </m:oMath>
                </a14:m>
                <a:r>
                  <a:rPr lang="fr-CA" altLang="fr-FR" sz="3600" dirty="0">
                    <a:solidFill>
                      <a:schemeClr val="bg1"/>
                    </a:solidFill>
                  </a:rPr>
                  <a:t>, de plus 10=2</a:t>
                </a:r>
                <a:r>
                  <a:rPr lang="fr-CA" altLang="fr-FR" sz="3600" baseline="30000" dirty="0">
                    <a:solidFill>
                      <a:schemeClr val="bg1"/>
                    </a:solidFill>
                  </a:rPr>
                  <a:t>2+1</a:t>
                </a:r>
                <a:r>
                  <a:rPr lang="fr-CA" altLang="fr-FR" sz="3600" dirty="0">
                    <a:solidFill>
                      <a:schemeClr val="bg1"/>
                    </a:solidFill>
                  </a:rPr>
                  <a:t>+2</a:t>
                </a:r>
                <a:r>
                  <a:rPr lang="fr-CA" altLang="fr-FR" sz="3600" baseline="30000" dirty="0">
                    <a:solidFill>
                      <a:schemeClr val="bg1"/>
                    </a:solidFill>
                  </a:rPr>
                  <a:t>1</a:t>
                </a:r>
                <a:r>
                  <a:rPr lang="fr-CA" altLang="fr-FR" sz="3600" dirty="0">
                    <a:solidFill>
                      <a:schemeClr val="bg1"/>
                    </a:solidFill>
                  </a:rPr>
                  <a:t>, alors </a:t>
                </a:r>
              </a:p>
            </p:txBody>
          </p:sp>
        </mc:Choice>
        <mc:Fallback xmlns="">
          <p:sp>
            <p:nvSpPr>
              <p:cNvPr id="24578" name="Rectangle 2">
                <a:extLst>
                  <a:ext uri="{FF2B5EF4-FFF2-40B4-BE49-F238E27FC236}">
                    <a16:creationId xmlns:a16="http://schemas.microsoft.com/office/drawing/2014/main" id="{CFF336A0-03B3-C16F-D094-40EF9FEF6637}"/>
                  </a:ext>
                </a:extLst>
              </p:cNvPr>
              <p:cNvSpPr>
                <a:spLocks noGrp="1" noRot="1" noChangeAspect="1" noMove="1" noResize="1" noEditPoints="1" noAdjustHandles="1" noChangeArrowheads="1" noChangeShapeType="1" noTextEdit="1"/>
              </p:cNvSpPr>
              <p:nvPr>
                <p:ph type="ctrTitle"/>
              </p:nvPr>
            </p:nvSpPr>
            <p:spPr>
              <a:blipFill>
                <a:blip r:embed="rId3"/>
                <a:stretch>
                  <a:fillRect t="-11180" b="-24845"/>
                </a:stretch>
              </a:blipFill>
            </p:spPr>
            <p:txBody>
              <a:bodyPr/>
              <a:lstStyle/>
              <a:p>
                <a:r>
                  <a:rPr lang="fr-CA">
                    <a:noFill/>
                  </a:rPr>
                  <a:t> </a:t>
                </a:r>
              </a:p>
            </p:txBody>
          </p:sp>
        </mc:Fallback>
      </mc:AlternateContent>
      <p:sp>
        <p:nvSpPr>
          <p:cNvPr id="24580" name="Rectangle 4">
            <a:extLst>
              <a:ext uri="{FF2B5EF4-FFF2-40B4-BE49-F238E27FC236}">
                <a16:creationId xmlns:a16="http://schemas.microsoft.com/office/drawing/2014/main" id="{8F6C33E5-B4E9-9CD8-5E6D-9AEA2F99DB87}"/>
              </a:ext>
            </a:extLst>
          </p:cNvPr>
          <p:cNvSpPr>
            <a:spLocks noGrp="1" noChangeArrowheads="1"/>
          </p:cNvSpPr>
          <p:nvPr>
            <p:ph type="body" idx="2"/>
          </p:nvPr>
        </p:nvSpPr>
        <p:spPr>
          <a:xfrm>
            <a:off x="6168008" y="2686948"/>
            <a:ext cx="4267200" cy="4639518"/>
          </a:xfrm>
        </p:spPr>
        <p:txBody>
          <a:bodyPr/>
          <a:lstStyle/>
          <a:p>
            <a:pPr>
              <a:buFont typeface="Wingdings" panose="05000000000000000000" pitchFamily="2" charset="2"/>
              <a:buNone/>
            </a:pPr>
            <a:r>
              <a:rPr lang="fr-CA" altLang="fr-FR" sz="2400" i="1" dirty="0"/>
              <a:t>g</a:t>
            </a:r>
            <a:r>
              <a:rPr lang="fr-CA" altLang="fr-FR" sz="2400" baseline="-25000" dirty="0"/>
              <a:t>4</a:t>
            </a:r>
            <a:r>
              <a:rPr lang="fr-CA" altLang="fr-FR" sz="2400" dirty="0"/>
              <a:t>(10)	= 6</a:t>
            </a:r>
            <a:r>
              <a:rPr lang="fr-CA" altLang="fr-FR" sz="2400" baseline="30000" dirty="0"/>
              <a:t>6+1 </a:t>
            </a:r>
            <a:r>
              <a:rPr lang="fr-CA" altLang="fr-FR" sz="2400" dirty="0"/>
              <a:t>-1</a:t>
            </a:r>
            <a:endParaRPr lang="fr-CA" altLang="fr-FR" sz="2400" baseline="30000" dirty="0"/>
          </a:p>
          <a:p>
            <a:pPr>
              <a:buFont typeface="Wingdings" panose="05000000000000000000" pitchFamily="2" charset="2"/>
              <a:buNone/>
            </a:pPr>
            <a:r>
              <a:rPr lang="fr-CA" altLang="fr-FR" sz="2400" dirty="0"/>
              <a:t>		= 5</a:t>
            </a:r>
            <a:r>
              <a:rPr lang="fr-CA" altLang="fr-FR" sz="2400" baseline="10000" dirty="0"/>
              <a:t>x</a:t>
            </a:r>
            <a:r>
              <a:rPr lang="fr-CA" altLang="fr-FR" sz="2400" dirty="0"/>
              <a:t>6</a:t>
            </a:r>
            <a:r>
              <a:rPr lang="fr-CA" altLang="fr-FR" sz="2400" baseline="30000" dirty="0"/>
              <a:t>6</a:t>
            </a:r>
            <a:r>
              <a:rPr lang="fr-CA" altLang="fr-FR" sz="2400" dirty="0"/>
              <a:t> + 5</a:t>
            </a:r>
            <a:r>
              <a:rPr lang="fr-CA" altLang="fr-FR" sz="2400" baseline="10000" dirty="0"/>
              <a:t>x</a:t>
            </a:r>
            <a:r>
              <a:rPr lang="fr-CA" altLang="fr-FR" sz="2400" dirty="0"/>
              <a:t>6</a:t>
            </a:r>
            <a:r>
              <a:rPr lang="fr-CA" altLang="fr-FR" sz="2400" baseline="30000" dirty="0"/>
              <a:t>5</a:t>
            </a:r>
            <a:r>
              <a:rPr lang="fr-CA" altLang="fr-FR" sz="2400" dirty="0"/>
              <a:t> + 5</a:t>
            </a:r>
            <a:r>
              <a:rPr lang="fr-CA" altLang="fr-FR" sz="2400" baseline="10000" dirty="0"/>
              <a:t>x</a:t>
            </a:r>
            <a:r>
              <a:rPr lang="fr-CA" altLang="fr-FR" sz="2400" dirty="0"/>
              <a:t>6</a:t>
            </a:r>
            <a:r>
              <a:rPr lang="fr-CA" altLang="fr-FR" sz="2400" baseline="30000" dirty="0"/>
              <a:t>4</a:t>
            </a:r>
            <a:r>
              <a:rPr lang="fr-CA" altLang="fr-FR" sz="2400" dirty="0"/>
              <a:t> + 5</a:t>
            </a:r>
            <a:r>
              <a:rPr lang="fr-CA" altLang="fr-FR" sz="2400" baseline="10000" dirty="0"/>
              <a:t>x</a:t>
            </a:r>
            <a:r>
              <a:rPr lang="fr-CA" altLang="fr-FR" sz="2400" dirty="0"/>
              <a:t>6</a:t>
            </a:r>
            <a:r>
              <a:rPr lang="fr-CA" altLang="fr-FR" sz="2400" baseline="30000" dirty="0"/>
              <a:t>3</a:t>
            </a:r>
            <a:r>
              <a:rPr lang="fr-CA" altLang="fr-FR" sz="2400" dirty="0"/>
              <a:t> 	   + 5</a:t>
            </a:r>
            <a:r>
              <a:rPr lang="fr-CA" altLang="fr-FR" sz="2400" baseline="10000" dirty="0"/>
              <a:t>x</a:t>
            </a:r>
            <a:r>
              <a:rPr lang="fr-CA" altLang="fr-FR" sz="2400" dirty="0"/>
              <a:t>6</a:t>
            </a:r>
            <a:r>
              <a:rPr lang="fr-CA" altLang="fr-FR" sz="2400" baseline="30000" dirty="0"/>
              <a:t>2</a:t>
            </a:r>
            <a:r>
              <a:rPr lang="fr-CA" altLang="fr-FR" sz="2400" dirty="0"/>
              <a:t> + 5</a:t>
            </a:r>
            <a:r>
              <a:rPr lang="fr-CA" altLang="fr-FR" sz="2400" baseline="10000" dirty="0"/>
              <a:t>x</a:t>
            </a:r>
            <a:r>
              <a:rPr lang="fr-CA" altLang="fr-FR" sz="2400" dirty="0"/>
              <a:t>6</a:t>
            </a:r>
            <a:r>
              <a:rPr lang="fr-CA" altLang="fr-FR" sz="2400" baseline="30000" dirty="0"/>
              <a:t>1</a:t>
            </a:r>
            <a:r>
              <a:rPr lang="fr-CA" altLang="fr-FR" sz="2400" dirty="0"/>
              <a:t> + 5</a:t>
            </a:r>
            <a:r>
              <a:rPr lang="fr-CA" altLang="fr-FR" sz="2400" baseline="10000" dirty="0"/>
              <a:t>x</a:t>
            </a:r>
            <a:r>
              <a:rPr lang="fr-CA" altLang="fr-FR" sz="2400" dirty="0"/>
              <a:t>6</a:t>
            </a:r>
            <a:r>
              <a:rPr lang="fr-CA" altLang="fr-FR" sz="2400" baseline="30000" dirty="0"/>
              <a:t>0</a:t>
            </a:r>
          </a:p>
          <a:p>
            <a:pPr>
              <a:buFont typeface="Wingdings" panose="05000000000000000000" pitchFamily="2" charset="2"/>
              <a:buNone/>
            </a:pPr>
            <a:r>
              <a:rPr lang="fr-CA" altLang="fr-FR" sz="2400" dirty="0"/>
              <a:t>		= 279 935</a:t>
            </a:r>
          </a:p>
          <a:p>
            <a:pPr>
              <a:buFont typeface="Wingdings" panose="05000000000000000000" pitchFamily="2" charset="2"/>
              <a:buNone/>
            </a:pPr>
            <a:r>
              <a:rPr lang="fr-CA" altLang="fr-FR" sz="2400" i="1" dirty="0"/>
              <a:t>g</a:t>
            </a:r>
            <a:r>
              <a:rPr lang="fr-CA" altLang="fr-FR" sz="2400" baseline="-25000" dirty="0"/>
              <a:t>5</a:t>
            </a:r>
            <a:r>
              <a:rPr lang="fr-CA" altLang="fr-FR" sz="2400" dirty="0"/>
              <a:t>(10)	= 5</a:t>
            </a:r>
            <a:r>
              <a:rPr lang="fr-CA" altLang="fr-FR" sz="2400" baseline="10000" dirty="0"/>
              <a:t>x</a:t>
            </a:r>
            <a:r>
              <a:rPr lang="fr-CA" altLang="fr-FR" sz="2400" dirty="0"/>
              <a:t>7</a:t>
            </a:r>
            <a:r>
              <a:rPr lang="fr-CA" altLang="fr-FR" sz="2400" baseline="30000" dirty="0"/>
              <a:t>7</a:t>
            </a:r>
            <a:r>
              <a:rPr lang="fr-CA" altLang="fr-FR" sz="2400" dirty="0"/>
              <a:t> + 7</a:t>
            </a:r>
            <a:r>
              <a:rPr lang="fr-CA" altLang="fr-FR" sz="2400" baseline="10000" dirty="0"/>
              <a:t>x</a:t>
            </a:r>
            <a:r>
              <a:rPr lang="fr-CA" altLang="fr-FR" sz="2400" dirty="0"/>
              <a:t>7</a:t>
            </a:r>
            <a:r>
              <a:rPr lang="fr-CA" altLang="fr-FR" sz="2400" baseline="30000" dirty="0"/>
              <a:t>5</a:t>
            </a:r>
            <a:r>
              <a:rPr lang="fr-CA" altLang="fr-FR" sz="2400" dirty="0"/>
              <a:t> + 5</a:t>
            </a:r>
            <a:r>
              <a:rPr lang="fr-CA" altLang="fr-FR" sz="2400" baseline="10000" dirty="0"/>
              <a:t>x</a:t>
            </a:r>
            <a:r>
              <a:rPr lang="fr-CA" altLang="fr-FR" sz="2400" dirty="0"/>
              <a:t>7</a:t>
            </a:r>
            <a:r>
              <a:rPr lang="fr-CA" altLang="fr-FR" sz="2400" baseline="30000" dirty="0"/>
              <a:t>4</a:t>
            </a:r>
            <a:r>
              <a:rPr lang="fr-CA" altLang="fr-FR" sz="2400" dirty="0"/>
              <a:t> + 5</a:t>
            </a:r>
            <a:r>
              <a:rPr lang="fr-CA" altLang="fr-FR" sz="2400" baseline="10000" dirty="0"/>
              <a:t>x</a:t>
            </a:r>
            <a:r>
              <a:rPr lang="fr-CA" altLang="fr-FR" sz="2400" dirty="0"/>
              <a:t>7</a:t>
            </a:r>
            <a:r>
              <a:rPr lang="fr-CA" altLang="fr-FR" sz="2400" baseline="30000" dirty="0"/>
              <a:t>3</a:t>
            </a:r>
            <a:r>
              <a:rPr lang="fr-CA" altLang="fr-FR" sz="2400" dirty="0"/>
              <a:t> 	   + 5</a:t>
            </a:r>
            <a:r>
              <a:rPr lang="fr-CA" altLang="fr-FR" sz="2400" baseline="10000" dirty="0"/>
              <a:t>x</a:t>
            </a:r>
            <a:r>
              <a:rPr lang="fr-CA" altLang="fr-FR" sz="2400" dirty="0"/>
              <a:t>7</a:t>
            </a:r>
            <a:r>
              <a:rPr lang="fr-CA" altLang="fr-FR" sz="2400" baseline="30000" dirty="0"/>
              <a:t>2</a:t>
            </a:r>
            <a:r>
              <a:rPr lang="fr-CA" altLang="fr-FR" sz="2400" dirty="0"/>
              <a:t> + 5</a:t>
            </a:r>
            <a:r>
              <a:rPr lang="fr-CA" altLang="fr-FR" sz="2400" baseline="10000" dirty="0"/>
              <a:t>x</a:t>
            </a:r>
            <a:r>
              <a:rPr lang="fr-CA" altLang="fr-FR" sz="2400" dirty="0"/>
              <a:t>7</a:t>
            </a:r>
            <a:r>
              <a:rPr lang="fr-CA" altLang="fr-FR" sz="2400" baseline="30000" dirty="0"/>
              <a:t>1</a:t>
            </a:r>
            <a:r>
              <a:rPr lang="fr-CA" altLang="fr-FR" sz="2400" dirty="0"/>
              <a:t> + 5</a:t>
            </a:r>
            <a:r>
              <a:rPr lang="fr-CA" altLang="fr-FR" sz="2400" baseline="10000" dirty="0"/>
              <a:t>x</a:t>
            </a:r>
            <a:r>
              <a:rPr lang="fr-CA" altLang="fr-FR" sz="2400" dirty="0"/>
              <a:t>7</a:t>
            </a:r>
            <a:r>
              <a:rPr lang="fr-CA" altLang="fr-FR" sz="2400" baseline="30000" dirty="0"/>
              <a:t>0 </a:t>
            </a:r>
            <a:r>
              <a:rPr lang="fr-CA" altLang="fr-FR" sz="2400" dirty="0"/>
              <a:t>- 1</a:t>
            </a:r>
          </a:p>
          <a:p>
            <a:pPr>
              <a:buFont typeface="Wingdings" panose="05000000000000000000" pitchFamily="2" charset="2"/>
              <a:buNone/>
            </a:pPr>
            <a:r>
              <a:rPr lang="fr-CA" altLang="fr-FR" sz="2400" dirty="0"/>
              <a:t>		= 5</a:t>
            </a:r>
            <a:r>
              <a:rPr lang="fr-CA" altLang="fr-FR" sz="2400" baseline="10000" dirty="0"/>
              <a:t>x</a:t>
            </a:r>
            <a:r>
              <a:rPr lang="fr-CA" altLang="fr-FR" sz="2400" dirty="0"/>
              <a:t>7</a:t>
            </a:r>
            <a:r>
              <a:rPr lang="fr-CA" altLang="fr-FR" sz="2400" baseline="30000" dirty="0"/>
              <a:t>7</a:t>
            </a:r>
            <a:r>
              <a:rPr lang="fr-CA" altLang="fr-FR" sz="2400" dirty="0"/>
              <a:t> + 7</a:t>
            </a:r>
            <a:r>
              <a:rPr lang="fr-CA" altLang="fr-FR" sz="2400" baseline="10000" dirty="0"/>
              <a:t>x</a:t>
            </a:r>
            <a:r>
              <a:rPr lang="fr-CA" altLang="fr-FR" sz="2400" dirty="0"/>
              <a:t>7</a:t>
            </a:r>
            <a:r>
              <a:rPr lang="fr-CA" altLang="fr-FR" sz="2400" baseline="30000" dirty="0"/>
              <a:t>5</a:t>
            </a:r>
            <a:r>
              <a:rPr lang="fr-CA" altLang="fr-FR" sz="2400" dirty="0"/>
              <a:t> + 5</a:t>
            </a:r>
            <a:r>
              <a:rPr lang="fr-CA" altLang="fr-FR" sz="2400" baseline="10000" dirty="0"/>
              <a:t>x</a:t>
            </a:r>
            <a:r>
              <a:rPr lang="fr-CA" altLang="fr-FR" sz="2400" dirty="0"/>
              <a:t>7</a:t>
            </a:r>
            <a:r>
              <a:rPr lang="fr-CA" altLang="fr-FR" sz="2400" baseline="30000" dirty="0"/>
              <a:t>4</a:t>
            </a:r>
            <a:r>
              <a:rPr lang="fr-CA" altLang="fr-FR" sz="2400" dirty="0"/>
              <a:t> + 5</a:t>
            </a:r>
            <a:r>
              <a:rPr lang="fr-CA" altLang="fr-FR" sz="2400" baseline="10000" dirty="0"/>
              <a:t>x</a:t>
            </a:r>
            <a:r>
              <a:rPr lang="fr-CA" altLang="fr-FR" sz="2400" dirty="0"/>
              <a:t>7</a:t>
            </a:r>
            <a:r>
              <a:rPr lang="fr-CA" altLang="fr-FR" sz="2400" baseline="30000" dirty="0"/>
              <a:t>3</a:t>
            </a:r>
            <a:r>
              <a:rPr lang="fr-CA" altLang="fr-FR" sz="2400" dirty="0"/>
              <a:t> 	   + 5</a:t>
            </a:r>
            <a:r>
              <a:rPr lang="fr-CA" altLang="fr-FR" sz="2400" baseline="10000" dirty="0"/>
              <a:t>x</a:t>
            </a:r>
            <a:r>
              <a:rPr lang="fr-CA" altLang="fr-FR" sz="2400" dirty="0"/>
              <a:t>7</a:t>
            </a:r>
            <a:r>
              <a:rPr lang="fr-CA" altLang="fr-FR" sz="2400" baseline="30000" dirty="0"/>
              <a:t>2</a:t>
            </a:r>
            <a:r>
              <a:rPr lang="fr-CA" altLang="fr-FR" sz="2400" dirty="0"/>
              <a:t> + 5</a:t>
            </a:r>
            <a:r>
              <a:rPr lang="fr-CA" altLang="fr-FR" sz="2400" baseline="10000" dirty="0"/>
              <a:t>x</a:t>
            </a:r>
            <a:r>
              <a:rPr lang="fr-CA" altLang="fr-FR" sz="2400" dirty="0"/>
              <a:t>7</a:t>
            </a:r>
            <a:r>
              <a:rPr lang="fr-CA" altLang="fr-FR" sz="2400" baseline="30000" dirty="0"/>
              <a:t>1</a:t>
            </a:r>
            <a:r>
              <a:rPr lang="fr-CA" altLang="fr-FR" sz="2400" dirty="0"/>
              <a:t> + 4</a:t>
            </a:r>
            <a:r>
              <a:rPr lang="fr-CA" altLang="fr-FR" sz="2400" baseline="10000" dirty="0"/>
              <a:t>x</a:t>
            </a:r>
            <a:r>
              <a:rPr lang="fr-CA" altLang="fr-FR" sz="2400" dirty="0"/>
              <a:t>7</a:t>
            </a:r>
            <a:r>
              <a:rPr lang="fr-CA" altLang="fr-FR" sz="2400" baseline="30000" dirty="0"/>
              <a:t>0 </a:t>
            </a:r>
          </a:p>
          <a:p>
            <a:pPr>
              <a:buFont typeface="Wingdings" panose="05000000000000000000" pitchFamily="2" charset="2"/>
              <a:buNone/>
            </a:pPr>
            <a:r>
              <a:rPr lang="fr-CA" altLang="fr-FR" sz="2400" baseline="30000" dirty="0"/>
              <a:t>		</a:t>
            </a:r>
            <a:r>
              <a:rPr lang="fr-CA" altLang="fr-FR" sz="2400" dirty="0"/>
              <a:t>= 4 215 754</a:t>
            </a:r>
          </a:p>
          <a:p>
            <a:pPr>
              <a:buFont typeface="Wingdings" panose="05000000000000000000" pitchFamily="2" charset="2"/>
              <a:buNone/>
            </a:pPr>
            <a:endParaRPr lang="fr-CA" altLang="fr-FR" sz="2400" dirty="0"/>
          </a:p>
        </p:txBody>
      </p:sp>
      <p:sp>
        <p:nvSpPr>
          <p:cNvPr id="2" name="!!Gauche">
            <a:extLst>
              <a:ext uri="{FF2B5EF4-FFF2-40B4-BE49-F238E27FC236}">
                <a16:creationId xmlns:a16="http://schemas.microsoft.com/office/drawing/2014/main" id="{D63ABF45-4C27-CC41-5501-A2614C80F680}"/>
              </a:ext>
            </a:extLst>
          </p:cNvPr>
          <p:cNvSpPr/>
          <p:nvPr/>
        </p:nvSpPr>
        <p:spPr>
          <a:xfrm>
            <a:off x="-1090645" y="2065012"/>
            <a:ext cx="2664412" cy="1724028"/>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4">
              <a:alphaModFix/>
            </a:blip>
            <a:stretch>
              <a:fillRect/>
            </a:stretch>
          </a:blipFill>
          <a:ln>
            <a:noFill/>
          </a:ln>
        </p:spPr>
        <p:txBody>
          <a:bodyPr/>
          <a:lstStyle/>
          <a:p>
            <a:endParaRPr lang="fr-CA"/>
          </a:p>
        </p:txBody>
      </p:sp>
      <p:sp>
        <p:nvSpPr>
          <p:cNvPr id="3" name="!!Droite">
            <a:extLst>
              <a:ext uri="{FF2B5EF4-FFF2-40B4-BE49-F238E27FC236}">
                <a16:creationId xmlns:a16="http://schemas.microsoft.com/office/drawing/2014/main" id="{80FF95C3-2B32-CF7C-B15A-D8F42234AD6E}"/>
              </a:ext>
            </a:extLst>
          </p:cNvPr>
          <p:cNvSpPr/>
          <p:nvPr/>
        </p:nvSpPr>
        <p:spPr>
          <a:xfrm>
            <a:off x="10527700" y="4668951"/>
            <a:ext cx="2664412" cy="1787464"/>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4">
              <a:alphaModFix/>
            </a:blip>
            <a:stretch>
              <a:fillRect/>
            </a:stretch>
          </a:blipFill>
          <a:ln>
            <a:noFill/>
          </a:ln>
        </p:spPr>
        <p:txBody>
          <a:bodyPr/>
          <a:lstStyle/>
          <a:p>
            <a:endParaRPr lang="fr-CA"/>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6627" name="Rectangle 3">
                <a:extLst>
                  <a:ext uri="{FF2B5EF4-FFF2-40B4-BE49-F238E27FC236}">
                    <a16:creationId xmlns:a16="http://schemas.microsoft.com/office/drawing/2014/main" id="{9616112E-4A34-1242-9045-6611677B8F63}"/>
                  </a:ext>
                </a:extLst>
              </p:cNvPr>
              <p:cNvSpPr>
                <a:spLocks noGrp="1" noChangeArrowheads="1"/>
              </p:cNvSpPr>
              <p:nvPr>
                <p:ph type="body" idx="1"/>
              </p:nvPr>
            </p:nvSpPr>
            <p:spPr>
              <a:xfrm>
                <a:off x="2063750" y="3789040"/>
                <a:ext cx="8299450" cy="3068960"/>
              </a:xfrm>
            </p:spPr>
            <p:txBody>
              <a:bodyPr>
                <a:normAutofit/>
              </a:bodyPr>
              <a:lstStyle/>
              <a:p>
                <a:pPr>
                  <a:lnSpc>
                    <a:spcPct val="90000"/>
                  </a:lnSpc>
                  <a:buFont typeface="Wingdings" panose="05000000000000000000" pitchFamily="2" charset="2"/>
                  <a:buNone/>
                </a:pPr>
                <a14:m>
                  <m:oMath xmlns:m="http://schemas.openxmlformats.org/officeDocument/2006/math">
                    <m:r>
                      <a:rPr lang="fr-CA" altLang="fr-FR" sz="2800" i="1" dirty="0" smtClean="0">
                        <a:latin typeface="Cambria Math" panose="02040503050406030204" pitchFamily="18" charset="0"/>
                      </a:rPr>
                      <m:t>𝑔</m:t>
                    </m:r>
                    <m:r>
                      <a:rPr lang="fr-CA" altLang="fr-FR" sz="2800" i="1" dirty="0">
                        <a:latin typeface="Cambria Math" panose="02040503050406030204" pitchFamily="18" charset="0"/>
                      </a:rPr>
                      <m:t>(3)</m:t>
                    </m:r>
                  </m:oMath>
                </a14:m>
                <a:r>
                  <a:rPr lang="fr-CA" altLang="fr-FR" sz="2800" dirty="0"/>
                  <a:t> converge en 5 termes.</a:t>
                </a:r>
              </a:p>
              <a:p>
                <a:pPr>
                  <a:lnSpc>
                    <a:spcPct val="90000"/>
                  </a:lnSpc>
                  <a:buFont typeface="Wingdings" panose="05000000000000000000" pitchFamily="2" charset="2"/>
                  <a:buNone/>
                </a:pPr>
                <a14:m>
                  <m:oMath xmlns:m="http://schemas.openxmlformats.org/officeDocument/2006/math">
                    <m:r>
                      <a:rPr lang="fr-CA" altLang="fr-FR" sz="2800" i="1" dirty="0" smtClean="0">
                        <a:latin typeface="Cambria Math" panose="02040503050406030204" pitchFamily="18" charset="0"/>
                      </a:rPr>
                      <m:t>𝑔</m:t>
                    </m:r>
                    <m:r>
                      <a:rPr lang="fr-CA" altLang="fr-FR" sz="2800" i="1" dirty="0" smtClean="0">
                        <a:latin typeface="Cambria Math" panose="02040503050406030204" pitchFamily="18" charset="0"/>
                      </a:rPr>
                      <m:t>(4)</m:t>
                    </m:r>
                  </m:oMath>
                </a14:m>
                <a:r>
                  <a:rPr lang="fr-CA" altLang="fr-FR" sz="2800" dirty="0"/>
                  <a:t> converge en 3</a:t>
                </a:r>
                <a:r>
                  <a:rPr lang="fr-CA" altLang="fr-FR" sz="2800" baseline="10000" dirty="0"/>
                  <a:t>x</a:t>
                </a:r>
                <a:r>
                  <a:rPr lang="fr-CA" altLang="fr-FR" sz="2800" dirty="0"/>
                  <a:t>2</a:t>
                </a:r>
                <a:r>
                  <a:rPr lang="fr-CA" altLang="fr-FR" sz="2800" baseline="30000" dirty="0"/>
                  <a:t>402 653 211</a:t>
                </a:r>
                <a:r>
                  <a:rPr lang="fr-CA" altLang="fr-FR" sz="2800" dirty="0"/>
                  <a:t> –3 termes. </a:t>
                </a:r>
              </a:p>
              <a:p>
                <a:pPr>
                  <a:lnSpc>
                    <a:spcPct val="90000"/>
                  </a:lnSpc>
                  <a:buFont typeface="Wingdings" panose="05000000000000000000" pitchFamily="2" charset="2"/>
                  <a:buNone/>
                </a:pPr>
                <a:r>
                  <a:rPr lang="fr-CA" altLang="fr-FR" sz="2800" dirty="0"/>
                  <a:t>Ce nombre a 121 210 696 chiffres. À raison de 100 chiffres par lignes et de 50 lignes par page, cela ferait un livre de 24 000 pages.</a:t>
                </a:r>
              </a:p>
              <a:p>
                <a:pPr>
                  <a:lnSpc>
                    <a:spcPct val="90000"/>
                  </a:lnSpc>
                  <a:buFont typeface="Wingdings" panose="05000000000000000000" pitchFamily="2" charset="2"/>
                  <a:buNone/>
                </a:pPr>
                <a:r>
                  <a:rPr lang="fr-CA" altLang="fr-FR" sz="2800" dirty="0"/>
                  <a:t>g(5) est encore plus grand et ainsi de suite ! </a:t>
                </a:r>
              </a:p>
              <a:p>
                <a:pPr>
                  <a:lnSpc>
                    <a:spcPct val="90000"/>
                  </a:lnSpc>
                  <a:buFont typeface="Wingdings" panose="05000000000000000000" pitchFamily="2" charset="2"/>
                  <a:buNone/>
                </a:pPr>
                <a:endParaRPr lang="fr-CA" altLang="fr-FR" sz="2400" i="1" dirty="0"/>
              </a:p>
            </p:txBody>
          </p:sp>
        </mc:Choice>
        <mc:Fallback xmlns="">
          <p:sp>
            <p:nvSpPr>
              <p:cNvPr id="26627" name="Rectangle 3">
                <a:extLst>
                  <a:ext uri="{FF2B5EF4-FFF2-40B4-BE49-F238E27FC236}">
                    <a16:creationId xmlns:a16="http://schemas.microsoft.com/office/drawing/2014/main" id="{9616112E-4A34-1242-9045-6611677B8F63}"/>
                  </a:ext>
                </a:extLst>
              </p:cNvPr>
              <p:cNvSpPr>
                <a:spLocks noGrp="1" noRot="1" noChangeAspect="1" noMove="1" noResize="1" noEditPoints="1" noAdjustHandles="1" noChangeArrowheads="1" noChangeShapeType="1" noTextEdit="1"/>
              </p:cNvSpPr>
              <p:nvPr>
                <p:ph type="body" idx="1"/>
              </p:nvPr>
            </p:nvSpPr>
            <p:spPr>
              <a:xfrm>
                <a:off x="2063750" y="3789040"/>
                <a:ext cx="8299450" cy="3068960"/>
              </a:xfrm>
              <a:blipFill>
                <a:blip r:embed="rId3"/>
                <a:stretch>
                  <a:fillRect l="-1543" t="-2584"/>
                </a:stretch>
              </a:blipFill>
            </p:spPr>
            <p:txBody>
              <a:bodyPr/>
              <a:lstStyle/>
              <a:p>
                <a:r>
                  <a:rPr lang="fr-CA">
                    <a:noFill/>
                  </a:rPr>
                  <a:t> </a:t>
                </a:r>
              </a:p>
            </p:txBody>
          </p:sp>
        </mc:Fallback>
      </mc:AlternateContent>
      <p:sp>
        <p:nvSpPr>
          <p:cNvPr id="26626" name="Rectangle 2">
            <a:extLst>
              <a:ext uri="{FF2B5EF4-FFF2-40B4-BE49-F238E27FC236}">
                <a16:creationId xmlns:a16="http://schemas.microsoft.com/office/drawing/2014/main" id="{549509BF-86EB-59E4-F611-4934BC98CB38}"/>
              </a:ext>
            </a:extLst>
          </p:cNvPr>
          <p:cNvSpPr>
            <a:spLocks noGrp="1" noChangeArrowheads="1"/>
          </p:cNvSpPr>
          <p:nvPr>
            <p:ph type="ctrTitle"/>
          </p:nvPr>
        </p:nvSpPr>
        <p:spPr>
          <a:xfrm>
            <a:off x="-12367" y="220407"/>
            <a:ext cx="12192000" cy="862013"/>
          </a:xfrm>
        </p:spPr>
        <p:txBody>
          <a:bodyPr>
            <a:normAutofit fontScale="90000"/>
          </a:bodyPr>
          <a:lstStyle/>
          <a:p>
            <a:r>
              <a:rPr lang="fr-CA" altLang="fr-FR" dirty="0"/>
              <a:t>Théorème de </a:t>
            </a:r>
            <a:r>
              <a:rPr lang="fr-CA" altLang="fr-FR" dirty="0" err="1"/>
              <a:t>Goodstein</a:t>
            </a:r>
            <a:endParaRPr lang="fr-CA" altLang="fr-FR" dirty="0"/>
          </a:p>
        </p:txBody>
      </p:sp>
      <p:sp>
        <p:nvSpPr>
          <p:cNvPr id="2" name="!!Gauche">
            <a:extLst>
              <a:ext uri="{FF2B5EF4-FFF2-40B4-BE49-F238E27FC236}">
                <a16:creationId xmlns:a16="http://schemas.microsoft.com/office/drawing/2014/main" id="{B3D43A0B-4C31-022D-A4AE-B5F6BCA19F69}"/>
              </a:ext>
            </a:extLst>
          </p:cNvPr>
          <p:cNvSpPr/>
          <p:nvPr/>
        </p:nvSpPr>
        <p:spPr>
          <a:xfrm>
            <a:off x="-1090645" y="2065012"/>
            <a:ext cx="2664412" cy="1724028"/>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4">
              <a:alphaModFix/>
            </a:blip>
            <a:stretch>
              <a:fillRect/>
            </a:stretch>
          </a:blipFill>
          <a:ln>
            <a:noFill/>
          </a:ln>
        </p:spPr>
        <p:txBody>
          <a:bodyPr/>
          <a:lstStyle/>
          <a:p>
            <a:endParaRPr lang="fr-CA"/>
          </a:p>
        </p:txBody>
      </p:sp>
      <p:sp>
        <p:nvSpPr>
          <p:cNvPr id="3" name="!!Droite">
            <a:extLst>
              <a:ext uri="{FF2B5EF4-FFF2-40B4-BE49-F238E27FC236}">
                <a16:creationId xmlns:a16="http://schemas.microsoft.com/office/drawing/2014/main" id="{7D638A2B-52C0-36A5-B733-E293B0D97DC7}"/>
              </a:ext>
            </a:extLst>
          </p:cNvPr>
          <p:cNvSpPr/>
          <p:nvPr/>
        </p:nvSpPr>
        <p:spPr>
          <a:xfrm>
            <a:off x="10527700" y="4668951"/>
            <a:ext cx="2664412" cy="1787464"/>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4">
              <a:alphaModFix/>
            </a:blip>
            <a:stretch>
              <a:fillRect/>
            </a:stretch>
          </a:blipFill>
          <a:ln>
            <a:noFill/>
          </a:ln>
        </p:spPr>
        <p:txBody>
          <a:bodyPr/>
          <a:lstStyle/>
          <a:p>
            <a:endParaRPr lang="fr-CA"/>
          </a:p>
        </p:txBody>
      </p:sp>
      <p:sp>
        <p:nvSpPr>
          <p:cNvPr id="4" name="ZoneTexte 3">
            <a:extLst>
              <a:ext uri="{FF2B5EF4-FFF2-40B4-BE49-F238E27FC236}">
                <a16:creationId xmlns:a16="http://schemas.microsoft.com/office/drawing/2014/main" id="{3C8FE023-35F1-0F6A-DAEA-35423C25ADEB}"/>
              </a:ext>
            </a:extLst>
          </p:cNvPr>
          <p:cNvSpPr txBox="1"/>
          <p:nvPr/>
        </p:nvSpPr>
        <p:spPr>
          <a:xfrm>
            <a:off x="1352935" y="1983133"/>
            <a:ext cx="9721080" cy="1785104"/>
          </a:xfrm>
          <a:prstGeom prst="rect">
            <a:avLst/>
          </a:prstGeom>
          <a:noFill/>
        </p:spPr>
        <p:txBody>
          <a:bodyPr wrap="square" rtlCol="0">
            <a:spAutoFit/>
          </a:bodyPr>
          <a:lstStyle/>
          <a:p>
            <a:r>
              <a:rPr lang="fr-CA" altLang="fr-FR" sz="4800" i="1" dirty="0">
                <a:solidFill>
                  <a:schemeClr val="bg1"/>
                </a:solidFill>
              </a:rPr>
              <a:t>Toute suite de </a:t>
            </a:r>
            <a:r>
              <a:rPr lang="fr-CA" altLang="fr-FR" sz="4800" i="1" dirty="0" err="1">
                <a:solidFill>
                  <a:schemeClr val="bg1"/>
                </a:solidFill>
              </a:rPr>
              <a:t>Goodstein</a:t>
            </a:r>
            <a:r>
              <a:rPr lang="fr-CA" altLang="fr-FR" sz="4800" i="1" dirty="0">
                <a:solidFill>
                  <a:schemeClr val="bg1"/>
                </a:solidFill>
              </a:rPr>
              <a:t> converge vers 0</a:t>
            </a:r>
            <a:r>
              <a:rPr lang="fr-CA" altLang="fr-FR" i="1" dirty="0"/>
              <a:t>.</a:t>
            </a:r>
          </a:p>
          <a:p>
            <a:endParaRPr lang="fr-CA"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CE0B1-E0E9-AD28-33A2-7E58A70DF6B9}"/>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4579" name="Rectangle 3">
                <a:extLst>
                  <a:ext uri="{FF2B5EF4-FFF2-40B4-BE49-F238E27FC236}">
                    <a16:creationId xmlns:a16="http://schemas.microsoft.com/office/drawing/2014/main" id="{BBD581B2-BEB7-5DA2-41AB-CC6D25A5B591}"/>
                  </a:ext>
                </a:extLst>
              </p:cNvPr>
              <p:cNvSpPr>
                <a:spLocks noGrp="1" noChangeArrowheads="1"/>
              </p:cNvSpPr>
              <p:nvPr>
                <p:ph type="body" idx="1"/>
              </p:nvPr>
            </p:nvSpPr>
            <p:spPr>
              <a:xfrm>
                <a:off x="1738267" y="2492896"/>
                <a:ext cx="4193233" cy="4365104"/>
              </a:xfrm>
            </p:spPr>
            <p:txBody>
              <a:bodyPr>
                <a:normAutofit/>
              </a:bodyPr>
              <a:lstStyle/>
              <a:p>
                <a:pPr>
                  <a:buFont typeface="Wingdings" panose="05000000000000000000" pitchFamily="2" charset="2"/>
                  <a:buNone/>
                </a:pPr>
                <a:r>
                  <a:rPr lang="fr-CA" altLang="fr-FR" sz="2400" i="1" dirty="0"/>
                  <a:t>g</a:t>
                </a:r>
                <a:r>
                  <a:rPr lang="fr-CA" altLang="fr-FR" sz="2400" baseline="-25000" dirty="0"/>
                  <a:t>1</a:t>
                </a:r>
                <a:r>
                  <a:rPr lang="fr-CA" altLang="fr-FR" sz="2400" dirty="0"/>
                  <a:t>(3)	= 3</a:t>
                </a:r>
              </a:p>
              <a:p>
                <a:pPr>
                  <a:buFont typeface="Wingdings" panose="05000000000000000000" pitchFamily="2" charset="2"/>
                  <a:buNone/>
                </a:pPr>
                <a:r>
                  <a:rPr lang="fr-CA" altLang="fr-FR" sz="2400" dirty="0"/>
                  <a:t>		= </a:t>
                </a:r>
                <a14:m>
                  <m:oMath xmlns:m="http://schemas.openxmlformats.org/officeDocument/2006/math">
                    <m:sSup>
                      <m:sSupPr>
                        <m:ctrlPr>
                          <a:rPr lang="fr-CA" altLang="fr-FR" sz="2400" b="0" i="1" smtClean="0">
                            <a:latin typeface="Cambria Math" panose="02040503050406030204" pitchFamily="18" charset="0"/>
                          </a:rPr>
                        </m:ctrlPr>
                      </m:sSupPr>
                      <m:e>
                        <m:r>
                          <a:rPr lang="fr-CA" altLang="fr-FR" sz="2400" b="0" i="1" smtClean="0">
                            <a:latin typeface="Cambria Math" panose="02040503050406030204" pitchFamily="18" charset="0"/>
                          </a:rPr>
                          <m:t>2</m:t>
                        </m:r>
                      </m:e>
                      <m:sup>
                        <m:r>
                          <a:rPr lang="fr-CA" altLang="fr-FR" sz="2400" b="0" i="1" smtClean="0">
                            <a:latin typeface="Cambria Math" panose="02040503050406030204" pitchFamily="18" charset="0"/>
                          </a:rPr>
                          <m:t>1</m:t>
                        </m:r>
                      </m:sup>
                    </m:sSup>
                    <m:r>
                      <a:rPr lang="fr-CA" altLang="fr-FR" sz="2400" b="0" i="1" smtClean="0">
                        <a:latin typeface="Cambria Math" panose="02040503050406030204" pitchFamily="18" charset="0"/>
                      </a:rPr>
                      <m:t>+1</m:t>
                    </m:r>
                  </m:oMath>
                </a14:m>
                <a:endParaRPr lang="fr-CA" altLang="fr-FR" sz="2400" dirty="0"/>
              </a:p>
              <a:p>
                <a:pPr>
                  <a:buFont typeface="Wingdings" panose="05000000000000000000" pitchFamily="2" charset="2"/>
                  <a:buNone/>
                </a:pPr>
                <a:r>
                  <a:rPr lang="fr-CA" altLang="fr-FR" sz="2400" baseline="30000" dirty="0"/>
                  <a:t>		</a:t>
                </a:r>
              </a:p>
              <a:p>
                <a:pPr>
                  <a:buFont typeface="Wingdings" panose="05000000000000000000" pitchFamily="2" charset="2"/>
                  <a:buNone/>
                </a:pPr>
                <a:r>
                  <a:rPr lang="fr-CA" altLang="fr-FR" sz="2400" i="1" dirty="0"/>
                  <a:t>g</a:t>
                </a:r>
                <a:r>
                  <a:rPr lang="fr-CA" altLang="fr-FR" sz="2400" baseline="-25000" dirty="0"/>
                  <a:t>2</a:t>
                </a:r>
                <a:r>
                  <a:rPr lang="fr-CA" altLang="fr-FR" sz="2400" dirty="0"/>
                  <a:t>(3)	= </a:t>
                </a:r>
                <a14:m>
                  <m:oMath xmlns:m="http://schemas.openxmlformats.org/officeDocument/2006/math">
                    <m:r>
                      <a:rPr lang="fr-CA" altLang="fr-FR" sz="2400" b="0" i="0" smtClean="0">
                        <a:latin typeface="Cambria Math" panose="02040503050406030204" pitchFamily="18" charset="0"/>
                      </a:rPr>
                      <m:t>3</m:t>
                    </m:r>
                  </m:oMath>
                </a14:m>
                <a:r>
                  <a:rPr lang="fr-CA" altLang="fr-FR" sz="2400" baseline="30000" dirty="0"/>
                  <a:t>1 </a:t>
                </a:r>
                <a:r>
                  <a:rPr lang="fr-CA" altLang="fr-FR" sz="2400" dirty="0"/>
                  <a:t>+1-1</a:t>
                </a:r>
                <a:endParaRPr lang="fr-CA" altLang="fr-FR" sz="2400" baseline="30000" dirty="0"/>
              </a:p>
              <a:p>
                <a:pPr>
                  <a:buFont typeface="Wingdings" panose="05000000000000000000" pitchFamily="2" charset="2"/>
                  <a:buNone/>
                </a:pPr>
                <a:r>
                  <a:rPr lang="fr-CA" altLang="fr-FR" sz="2400" dirty="0"/>
                  <a:t>		= 3</a:t>
                </a:r>
                <a:endParaRPr lang="fr-CA" altLang="fr-FR" sz="2400" baseline="30000" dirty="0"/>
              </a:p>
              <a:p>
                <a:pPr>
                  <a:buFont typeface="Wingdings" panose="05000000000000000000" pitchFamily="2" charset="2"/>
                  <a:buNone/>
                </a:pPr>
                <a:r>
                  <a:rPr lang="fr-CA" altLang="fr-FR" sz="2400" i="1" dirty="0"/>
                  <a:t>g</a:t>
                </a:r>
                <a:r>
                  <a:rPr lang="fr-CA" altLang="fr-FR" sz="2400" baseline="-25000" dirty="0"/>
                  <a:t>3</a:t>
                </a:r>
                <a:r>
                  <a:rPr lang="fr-CA" altLang="fr-FR" sz="2400" dirty="0"/>
                  <a:t>(3)	= </a:t>
                </a:r>
                <a14:m>
                  <m:oMath xmlns:m="http://schemas.openxmlformats.org/officeDocument/2006/math">
                    <m:sSup>
                      <m:sSupPr>
                        <m:ctrlPr>
                          <a:rPr lang="fr-CA" altLang="fr-FR" sz="2400" b="0" i="1" smtClean="0">
                            <a:latin typeface="Cambria Math" panose="02040503050406030204" pitchFamily="18" charset="0"/>
                          </a:rPr>
                        </m:ctrlPr>
                      </m:sSupPr>
                      <m:e>
                        <m:r>
                          <a:rPr lang="fr-CA" altLang="fr-FR" sz="2400" b="0" i="1" smtClean="0">
                            <a:latin typeface="Cambria Math" panose="02040503050406030204" pitchFamily="18" charset="0"/>
                          </a:rPr>
                          <m:t>4</m:t>
                        </m:r>
                      </m:e>
                      <m:sup>
                        <m:r>
                          <a:rPr lang="fr-CA" altLang="fr-FR" sz="2400" b="0" i="1" smtClean="0">
                            <a:latin typeface="Cambria Math" panose="02040503050406030204" pitchFamily="18" charset="0"/>
                          </a:rPr>
                          <m:t>1</m:t>
                        </m:r>
                      </m:sup>
                    </m:sSup>
                    <m:r>
                      <a:rPr lang="fr-CA" altLang="fr-FR" sz="2400" b="0" i="1" smtClean="0">
                        <a:latin typeface="Cambria Math" panose="02040503050406030204" pitchFamily="18" charset="0"/>
                      </a:rPr>
                      <m:t>−1</m:t>
                    </m:r>
                  </m:oMath>
                </a14:m>
                <a:endParaRPr lang="fr-CA" altLang="fr-FR" sz="2400" baseline="30000" dirty="0"/>
              </a:p>
              <a:p>
                <a:pPr>
                  <a:buFont typeface="Wingdings" panose="05000000000000000000" pitchFamily="2" charset="2"/>
                  <a:buNone/>
                </a:pPr>
                <a:r>
                  <a:rPr lang="fr-CA" altLang="fr-FR" sz="2400" dirty="0"/>
                  <a:t>		= 3</a:t>
                </a:r>
                <a:endParaRPr lang="fr-CA" altLang="fr-FR" sz="2400" baseline="30000" dirty="0"/>
              </a:p>
              <a:p>
                <a:pPr>
                  <a:buFont typeface="Wingdings" panose="05000000000000000000" pitchFamily="2" charset="2"/>
                  <a:buNone/>
                </a:pPr>
                <a:r>
                  <a:rPr lang="fr-CA" altLang="fr-FR" sz="2400" dirty="0"/>
                  <a:t>		</a:t>
                </a:r>
              </a:p>
            </p:txBody>
          </p:sp>
        </mc:Choice>
        <mc:Fallback xmlns="">
          <p:sp>
            <p:nvSpPr>
              <p:cNvPr id="24579" name="Rectangle 3">
                <a:extLst>
                  <a:ext uri="{FF2B5EF4-FFF2-40B4-BE49-F238E27FC236}">
                    <a16:creationId xmlns:a16="http://schemas.microsoft.com/office/drawing/2014/main" id="{BBD581B2-BEB7-5DA2-41AB-CC6D25A5B591}"/>
                  </a:ext>
                </a:extLst>
              </p:cNvPr>
              <p:cNvSpPr>
                <a:spLocks noGrp="1" noRot="1" noChangeAspect="1" noMove="1" noResize="1" noEditPoints="1" noAdjustHandles="1" noChangeArrowheads="1" noChangeShapeType="1" noTextEdit="1"/>
              </p:cNvSpPr>
              <p:nvPr>
                <p:ph type="body" idx="1"/>
              </p:nvPr>
            </p:nvSpPr>
            <p:spPr>
              <a:xfrm>
                <a:off x="1738267" y="2492896"/>
                <a:ext cx="4193233" cy="4365104"/>
              </a:xfrm>
              <a:blipFill>
                <a:blip r:embed="rId3"/>
                <a:stretch>
                  <a:fillRect l="-2035"/>
                </a:stretch>
              </a:blipFill>
            </p:spPr>
            <p:txBody>
              <a:bodyPr/>
              <a:lstStyle/>
              <a:p>
                <a:r>
                  <a:rPr lang="fr-CA">
                    <a:noFill/>
                  </a:rPr>
                  <a:t> </a:t>
                </a:r>
              </a:p>
            </p:txBody>
          </p:sp>
        </mc:Fallback>
      </mc:AlternateContent>
      <mc:AlternateContent xmlns:mc="http://schemas.openxmlformats.org/markup-compatibility/2006" xmlns:a14="http://schemas.microsoft.com/office/drawing/2010/main">
        <mc:Choice Requires="a14">
          <p:sp>
            <p:nvSpPr>
              <p:cNvPr id="24578" name="Rectangle 2">
                <a:extLst>
                  <a:ext uri="{FF2B5EF4-FFF2-40B4-BE49-F238E27FC236}">
                    <a16:creationId xmlns:a16="http://schemas.microsoft.com/office/drawing/2014/main" id="{07C9CB0F-019D-1A17-9AAC-D2BC8F61512D}"/>
                  </a:ext>
                </a:extLst>
              </p:cNvPr>
              <p:cNvSpPr>
                <a:spLocks noGrp="1" noChangeArrowheads="1"/>
              </p:cNvSpPr>
              <p:nvPr>
                <p:ph type="ctrTitle"/>
              </p:nvPr>
            </p:nvSpPr>
            <p:spPr/>
            <p:txBody>
              <a:bodyPr>
                <a:normAutofit fontScale="90000"/>
              </a:bodyPr>
              <a:lstStyle/>
              <a:p>
                <a:r>
                  <a:rPr lang="fr-CA" altLang="fr-FR" sz="3200" dirty="0"/>
                  <a:t>Exemple de calcul d’une suite de </a:t>
                </a:r>
                <a:r>
                  <a:rPr lang="fr-CA" altLang="fr-FR" sz="3200" dirty="0" err="1"/>
                  <a:t>Goodstein</a:t>
                </a:r>
                <a:br>
                  <a:rPr lang="fr-CA" altLang="fr-FR" sz="3200" dirty="0">
                    <a:solidFill>
                      <a:srgbClr val="0E1428"/>
                    </a:solidFill>
                  </a:rPr>
                </a:br>
                <a:r>
                  <a:rPr lang="fr-CA" altLang="fr-FR" sz="4000" dirty="0">
                    <a:solidFill>
                      <a:srgbClr val="0E1428"/>
                    </a:solidFill>
                  </a:rPr>
                  <a:t> </a:t>
                </a:r>
                <a:r>
                  <a:rPr lang="fr-CA" altLang="fr-FR" sz="3600" dirty="0">
                    <a:solidFill>
                      <a:schemeClr val="bg1"/>
                    </a:solidFill>
                  </a:rPr>
                  <a:t>Soit </a:t>
                </a:r>
                <a14:m>
                  <m:oMath xmlns:m="http://schemas.openxmlformats.org/officeDocument/2006/math">
                    <m:r>
                      <a:rPr lang="fr-CA" altLang="fr-FR" sz="3600" i="1" dirty="0" smtClean="0">
                        <a:solidFill>
                          <a:schemeClr val="bg1"/>
                        </a:solidFill>
                        <a:latin typeface="Cambria Math" panose="02040503050406030204" pitchFamily="18" charset="0"/>
                      </a:rPr>
                      <m:t>𝑛</m:t>
                    </m:r>
                    <m:r>
                      <a:rPr lang="fr-CA" altLang="fr-FR" sz="3600" i="1" dirty="0" smtClean="0">
                        <a:solidFill>
                          <a:schemeClr val="bg1"/>
                        </a:solidFill>
                        <a:latin typeface="Cambria Math" panose="02040503050406030204" pitchFamily="18" charset="0"/>
                      </a:rPr>
                      <m:t>=</m:t>
                    </m:r>
                    <m:r>
                      <a:rPr lang="fr-CA" altLang="fr-FR" sz="3600" b="1" i="1" dirty="0" smtClean="0">
                        <a:solidFill>
                          <a:schemeClr val="bg1"/>
                        </a:solidFill>
                        <a:latin typeface="Cambria Math" panose="02040503050406030204" pitchFamily="18" charset="0"/>
                      </a:rPr>
                      <m:t>𝟑</m:t>
                    </m:r>
                  </m:oMath>
                </a14:m>
                <a:r>
                  <a:rPr lang="fr-CA" altLang="fr-FR" sz="3600" dirty="0">
                    <a:solidFill>
                      <a:schemeClr val="bg1"/>
                    </a:solidFill>
                  </a:rPr>
                  <a:t>, de plus 3=2</a:t>
                </a:r>
                <a:r>
                  <a:rPr lang="fr-CA" altLang="fr-FR" sz="3600" baseline="30000" dirty="0">
                    <a:solidFill>
                      <a:schemeClr val="bg1"/>
                    </a:solidFill>
                  </a:rPr>
                  <a:t>1</a:t>
                </a:r>
                <a:r>
                  <a:rPr lang="fr-CA" altLang="fr-FR" sz="3600" dirty="0">
                    <a:solidFill>
                      <a:schemeClr val="bg1"/>
                    </a:solidFill>
                  </a:rPr>
                  <a:t>+2</a:t>
                </a:r>
                <a:r>
                  <a:rPr lang="fr-CA" altLang="fr-FR" sz="3600" baseline="30000" dirty="0">
                    <a:solidFill>
                      <a:schemeClr val="bg1"/>
                    </a:solidFill>
                  </a:rPr>
                  <a:t>0</a:t>
                </a:r>
                <a:r>
                  <a:rPr lang="fr-CA" altLang="fr-FR" sz="3600" dirty="0">
                    <a:solidFill>
                      <a:schemeClr val="bg1"/>
                    </a:solidFill>
                  </a:rPr>
                  <a:t>, alors </a:t>
                </a:r>
              </a:p>
            </p:txBody>
          </p:sp>
        </mc:Choice>
        <mc:Fallback xmlns="">
          <p:sp>
            <p:nvSpPr>
              <p:cNvPr id="24578" name="Rectangle 2">
                <a:extLst>
                  <a:ext uri="{FF2B5EF4-FFF2-40B4-BE49-F238E27FC236}">
                    <a16:creationId xmlns:a16="http://schemas.microsoft.com/office/drawing/2014/main" id="{07C9CB0F-019D-1A17-9AAC-D2BC8F61512D}"/>
                  </a:ext>
                </a:extLst>
              </p:cNvPr>
              <p:cNvSpPr>
                <a:spLocks noGrp="1" noRot="1" noChangeAspect="1" noMove="1" noResize="1" noEditPoints="1" noAdjustHandles="1" noChangeArrowheads="1" noChangeShapeType="1" noTextEdit="1"/>
              </p:cNvSpPr>
              <p:nvPr>
                <p:ph type="ctrTitle"/>
              </p:nvPr>
            </p:nvSpPr>
            <p:spPr>
              <a:blipFill>
                <a:blip r:embed="rId4"/>
                <a:stretch>
                  <a:fillRect t="-11180" b="-24845"/>
                </a:stretch>
              </a:blipFill>
            </p:spPr>
            <p:txBody>
              <a:bodyPr/>
              <a:lstStyle/>
              <a:p>
                <a:r>
                  <a:rPr lang="fr-CA">
                    <a:noFill/>
                  </a:rPr>
                  <a:t> </a:t>
                </a:r>
              </a:p>
            </p:txBody>
          </p:sp>
        </mc:Fallback>
      </mc:AlternateContent>
      <p:sp>
        <p:nvSpPr>
          <p:cNvPr id="24580" name="Rectangle 4">
            <a:extLst>
              <a:ext uri="{FF2B5EF4-FFF2-40B4-BE49-F238E27FC236}">
                <a16:creationId xmlns:a16="http://schemas.microsoft.com/office/drawing/2014/main" id="{4354E6DC-C436-AEBD-D0FE-C99FD6964F93}"/>
              </a:ext>
            </a:extLst>
          </p:cNvPr>
          <p:cNvSpPr>
            <a:spLocks noGrp="1" noChangeArrowheads="1"/>
          </p:cNvSpPr>
          <p:nvPr>
            <p:ph type="body" idx="2"/>
          </p:nvPr>
        </p:nvSpPr>
        <p:spPr>
          <a:xfrm>
            <a:off x="6096000" y="2101850"/>
            <a:ext cx="4267200" cy="4639518"/>
          </a:xfrm>
        </p:spPr>
        <p:txBody>
          <a:bodyPr/>
          <a:lstStyle/>
          <a:p>
            <a:pPr>
              <a:buFont typeface="Wingdings" panose="05000000000000000000" pitchFamily="2" charset="2"/>
              <a:buNone/>
            </a:pPr>
            <a:r>
              <a:rPr lang="fr-CA" altLang="fr-FR" sz="2400" i="1" dirty="0"/>
              <a:t>g</a:t>
            </a:r>
            <a:r>
              <a:rPr lang="fr-CA" altLang="fr-FR" sz="2400" baseline="-25000" dirty="0"/>
              <a:t>4</a:t>
            </a:r>
            <a:r>
              <a:rPr lang="fr-CA" altLang="fr-FR" sz="2400" dirty="0"/>
              <a:t>(3)	= 3</a:t>
            </a:r>
            <a:r>
              <a:rPr lang="fr-CA" altLang="fr-FR" sz="2400" baseline="30000" dirty="0"/>
              <a:t> </a:t>
            </a:r>
            <a:r>
              <a:rPr lang="fr-CA" altLang="fr-FR" sz="2400" dirty="0"/>
              <a:t>-1</a:t>
            </a:r>
            <a:endParaRPr lang="fr-CA" altLang="fr-FR" sz="2400" baseline="30000" dirty="0"/>
          </a:p>
          <a:p>
            <a:pPr>
              <a:buFont typeface="Wingdings" panose="05000000000000000000" pitchFamily="2" charset="2"/>
              <a:buNone/>
            </a:pPr>
            <a:r>
              <a:rPr lang="fr-CA" altLang="fr-FR" sz="2400" dirty="0"/>
              <a:t>		= 2</a:t>
            </a:r>
            <a:endParaRPr lang="fr-CA" altLang="fr-FR" sz="2400" baseline="30000" dirty="0"/>
          </a:p>
          <a:p>
            <a:pPr>
              <a:buFont typeface="Wingdings" panose="05000000000000000000" pitchFamily="2" charset="2"/>
              <a:buNone/>
            </a:pPr>
            <a:r>
              <a:rPr lang="fr-CA" altLang="fr-FR" sz="2400" i="1" dirty="0"/>
              <a:t>g</a:t>
            </a:r>
            <a:r>
              <a:rPr lang="fr-CA" altLang="fr-FR" sz="2400" baseline="-25000" dirty="0"/>
              <a:t>5</a:t>
            </a:r>
            <a:r>
              <a:rPr lang="fr-CA" altLang="fr-FR" sz="2400" dirty="0"/>
              <a:t>(3)	= 2- 1</a:t>
            </a:r>
          </a:p>
          <a:p>
            <a:pPr>
              <a:buFont typeface="Wingdings" panose="05000000000000000000" pitchFamily="2" charset="2"/>
              <a:buNone/>
            </a:pPr>
            <a:r>
              <a:rPr lang="fr-CA" altLang="fr-FR" sz="2400" dirty="0"/>
              <a:t>		= 1</a:t>
            </a:r>
            <a:endParaRPr lang="fr-CA" altLang="fr-FR" sz="2400" baseline="30000" dirty="0"/>
          </a:p>
          <a:p>
            <a:pPr>
              <a:buFont typeface="Wingdings" panose="05000000000000000000" pitchFamily="2" charset="2"/>
              <a:buNone/>
            </a:pPr>
            <a:r>
              <a:rPr lang="fr-CA" altLang="fr-FR" sz="2400" i="1" dirty="0"/>
              <a:t>g</a:t>
            </a:r>
            <a:r>
              <a:rPr lang="fr-CA" altLang="fr-FR" sz="2400" i="1" baseline="-25000" dirty="0"/>
              <a:t>6</a:t>
            </a:r>
            <a:r>
              <a:rPr lang="fr-CA" altLang="fr-FR" sz="2400" dirty="0"/>
              <a:t>(3)	= 1- 1</a:t>
            </a:r>
          </a:p>
          <a:p>
            <a:pPr>
              <a:buFont typeface="Wingdings" panose="05000000000000000000" pitchFamily="2" charset="2"/>
              <a:buNone/>
            </a:pPr>
            <a:r>
              <a:rPr lang="fr-CA" altLang="fr-FR" sz="2400" dirty="0"/>
              <a:t>		= 0</a:t>
            </a:r>
            <a:endParaRPr lang="fr-CA" altLang="fr-FR" sz="2400" baseline="30000" dirty="0"/>
          </a:p>
          <a:p>
            <a:pPr>
              <a:buFont typeface="Wingdings" panose="05000000000000000000" pitchFamily="2" charset="2"/>
              <a:buNone/>
            </a:pPr>
            <a:endParaRPr lang="fr-CA" altLang="fr-FR" sz="2400" dirty="0"/>
          </a:p>
        </p:txBody>
      </p:sp>
      <p:sp>
        <p:nvSpPr>
          <p:cNvPr id="2" name="!!Gauche">
            <a:extLst>
              <a:ext uri="{FF2B5EF4-FFF2-40B4-BE49-F238E27FC236}">
                <a16:creationId xmlns:a16="http://schemas.microsoft.com/office/drawing/2014/main" id="{8CC63AD7-05B6-0E7C-FCC5-23F69A575A35}"/>
              </a:ext>
            </a:extLst>
          </p:cNvPr>
          <p:cNvSpPr/>
          <p:nvPr/>
        </p:nvSpPr>
        <p:spPr>
          <a:xfrm>
            <a:off x="-1090645" y="2065012"/>
            <a:ext cx="2664412" cy="1724028"/>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5">
              <a:alphaModFix/>
            </a:blip>
            <a:stretch>
              <a:fillRect/>
            </a:stretch>
          </a:blipFill>
          <a:ln>
            <a:noFill/>
          </a:ln>
        </p:spPr>
        <p:txBody>
          <a:bodyPr/>
          <a:lstStyle/>
          <a:p>
            <a:endParaRPr lang="fr-CA"/>
          </a:p>
        </p:txBody>
      </p:sp>
      <p:sp>
        <p:nvSpPr>
          <p:cNvPr id="3" name="!!Droite">
            <a:extLst>
              <a:ext uri="{FF2B5EF4-FFF2-40B4-BE49-F238E27FC236}">
                <a16:creationId xmlns:a16="http://schemas.microsoft.com/office/drawing/2014/main" id="{1E42960A-5F8F-9625-0F9A-517BF0FA7E5A}"/>
              </a:ext>
            </a:extLst>
          </p:cNvPr>
          <p:cNvSpPr/>
          <p:nvPr/>
        </p:nvSpPr>
        <p:spPr>
          <a:xfrm>
            <a:off x="10527700" y="4668951"/>
            <a:ext cx="2664412" cy="1787464"/>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5">
              <a:alphaModFix/>
            </a:blip>
            <a:stretch>
              <a:fillRect/>
            </a:stretch>
          </a:blipFill>
          <a:ln>
            <a:noFill/>
          </a:ln>
        </p:spPr>
        <p:txBody>
          <a:bodyPr/>
          <a:lstStyle/>
          <a:p>
            <a:endParaRPr lang="fr-CA"/>
          </a:p>
        </p:txBody>
      </p:sp>
      <mc:AlternateContent xmlns:mc="http://schemas.openxmlformats.org/markup-compatibility/2006">
        <mc:Choice xmlns:a14="http://schemas.microsoft.com/office/drawing/2010/main" Requires="a14">
          <p:sp>
            <p:nvSpPr>
              <p:cNvPr id="4" name="Rectangle 4">
                <a:extLst>
                  <a:ext uri="{FF2B5EF4-FFF2-40B4-BE49-F238E27FC236}">
                    <a16:creationId xmlns:a16="http://schemas.microsoft.com/office/drawing/2014/main" id="{BC3934D0-739B-79E5-26B0-05F7AB01CD89}"/>
                  </a:ext>
                </a:extLst>
              </p:cNvPr>
              <p:cNvSpPr>
                <a:spLocks noChangeArrowheads="1"/>
              </p:cNvSpPr>
              <p:nvPr/>
            </p:nvSpPr>
            <p:spPr bwMode="auto">
              <a:xfrm>
                <a:off x="2045300" y="5259009"/>
                <a:ext cx="7772400" cy="77988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nchor="ct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14:m>
                  <m:oMath xmlns:m="http://schemas.openxmlformats.org/officeDocument/2006/math">
                    <m:r>
                      <a:rPr kumimoji="0" lang="fr-CA" altLang="fr-FR" sz="4400" b="0" i="1" smtClean="0">
                        <a:solidFill>
                          <a:schemeClr val="tx2"/>
                        </a:solidFill>
                        <a:latin typeface="Cambria Math" panose="02040503050406030204" pitchFamily="18" charset="0"/>
                      </a:rPr>
                      <m:t>𝐺</m:t>
                    </m:r>
                    <m:d>
                      <m:dPr>
                        <m:ctrlPr>
                          <a:rPr kumimoji="0" lang="fr-CA" altLang="fr-FR" sz="4400" b="0" i="1" smtClean="0">
                            <a:solidFill>
                              <a:schemeClr val="tx2"/>
                            </a:solidFill>
                            <a:latin typeface="Cambria Math" panose="02040503050406030204" pitchFamily="18" charset="0"/>
                          </a:rPr>
                        </m:ctrlPr>
                      </m:dPr>
                      <m:e>
                        <m:r>
                          <a:rPr kumimoji="0" lang="fr-CA" altLang="fr-FR" sz="4400" b="0" i="1" smtClean="0">
                            <a:solidFill>
                              <a:schemeClr val="tx2"/>
                            </a:solidFill>
                            <a:latin typeface="Cambria Math" panose="02040503050406030204" pitchFamily="18" charset="0"/>
                          </a:rPr>
                          <m:t>3</m:t>
                        </m:r>
                      </m:e>
                    </m:d>
                    <m:r>
                      <a:rPr kumimoji="0" lang="fr-CA" altLang="fr-FR" sz="4400" b="0" i="1" smtClean="0">
                        <a:solidFill>
                          <a:schemeClr val="tx2"/>
                        </a:solidFill>
                        <a:latin typeface="Cambria Math" panose="02040503050406030204" pitchFamily="18" charset="0"/>
                      </a:rPr>
                      <m:t>=</m:t>
                    </m:r>
                  </m:oMath>
                </a14:m>
                <a:r>
                  <a:rPr kumimoji="0" lang="fr-CA" altLang="fr-FR" sz="4400" dirty="0">
                    <a:solidFill>
                      <a:schemeClr val="tx2"/>
                    </a:solidFill>
                  </a:rPr>
                  <a:t> </a:t>
                </a:r>
                <a:r>
                  <a:rPr kumimoji="0" lang="fr-CA" altLang="fr-FR" sz="4400" dirty="0">
                    <a:solidFill>
                      <a:schemeClr val="tx2"/>
                    </a:solidFill>
                    <a:latin typeface="Courier New" panose="02070309020205020404" pitchFamily="49" charset="0"/>
                  </a:rPr>
                  <a:t>3,3,3,2,1,0,0,0…</a:t>
                </a:r>
              </a:p>
            </p:txBody>
          </p:sp>
        </mc:Choice>
        <mc:Fallback>
          <p:sp>
            <p:nvSpPr>
              <p:cNvPr id="4" name="Rectangle 4">
                <a:extLst>
                  <a:ext uri="{FF2B5EF4-FFF2-40B4-BE49-F238E27FC236}">
                    <a16:creationId xmlns:a16="http://schemas.microsoft.com/office/drawing/2014/main" id="{BC3934D0-739B-79E5-26B0-05F7AB01CD89}"/>
                  </a:ext>
                </a:extLst>
              </p:cNvPr>
              <p:cNvSpPr>
                <a:spLocks noRot="1" noChangeAspect="1" noMove="1" noResize="1" noEditPoints="1" noAdjustHandles="1" noChangeArrowheads="1" noChangeShapeType="1" noTextEdit="1"/>
              </p:cNvSpPr>
              <p:nvPr/>
            </p:nvSpPr>
            <p:spPr bwMode="auto">
              <a:xfrm>
                <a:off x="2045300" y="5259009"/>
                <a:ext cx="7772400" cy="779881"/>
              </a:xfrm>
              <a:prstGeom prst="rect">
                <a:avLst/>
              </a:prstGeom>
              <a:blipFill>
                <a:blip r:embed="rId6"/>
                <a:stretch>
                  <a:fillRect t="-13281" b="-375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CA">
                    <a:noFill/>
                  </a:rPr>
                  <a:t> </a:t>
                </a:r>
              </a:p>
            </p:txBody>
          </p:sp>
        </mc:Fallback>
      </mc:AlternateContent>
      <p:pic>
        <p:nvPicPr>
          <p:cNvPr id="6" name="Image 5" descr="Une image contenant texte, Police, capture d’écran, ligne&#10;&#10;Le contenu généré par l’IA peut être incorrect.">
            <a:extLst>
              <a:ext uri="{FF2B5EF4-FFF2-40B4-BE49-F238E27FC236}">
                <a16:creationId xmlns:a16="http://schemas.microsoft.com/office/drawing/2014/main" id="{94752C1A-9116-64B8-6551-6EF1AD797F3A}"/>
              </a:ext>
            </a:extLst>
          </p:cNvPr>
          <p:cNvPicPr>
            <a:picLocks noChangeAspect="1"/>
          </p:cNvPicPr>
          <p:nvPr/>
        </p:nvPicPr>
        <p:blipFill>
          <a:blip r:embed="rId7"/>
          <a:stretch>
            <a:fillRect/>
          </a:stretch>
        </p:blipFill>
        <p:spPr>
          <a:xfrm>
            <a:off x="2711624" y="6131070"/>
            <a:ext cx="4900950" cy="656586"/>
          </a:xfrm>
          <a:prstGeom prst="rect">
            <a:avLst/>
          </a:prstGeom>
        </p:spPr>
      </p:pic>
    </p:spTree>
    <p:extLst>
      <p:ext uri="{BB962C8B-B14F-4D97-AF65-F5344CB8AC3E}">
        <p14:creationId xmlns:p14="http://schemas.microsoft.com/office/powerpoint/2010/main" val="24339203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6EE84257-6723-4C48-BBF6-7E351EEF1A31}"/>
              </a:ext>
            </a:extLst>
          </p:cNvPr>
          <p:cNvSpPr>
            <a:spLocks noGrp="1" noChangeArrowheads="1"/>
          </p:cNvSpPr>
          <p:nvPr>
            <p:ph type="ctrTitle"/>
          </p:nvPr>
        </p:nvSpPr>
        <p:spPr/>
        <p:txBody>
          <a:bodyPr>
            <a:normAutofit fontScale="90000"/>
          </a:bodyPr>
          <a:lstStyle/>
          <a:p>
            <a:r>
              <a:rPr lang="fr-CA" altLang="fr-FR" dirty="0"/>
              <a:t>Conclusion</a:t>
            </a:r>
          </a:p>
        </p:txBody>
      </p:sp>
      <p:sp>
        <p:nvSpPr>
          <p:cNvPr id="2" name="!!Gauche">
            <a:extLst>
              <a:ext uri="{FF2B5EF4-FFF2-40B4-BE49-F238E27FC236}">
                <a16:creationId xmlns:a16="http://schemas.microsoft.com/office/drawing/2014/main" id="{60D8C463-8B6C-D5F1-4056-EA0874F8735C}"/>
              </a:ext>
            </a:extLst>
          </p:cNvPr>
          <p:cNvSpPr/>
          <p:nvPr/>
        </p:nvSpPr>
        <p:spPr>
          <a:xfrm>
            <a:off x="-875006" y="1052736"/>
            <a:ext cx="2664412" cy="1724028"/>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3">
              <a:alphaModFix/>
            </a:blip>
            <a:stretch>
              <a:fillRect/>
            </a:stretch>
          </a:blipFill>
          <a:ln>
            <a:noFill/>
          </a:ln>
        </p:spPr>
        <p:txBody>
          <a:bodyPr/>
          <a:lstStyle/>
          <a:p>
            <a:endParaRPr lang="fr-CA"/>
          </a:p>
        </p:txBody>
      </p:sp>
      <p:sp>
        <p:nvSpPr>
          <p:cNvPr id="3" name="!!Droite">
            <a:extLst>
              <a:ext uri="{FF2B5EF4-FFF2-40B4-BE49-F238E27FC236}">
                <a16:creationId xmlns:a16="http://schemas.microsoft.com/office/drawing/2014/main" id="{AA9D6CCF-05DB-F82A-18AF-B8FAF6B8094E}"/>
              </a:ext>
            </a:extLst>
          </p:cNvPr>
          <p:cNvSpPr/>
          <p:nvPr/>
        </p:nvSpPr>
        <p:spPr>
          <a:xfrm>
            <a:off x="10859794" y="4401031"/>
            <a:ext cx="2664412" cy="2291520"/>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3">
              <a:alphaModFix/>
            </a:blip>
            <a:stretch>
              <a:fillRect/>
            </a:stretch>
          </a:blipFill>
          <a:ln>
            <a:noFill/>
          </a:ln>
        </p:spPr>
        <p:txBody>
          <a:bodyPr/>
          <a:lstStyle/>
          <a:p>
            <a:endParaRPr lang="fr-CA"/>
          </a:p>
        </p:txBody>
      </p:sp>
      <p:sp>
        <p:nvSpPr>
          <p:cNvPr id="3075" name="Rectangle 3">
            <a:extLst>
              <a:ext uri="{FF2B5EF4-FFF2-40B4-BE49-F238E27FC236}">
                <a16:creationId xmlns:a16="http://schemas.microsoft.com/office/drawing/2014/main" id="{9C1C2D16-34CD-24BB-FC80-CABD0E27BC58}"/>
              </a:ext>
            </a:extLst>
          </p:cNvPr>
          <p:cNvSpPr>
            <a:spLocks noGrp="1" noChangeArrowheads="1"/>
          </p:cNvSpPr>
          <p:nvPr>
            <p:ph type="body" idx="1"/>
          </p:nvPr>
        </p:nvSpPr>
        <p:spPr>
          <a:xfrm>
            <a:off x="263352" y="2845181"/>
            <a:ext cx="10715599" cy="3647539"/>
          </a:xfrm>
        </p:spPr>
        <p:txBody>
          <a:bodyPr/>
          <a:lstStyle/>
          <a:p>
            <a:pPr>
              <a:lnSpc>
                <a:spcPct val="90000"/>
              </a:lnSpc>
            </a:pPr>
            <a:r>
              <a:rPr lang="fr-CA" altLang="fr-FR" sz="4000" dirty="0">
                <a:latin typeface="Courier New" panose="02070309020205020404" pitchFamily="49" charset="0"/>
              </a:rPr>
              <a:t>1, 1, 2, 3, 5, 8, </a:t>
            </a:r>
            <a:r>
              <a:rPr lang="fr-CA" altLang="fr-FR" sz="4000" b="1" dirty="0">
                <a:solidFill>
                  <a:schemeClr val="accent1"/>
                </a:solidFill>
                <a:latin typeface="Courier New" panose="02070309020205020404" pitchFamily="49" charset="0"/>
              </a:rPr>
              <a:t>13, …</a:t>
            </a:r>
          </a:p>
          <a:p>
            <a:pPr>
              <a:lnSpc>
                <a:spcPct val="90000"/>
              </a:lnSpc>
            </a:pPr>
            <a:r>
              <a:rPr lang="fr-CA" altLang="fr-FR" sz="4000" dirty="0">
                <a:latin typeface="Courier New" panose="02070309020205020404" pitchFamily="49" charset="0"/>
              </a:rPr>
              <a:t>10, 83, 1025, 15625, </a:t>
            </a:r>
            <a:r>
              <a:rPr lang="fr-CA" altLang="fr-FR" sz="4000" b="1" dirty="0">
                <a:solidFill>
                  <a:schemeClr val="accent1"/>
                </a:solidFill>
                <a:latin typeface="Courier New" panose="02070309020205020404" pitchFamily="49" charset="0"/>
                <a:cs typeface="Courier New" panose="02070309020205020404" pitchFamily="49" charset="0"/>
              </a:rPr>
              <a:t>279935</a:t>
            </a:r>
            <a:r>
              <a:rPr lang="fr-CA" altLang="fr-FR" sz="4000" b="1" dirty="0">
                <a:solidFill>
                  <a:schemeClr val="accent1"/>
                </a:solidFill>
              </a:rPr>
              <a:t>, …</a:t>
            </a:r>
          </a:p>
          <a:p>
            <a:pPr>
              <a:lnSpc>
                <a:spcPct val="90000"/>
              </a:lnSpc>
            </a:pPr>
            <a:r>
              <a:rPr lang="fr-CA" altLang="fr-FR" sz="4000" dirty="0">
                <a:latin typeface="Courier New" panose="02070309020205020404" pitchFamily="49" charset="0"/>
              </a:rPr>
              <a:t>0, 1, 1, 0, 1, 0, 0, 1, 1, 0, </a:t>
            </a:r>
            <a:r>
              <a:rPr lang="fr-CA" altLang="fr-FR" sz="4000" b="1" dirty="0">
                <a:solidFill>
                  <a:schemeClr val="accent1"/>
                </a:solidFill>
                <a:latin typeface="Courier New" panose="02070309020205020404" pitchFamily="49" charset="0"/>
              </a:rPr>
              <a:t>0,… </a:t>
            </a:r>
          </a:p>
          <a:p>
            <a:pPr>
              <a:lnSpc>
                <a:spcPct val="90000"/>
              </a:lnSpc>
            </a:pPr>
            <a:r>
              <a:rPr lang="fr-CA" altLang="fr-FR" sz="4000" dirty="0">
                <a:latin typeface="Courier New" panose="02070309020205020404" pitchFamily="49" charset="0"/>
              </a:rPr>
              <a:t>0, 9, 26, 65, 124, </a:t>
            </a:r>
            <a:r>
              <a:rPr lang="fr-CA" altLang="fr-FR" sz="4000" b="1" dirty="0">
                <a:solidFill>
                  <a:schemeClr val="accent1"/>
                </a:solidFill>
                <a:latin typeface="Courier New" panose="02070309020205020404" pitchFamily="49" charset="0"/>
              </a:rPr>
              <a:t>217,…</a:t>
            </a:r>
          </a:p>
          <a:p>
            <a:pPr marL="2117" indent="0">
              <a:lnSpc>
                <a:spcPct val="90000"/>
              </a:lnSpc>
              <a:buNone/>
            </a:pPr>
            <a:endParaRPr lang="fr-CA" altLang="fr-FR" sz="2800" dirty="0"/>
          </a:p>
        </p:txBody>
      </p:sp>
      <p:sp>
        <p:nvSpPr>
          <p:cNvPr id="4" name="Rectangle 3">
            <a:extLst>
              <a:ext uri="{FF2B5EF4-FFF2-40B4-BE49-F238E27FC236}">
                <a16:creationId xmlns:a16="http://schemas.microsoft.com/office/drawing/2014/main" id="{0C9BD93C-6267-54A5-B1B4-446CC2C85780}"/>
              </a:ext>
            </a:extLst>
          </p:cNvPr>
          <p:cNvSpPr/>
          <p:nvPr/>
        </p:nvSpPr>
        <p:spPr>
          <a:xfrm>
            <a:off x="8112224" y="2826621"/>
            <a:ext cx="2520280" cy="5838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400" b="1" dirty="0"/>
              <a:t>A000045</a:t>
            </a:r>
          </a:p>
        </p:txBody>
      </p:sp>
      <p:sp>
        <p:nvSpPr>
          <p:cNvPr id="8" name="Rectangle 7">
            <a:extLst>
              <a:ext uri="{FF2B5EF4-FFF2-40B4-BE49-F238E27FC236}">
                <a16:creationId xmlns:a16="http://schemas.microsoft.com/office/drawing/2014/main" id="{0F0C6F23-D956-79D9-D963-CBC84C8C7AB7}"/>
              </a:ext>
            </a:extLst>
          </p:cNvPr>
          <p:cNvSpPr/>
          <p:nvPr/>
        </p:nvSpPr>
        <p:spPr>
          <a:xfrm>
            <a:off x="9360731" y="3435656"/>
            <a:ext cx="2520280" cy="5838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400" b="1" dirty="0"/>
              <a:t>A266201</a:t>
            </a:r>
          </a:p>
        </p:txBody>
      </p:sp>
      <p:sp>
        <p:nvSpPr>
          <p:cNvPr id="10" name="Rectangle 9">
            <a:extLst>
              <a:ext uri="{FF2B5EF4-FFF2-40B4-BE49-F238E27FC236}">
                <a16:creationId xmlns:a16="http://schemas.microsoft.com/office/drawing/2014/main" id="{B20B9D66-0134-6B2A-83C6-25ACD2D1E477}"/>
              </a:ext>
            </a:extLst>
          </p:cNvPr>
          <p:cNvSpPr/>
          <p:nvPr/>
        </p:nvSpPr>
        <p:spPr>
          <a:xfrm>
            <a:off x="9377449" y="4044691"/>
            <a:ext cx="2509304" cy="5838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400" b="1" dirty="0"/>
              <a:t>A010060</a:t>
            </a:r>
          </a:p>
        </p:txBody>
      </p:sp>
      <mc:AlternateContent xmlns:mc="http://schemas.openxmlformats.org/markup-compatibility/2006">
        <mc:Choice xmlns:a14="http://schemas.microsoft.com/office/drawing/2010/main" Requires="a14">
          <p:sp>
            <p:nvSpPr>
              <p:cNvPr id="11" name="Rectangle 10">
                <a:extLst>
                  <a:ext uri="{FF2B5EF4-FFF2-40B4-BE49-F238E27FC236}">
                    <a16:creationId xmlns:a16="http://schemas.microsoft.com/office/drawing/2014/main" id="{7771932D-2165-FD65-4DD2-C9634BB226D6}"/>
                  </a:ext>
                </a:extLst>
              </p:cNvPr>
              <p:cNvSpPr/>
              <p:nvPr/>
            </p:nvSpPr>
            <p:spPr>
              <a:xfrm>
                <a:off x="8121704" y="4653725"/>
                <a:ext cx="2520280" cy="583819"/>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fr-CA" sz="2400" b="1" i="1" dirty="0" smtClean="0">
                              <a:latin typeface="Cambria Math" panose="02040503050406030204" pitchFamily="18" charset="0"/>
                            </a:rPr>
                          </m:ctrlPr>
                        </m:sSubPr>
                        <m:e>
                          <m:r>
                            <a:rPr lang="fr-CA" sz="2400" b="1" i="1" dirty="0" smtClean="0">
                              <a:latin typeface="Cambria Math" panose="02040503050406030204" pitchFamily="18" charset="0"/>
                            </a:rPr>
                            <m:t>𝒂</m:t>
                          </m:r>
                        </m:e>
                        <m:sub>
                          <m:r>
                            <a:rPr lang="fr-CA" sz="2400" b="1" i="1" dirty="0" smtClean="0">
                              <a:latin typeface="Cambria Math" panose="02040503050406030204" pitchFamily="18" charset="0"/>
                            </a:rPr>
                            <m:t>𝒏</m:t>
                          </m:r>
                        </m:sub>
                      </m:sSub>
                      <m:r>
                        <a:rPr lang="fr-CA" sz="2400" b="1" i="1" dirty="0" smtClean="0">
                          <a:latin typeface="Cambria Math" panose="02040503050406030204" pitchFamily="18" charset="0"/>
                        </a:rPr>
                        <m:t>=</m:t>
                      </m:r>
                      <m:sSup>
                        <m:sSupPr>
                          <m:ctrlPr>
                            <a:rPr lang="fr-CA" sz="2400" b="1" i="1" dirty="0" smtClean="0">
                              <a:latin typeface="Cambria Math" panose="02040503050406030204" pitchFamily="18" charset="0"/>
                            </a:rPr>
                          </m:ctrlPr>
                        </m:sSupPr>
                        <m:e>
                          <m:r>
                            <a:rPr lang="fr-CA" sz="2400" b="1" i="1" dirty="0" smtClean="0">
                              <a:latin typeface="Cambria Math" panose="02040503050406030204" pitchFamily="18" charset="0"/>
                            </a:rPr>
                            <m:t>𝒏</m:t>
                          </m:r>
                        </m:e>
                        <m:sup>
                          <m:r>
                            <a:rPr lang="fr-CA" sz="2400" b="1" i="1" dirty="0" smtClean="0">
                              <a:latin typeface="Cambria Math" panose="02040503050406030204" pitchFamily="18" charset="0"/>
                            </a:rPr>
                            <m:t>𝟑</m:t>
                          </m:r>
                        </m:sup>
                      </m:sSup>
                      <m:r>
                        <a:rPr lang="fr-CA" sz="2400" b="1" i="1" dirty="0" smtClean="0">
                          <a:latin typeface="Cambria Math" panose="02040503050406030204" pitchFamily="18" charset="0"/>
                        </a:rPr>
                        <m:t>+</m:t>
                      </m:r>
                      <m:sSup>
                        <m:sSupPr>
                          <m:ctrlPr>
                            <a:rPr lang="fr-CA" sz="2400" b="1" i="1" dirty="0" smtClean="0">
                              <a:latin typeface="Cambria Math" panose="02040503050406030204" pitchFamily="18" charset="0"/>
                            </a:rPr>
                          </m:ctrlPr>
                        </m:sSupPr>
                        <m:e>
                          <m:d>
                            <m:dPr>
                              <m:ctrlPr>
                                <a:rPr lang="fr-CA" sz="2400" b="1" i="1" dirty="0" smtClean="0">
                                  <a:latin typeface="Cambria Math" panose="02040503050406030204" pitchFamily="18" charset="0"/>
                                </a:rPr>
                              </m:ctrlPr>
                            </m:dPr>
                            <m:e>
                              <m:r>
                                <a:rPr lang="fr-CA" sz="2400" b="1" i="1" dirty="0" smtClean="0">
                                  <a:latin typeface="Cambria Math" panose="02040503050406030204" pitchFamily="18" charset="0"/>
                                </a:rPr>
                                <m:t>−</m:t>
                              </m:r>
                              <m:r>
                                <a:rPr lang="fr-CA" sz="2400" b="1" i="1" dirty="0" smtClean="0">
                                  <a:latin typeface="Cambria Math" panose="02040503050406030204" pitchFamily="18" charset="0"/>
                                </a:rPr>
                                <m:t>𝟏</m:t>
                              </m:r>
                            </m:e>
                          </m:d>
                        </m:e>
                        <m:sup>
                          <m:r>
                            <a:rPr lang="fr-CA" sz="2400" b="1" i="1" dirty="0" smtClean="0">
                              <a:latin typeface="Cambria Math" panose="02040503050406030204" pitchFamily="18" charset="0"/>
                            </a:rPr>
                            <m:t>𝒏</m:t>
                          </m:r>
                        </m:sup>
                      </m:sSup>
                    </m:oMath>
                  </m:oMathPara>
                </a14:m>
                <a:endParaRPr lang="fr-CA" sz="2400" b="1" dirty="0"/>
              </a:p>
            </p:txBody>
          </p:sp>
        </mc:Choice>
        <mc:Fallback>
          <p:sp>
            <p:nvSpPr>
              <p:cNvPr id="11" name="Rectangle 10">
                <a:extLst>
                  <a:ext uri="{FF2B5EF4-FFF2-40B4-BE49-F238E27FC236}">
                    <a16:creationId xmlns:a16="http://schemas.microsoft.com/office/drawing/2014/main" id="{7771932D-2165-FD65-4DD2-C9634BB226D6}"/>
                  </a:ext>
                </a:extLst>
              </p:cNvPr>
              <p:cNvSpPr>
                <a:spLocks noRot="1" noChangeAspect="1" noMove="1" noResize="1" noEditPoints="1" noAdjustHandles="1" noChangeArrowheads="1" noChangeShapeType="1" noTextEdit="1"/>
              </p:cNvSpPr>
              <p:nvPr/>
            </p:nvSpPr>
            <p:spPr>
              <a:xfrm>
                <a:off x="8121704" y="4653725"/>
                <a:ext cx="2520280" cy="583819"/>
              </a:xfrm>
              <a:prstGeom prst="rect">
                <a:avLst/>
              </a:prstGeom>
              <a:blipFill>
                <a:blip r:embed="rId4"/>
                <a:stretch>
                  <a:fillRect/>
                </a:stretch>
              </a:blipFill>
            </p:spPr>
            <p:txBody>
              <a:bodyPr/>
              <a:lstStyle/>
              <a:p>
                <a:r>
                  <a:rPr lang="fr-CA">
                    <a:noFill/>
                  </a:rPr>
                  <a:t> </a:t>
                </a:r>
              </a:p>
            </p:txBody>
          </p:sp>
        </mc:Fallback>
      </mc:AlternateContent>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P spid="4" grpId="0" animBg="1"/>
      <p:bldP spid="8"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ligne&#10;&#10;Le contenu généré par l’IA peut être incorrect.">
            <a:extLst>
              <a:ext uri="{FF2B5EF4-FFF2-40B4-BE49-F238E27FC236}">
                <a16:creationId xmlns:a16="http://schemas.microsoft.com/office/drawing/2014/main" id="{D799BBD1-8BBE-98C8-8B76-7BCAE26D1E59}"/>
              </a:ext>
            </a:extLst>
          </p:cNvPr>
          <p:cNvPicPr>
            <a:picLocks noChangeAspect="1"/>
          </p:cNvPicPr>
          <p:nvPr/>
        </p:nvPicPr>
        <p:blipFill>
          <a:blip r:embed="rId2"/>
          <a:stretch>
            <a:fillRect/>
          </a:stretch>
        </p:blipFill>
        <p:spPr>
          <a:xfrm>
            <a:off x="-15352" y="0"/>
            <a:ext cx="12207351" cy="3468127"/>
          </a:xfrm>
          <a:prstGeom prst="rect">
            <a:avLst/>
          </a:prstGeom>
        </p:spPr>
      </p:pic>
      <p:sp>
        <p:nvSpPr>
          <p:cNvPr id="2" name="!!Gauche">
            <a:extLst>
              <a:ext uri="{FF2B5EF4-FFF2-40B4-BE49-F238E27FC236}">
                <a16:creationId xmlns:a16="http://schemas.microsoft.com/office/drawing/2014/main" id="{178353CF-3E75-3648-D647-2F0ED3E6D30E}"/>
              </a:ext>
            </a:extLst>
          </p:cNvPr>
          <p:cNvSpPr/>
          <p:nvPr/>
        </p:nvSpPr>
        <p:spPr>
          <a:xfrm>
            <a:off x="-1347558" y="3717032"/>
            <a:ext cx="2664412" cy="1724028"/>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3">
              <a:alphaModFix/>
            </a:blip>
            <a:stretch>
              <a:fillRect/>
            </a:stretch>
          </a:blipFill>
          <a:ln>
            <a:noFill/>
          </a:ln>
        </p:spPr>
        <p:txBody>
          <a:bodyPr/>
          <a:lstStyle/>
          <a:p>
            <a:endParaRPr lang="fr-CA"/>
          </a:p>
        </p:txBody>
      </p:sp>
      <p:sp>
        <p:nvSpPr>
          <p:cNvPr id="4" name="!!Droite">
            <a:extLst>
              <a:ext uri="{FF2B5EF4-FFF2-40B4-BE49-F238E27FC236}">
                <a16:creationId xmlns:a16="http://schemas.microsoft.com/office/drawing/2014/main" id="{443D27E7-7E0E-C877-FAEA-71F708FC23EB}"/>
              </a:ext>
            </a:extLst>
          </p:cNvPr>
          <p:cNvSpPr/>
          <p:nvPr/>
        </p:nvSpPr>
        <p:spPr>
          <a:xfrm>
            <a:off x="10056440" y="4547328"/>
            <a:ext cx="2664412" cy="1787464"/>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3">
              <a:alphaModFix/>
            </a:blip>
            <a:stretch>
              <a:fillRect/>
            </a:stretch>
          </a:blipFill>
          <a:ln>
            <a:noFill/>
          </a:ln>
        </p:spPr>
        <p:txBody>
          <a:bodyPr/>
          <a:lstStyle/>
          <a:p>
            <a:endParaRPr lang="fr-CA"/>
          </a:p>
        </p:txBody>
      </p:sp>
    </p:spTree>
    <p:extLst>
      <p:ext uri="{BB962C8B-B14F-4D97-AF65-F5344CB8AC3E}">
        <p14:creationId xmlns:p14="http://schemas.microsoft.com/office/powerpoint/2010/main" val="31771176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yracuse University | College of Distinction">
            <a:extLst>
              <a:ext uri="{FF2B5EF4-FFF2-40B4-BE49-F238E27FC236}">
                <a16:creationId xmlns:a16="http://schemas.microsoft.com/office/drawing/2014/main" id="{08B7CAAA-B703-C402-10C3-D20113C9CA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7" y="-99392"/>
            <a:ext cx="12192000" cy="8128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2" name="ZoneTexte 1">
                <a:extLst>
                  <a:ext uri="{FF2B5EF4-FFF2-40B4-BE49-F238E27FC236}">
                    <a16:creationId xmlns:a16="http://schemas.microsoft.com/office/drawing/2014/main" id="{054769F9-154A-32E1-91EB-C0439C7A0A1E}"/>
                  </a:ext>
                </a:extLst>
              </p:cNvPr>
              <p:cNvSpPr txBox="1"/>
              <p:nvPr/>
            </p:nvSpPr>
            <p:spPr>
              <a:xfrm>
                <a:off x="5355192" y="188640"/>
                <a:ext cx="6836808" cy="1866921"/>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fr-CA" sz="3800" b="0" i="1" smtClean="0">
                              <a:latin typeface="Cambria Math" panose="02040503050406030204" pitchFamily="18" charset="0"/>
                            </a:rPr>
                          </m:ctrlPr>
                        </m:sSubPr>
                        <m:e>
                          <m:r>
                            <a:rPr lang="fr-CA" sz="3800" b="0" i="1" smtClean="0">
                              <a:latin typeface="Cambria Math" panose="02040503050406030204" pitchFamily="18" charset="0"/>
                            </a:rPr>
                            <m:t>𝑎</m:t>
                          </m:r>
                        </m:e>
                        <m:sub>
                          <m:r>
                            <a:rPr lang="fr-CA" sz="3800" b="0" i="1" smtClean="0">
                              <a:latin typeface="Cambria Math" panose="02040503050406030204" pitchFamily="18" charset="0"/>
                            </a:rPr>
                            <m:t>𝑛</m:t>
                          </m:r>
                        </m:sub>
                      </m:sSub>
                      <m:r>
                        <a:rPr lang="fr-CA" sz="3800" b="0" i="1" smtClean="0">
                          <a:latin typeface="Cambria Math" panose="02040503050406030204" pitchFamily="18" charset="0"/>
                        </a:rPr>
                        <m:t>=</m:t>
                      </m:r>
                      <m:d>
                        <m:dPr>
                          <m:begChr m:val="{"/>
                          <m:endChr m:val=""/>
                          <m:ctrlPr>
                            <a:rPr lang="fr-CA" sz="3800" b="0" i="1" smtClean="0">
                              <a:latin typeface="Cambria Math" panose="02040503050406030204" pitchFamily="18" charset="0"/>
                            </a:rPr>
                          </m:ctrlPr>
                        </m:dPr>
                        <m:e>
                          <m:m>
                            <m:mPr>
                              <m:mcs>
                                <m:mc>
                                  <m:mcPr>
                                    <m:count m:val="2"/>
                                    <m:mcJc m:val="center"/>
                                  </m:mcPr>
                                </m:mc>
                              </m:mcs>
                              <m:ctrlPr>
                                <a:rPr lang="fr-CA" sz="3800" b="0" i="1" smtClean="0">
                                  <a:latin typeface="Cambria Math" panose="02040503050406030204" pitchFamily="18" charset="0"/>
                                </a:rPr>
                              </m:ctrlPr>
                            </m:mPr>
                            <m:mr>
                              <m:e>
                                <m:f>
                                  <m:fPr>
                                    <m:ctrlPr>
                                      <a:rPr lang="fr-CA" sz="3800" b="0" i="1" smtClean="0">
                                        <a:latin typeface="Cambria Math" panose="02040503050406030204" pitchFamily="18" charset="0"/>
                                      </a:rPr>
                                    </m:ctrlPr>
                                  </m:fPr>
                                  <m:num>
                                    <m:sSub>
                                      <m:sSubPr>
                                        <m:ctrlPr>
                                          <a:rPr lang="fr-CA" sz="3800" b="0" i="1" smtClean="0">
                                            <a:latin typeface="Cambria Math" panose="02040503050406030204" pitchFamily="18" charset="0"/>
                                          </a:rPr>
                                        </m:ctrlPr>
                                      </m:sSubPr>
                                      <m:e>
                                        <m:r>
                                          <m:rPr>
                                            <m:brk m:alnAt="7"/>
                                          </m:rPr>
                                          <a:rPr lang="fr-CA" sz="3800" b="0" i="1" smtClean="0">
                                            <a:latin typeface="Cambria Math" panose="02040503050406030204" pitchFamily="18" charset="0"/>
                                          </a:rPr>
                                          <m:t>𝑎</m:t>
                                        </m:r>
                                      </m:e>
                                      <m:sub>
                                        <m:r>
                                          <m:rPr>
                                            <m:brk m:alnAt="7"/>
                                          </m:rPr>
                                          <a:rPr lang="fr-CA" sz="3800" b="0" i="1" smtClean="0">
                                            <a:latin typeface="Cambria Math" panose="02040503050406030204" pitchFamily="18" charset="0"/>
                                          </a:rPr>
                                          <m:t>𝑛</m:t>
                                        </m:r>
                                        <m:r>
                                          <a:rPr lang="fr-CA" sz="3800" b="0" i="1" smtClean="0">
                                            <a:latin typeface="Cambria Math" panose="02040503050406030204" pitchFamily="18" charset="0"/>
                                          </a:rPr>
                                          <m:t>−1</m:t>
                                        </m:r>
                                      </m:sub>
                                    </m:sSub>
                                  </m:num>
                                  <m:den>
                                    <m:r>
                                      <m:rPr>
                                        <m:brk m:alnAt="7"/>
                                      </m:rPr>
                                      <a:rPr lang="fr-CA" sz="3800" b="0" i="1" smtClean="0">
                                        <a:latin typeface="Cambria Math" panose="02040503050406030204" pitchFamily="18" charset="0"/>
                                      </a:rPr>
                                      <m:t>2</m:t>
                                    </m:r>
                                  </m:den>
                                </m:f>
                              </m:e>
                              <m:e>
                                <m:r>
                                  <m:rPr>
                                    <m:sty m:val="p"/>
                                  </m:rPr>
                                  <a:rPr lang="fr-CA" sz="3800" b="0" i="0" smtClean="0">
                                    <a:latin typeface="Cambria Math" panose="02040503050406030204" pitchFamily="18" charset="0"/>
                                  </a:rPr>
                                  <m:t>si</m:t>
                                </m:r>
                                <m:r>
                                  <a:rPr lang="fr-CA" sz="3800" b="0" i="1" smtClean="0">
                                    <a:latin typeface="Cambria Math" panose="02040503050406030204" pitchFamily="18" charset="0"/>
                                  </a:rPr>
                                  <m:t> </m:t>
                                </m:r>
                                <m:sSub>
                                  <m:sSubPr>
                                    <m:ctrlPr>
                                      <a:rPr lang="fr-CA" sz="3800" b="0" i="1" smtClean="0">
                                        <a:latin typeface="Cambria Math" panose="02040503050406030204" pitchFamily="18" charset="0"/>
                                      </a:rPr>
                                    </m:ctrlPr>
                                  </m:sSubPr>
                                  <m:e>
                                    <m:r>
                                      <a:rPr lang="fr-CA" sz="3800" b="0" i="1" smtClean="0">
                                        <a:latin typeface="Cambria Math" panose="02040503050406030204" pitchFamily="18" charset="0"/>
                                      </a:rPr>
                                      <m:t>𝑎</m:t>
                                    </m:r>
                                  </m:e>
                                  <m:sub>
                                    <m:r>
                                      <a:rPr lang="fr-CA" sz="3800" b="0" i="1" smtClean="0">
                                        <a:latin typeface="Cambria Math" panose="02040503050406030204" pitchFamily="18" charset="0"/>
                                      </a:rPr>
                                      <m:t>𝑛</m:t>
                                    </m:r>
                                  </m:sub>
                                </m:sSub>
                                <m:r>
                                  <a:rPr lang="fr-CA" sz="3800" b="0" i="1" smtClean="0">
                                    <a:latin typeface="Cambria Math" panose="02040503050406030204" pitchFamily="18" charset="0"/>
                                  </a:rPr>
                                  <m:t> </m:t>
                                </m:r>
                                <m:r>
                                  <m:rPr>
                                    <m:sty m:val="p"/>
                                  </m:rPr>
                                  <a:rPr lang="fr-CA" sz="3800" b="0" i="0" smtClean="0">
                                    <a:latin typeface="Cambria Math" panose="02040503050406030204" pitchFamily="18" charset="0"/>
                                  </a:rPr>
                                  <m:t>est</m:t>
                                </m:r>
                                <m:r>
                                  <a:rPr lang="fr-CA" sz="3800" b="0" i="0" smtClean="0">
                                    <a:latin typeface="Cambria Math" panose="02040503050406030204" pitchFamily="18" charset="0"/>
                                  </a:rPr>
                                  <m:t> </m:t>
                                </m:r>
                                <m:r>
                                  <m:rPr>
                                    <m:sty m:val="p"/>
                                  </m:rPr>
                                  <a:rPr lang="fr-CA" sz="3800" b="0" i="0" smtClean="0">
                                    <a:latin typeface="Cambria Math" panose="02040503050406030204" pitchFamily="18" charset="0"/>
                                  </a:rPr>
                                  <m:t>pair</m:t>
                                </m:r>
                              </m:e>
                            </m:mr>
                            <m:mr>
                              <m:e>
                                <m:r>
                                  <a:rPr lang="fr-CA" sz="3800" b="0" i="1" smtClean="0">
                                    <a:latin typeface="Cambria Math" panose="02040503050406030204" pitchFamily="18" charset="0"/>
                                  </a:rPr>
                                  <m:t>3</m:t>
                                </m:r>
                                <m:sSub>
                                  <m:sSubPr>
                                    <m:ctrlPr>
                                      <a:rPr lang="fr-CA" sz="3800" b="0" i="1" smtClean="0">
                                        <a:latin typeface="Cambria Math" panose="02040503050406030204" pitchFamily="18" charset="0"/>
                                      </a:rPr>
                                    </m:ctrlPr>
                                  </m:sSubPr>
                                  <m:e>
                                    <m:r>
                                      <a:rPr lang="fr-CA" sz="3800" b="0" i="1" smtClean="0">
                                        <a:latin typeface="Cambria Math" panose="02040503050406030204" pitchFamily="18" charset="0"/>
                                      </a:rPr>
                                      <m:t>𝑎</m:t>
                                    </m:r>
                                  </m:e>
                                  <m:sub>
                                    <m:r>
                                      <a:rPr lang="fr-CA" sz="3800" b="0" i="1" smtClean="0">
                                        <a:latin typeface="Cambria Math" panose="02040503050406030204" pitchFamily="18" charset="0"/>
                                      </a:rPr>
                                      <m:t>𝑛</m:t>
                                    </m:r>
                                    <m:r>
                                      <a:rPr lang="fr-CA" sz="3800" b="0" i="1" smtClean="0">
                                        <a:latin typeface="Cambria Math" panose="02040503050406030204" pitchFamily="18" charset="0"/>
                                      </a:rPr>
                                      <m:t>−1</m:t>
                                    </m:r>
                                  </m:sub>
                                </m:sSub>
                                <m:r>
                                  <a:rPr lang="fr-CA" sz="3800" b="0" i="1" smtClean="0">
                                    <a:latin typeface="Cambria Math" panose="02040503050406030204" pitchFamily="18" charset="0"/>
                                  </a:rPr>
                                  <m:t>+1</m:t>
                                </m:r>
                              </m:e>
                              <m:e>
                                <m:r>
                                  <m:rPr>
                                    <m:sty m:val="p"/>
                                  </m:rPr>
                                  <a:rPr lang="fr-CA" sz="3800" b="0" i="0" smtClean="0">
                                    <a:latin typeface="Cambria Math" panose="02040503050406030204" pitchFamily="18" charset="0"/>
                                  </a:rPr>
                                  <m:t>sinon</m:t>
                                </m:r>
                              </m:e>
                            </m:mr>
                          </m:m>
                        </m:e>
                      </m:d>
                    </m:oMath>
                  </m:oMathPara>
                </a14:m>
                <a:endParaRPr lang="fr-CA" sz="3800" dirty="0"/>
              </a:p>
            </p:txBody>
          </p:sp>
        </mc:Choice>
        <mc:Fallback>
          <p:sp>
            <p:nvSpPr>
              <p:cNvPr id="2" name="ZoneTexte 1">
                <a:extLst>
                  <a:ext uri="{FF2B5EF4-FFF2-40B4-BE49-F238E27FC236}">
                    <a16:creationId xmlns:a16="http://schemas.microsoft.com/office/drawing/2014/main" id="{054769F9-154A-32E1-91EB-C0439C7A0A1E}"/>
                  </a:ext>
                </a:extLst>
              </p:cNvPr>
              <p:cNvSpPr txBox="1">
                <a:spLocks noRot="1" noChangeAspect="1" noMove="1" noResize="1" noEditPoints="1" noAdjustHandles="1" noChangeArrowheads="1" noChangeShapeType="1" noTextEdit="1"/>
              </p:cNvSpPr>
              <p:nvPr/>
            </p:nvSpPr>
            <p:spPr>
              <a:xfrm>
                <a:off x="5355192" y="188640"/>
                <a:ext cx="6836808" cy="1866921"/>
              </a:xfrm>
              <a:prstGeom prst="rect">
                <a:avLst/>
              </a:prstGeom>
              <a:blipFill>
                <a:blip r:embed="rId3"/>
                <a:stretch>
                  <a:fillRect/>
                </a:stretch>
              </a:blipFill>
            </p:spPr>
            <p:txBody>
              <a:bodyPr/>
              <a:lstStyle/>
              <a:p>
                <a:r>
                  <a:rPr lang="fr-CA">
                    <a:noFill/>
                  </a:rPr>
                  <a:t> </a:t>
                </a:r>
              </a:p>
            </p:txBody>
          </p:sp>
        </mc:Fallback>
      </mc:AlternateContent>
    </p:spTree>
    <p:extLst>
      <p:ext uri="{BB962C8B-B14F-4D97-AF65-F5344CB8AC3E}">
        <p14:creationId xmlns:p14="http://schemas.microsoft.com/office/powerpoint/2010/main" val="42682699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a:extLst>
              <a:ext uri="{FF2B5EF4-FFF2-40B4-BE49-F238E27FC236}">
                <a16:creationId xmlns:a16="http://schemas.microsoft.com/office/drawing/2014/main" id="{0854BACF-397D-1ACC-8BEA-29DD3DF2F3AF}"/>
              </a:ext>
            </a:extLst>
          </p:cNvPr>
          <p:cNvSpPr>
            <a:spLocks noGrp="1" noChangeArrowheads="1"/>
          </p:cNvSpPr>
          <p:nvPr>
            <p:ph type="body" idx="1"/>
          </p:nvPr>
        </p:nvSpPr>
        <p:spPr>
          <a:xfrm>
            <a:off x="1127448" y="2892582"/>
            <a:ext cx="10045352" cy="3632761"/>
          </a:xfrm>
        </p:spPr>
        <p:txBody>
          <a:bodyPr>
            <a:normAutofit/>
          </a:bodyPr>
          <a:lstStyle/>
          <a:p>
            <a:pPr>
              <a:buFont typeface="Wingdings" panose="05000000000000000000" pitchFamily="2" charset="2"/>
              <a:buNone/>
            </a:pPr>
            <a:r>
              <a:rPr lang="fr-CA" altLang="fr-FR" sz="2400" dirty="0"/>
              <a:t>S</a:t>
            </a:r>
            <a:r>
              <a:rPr lang="fr-CA" altLang="fr-FR" sz="2400" baseline="-2000" dirty="0"/>
              <a:t>TEWARD</a:t>
            </a:r>
            <a:r>
              <a:rPr lang="fr-CA" altLang="fr-FR" sz="2400" dirty="0"/>
              <a:t> Ian, </a:t>
            </a:r>
            <a:r>
              <a:rPr lang="fr-CA" altLang="fr-FR" sz="2400" i="1" dirty="0">
                <a:solidFill>
                  <a:schemeClr val="accent1"/>
                </a:solidFill>
              </a:rPr>
              <a:t>Les faux Fibonacci</a:t>
            </a:r>
            <a:r>
              <a:rPr lang="fr-CA" altLang="fr-FR" sz="2400" dirty="0">
                <a:solidFill>
                  <a:schemeClr val="accent1"/>
                </a:solidFill>
              </a:rPr>
              <a:t> dans </a:t>
            </a:r>
            <a:r>
              <a:rPr lang="fr-CA" altLang="fr-FR" sz="2400" i="1" dirty="0">
                <a:solidFill>
                  <a:schemeClr val="accent1"/>
                </a:solidFill>
              </a:rPr>
              <a:t>L’univers des nombres</a:t>
            </a:r>
            <a:r>
              <a:rPr lang="fr-CA" altLang="fr-FR" sz="2400" dirty="0"/>
              <a:t>, Belin </a:t>
            </a:r>
            <a:r>
              <a:rPr lang="fr-CA" altLang="fr-FR" sz="2400" b="1" baseline="10000" dirty="0"/>
              <a:t>.</a:t>
            </a:r>
            <a:r>
              <a:rPr lang="fr-CA" altLang="fr-FR" sz="2400" dirty="0"/>
              <a:t> Pour la science, Paris, 2000, pages 26-30.</a:t>
            </a:r>
          </a:p>
          <a:p>
            <a:pPr>
              <a:buFont typeface="Wingdings" panose="05000000000000000000" pitchFamily="2" charset="2"/>
              <a:buNone/>
            </a:pPr>
            <a:r>
              <a:rPr lang="fr-CA" altLang="fr-FR" sz="2400" dirty="0"/>
              <a:t>D</a:t>
            </a:r>
            <a:r>
              <a:rPr lang="fr-CA" altLang="fr-FR" sz="2400" baseline="-2000" dirty="0"/>
              <a:t>E</a:t>
            </a:r>
            <a:r>
              <a:rPr lang="fr-CA" altLang="fr-FR" sz="2400" baseline="-10000" dirty="0"/>
              <a:t> </a:t>
            </a:r>
            <a:r>
              <a:rPr lang="fr-CA" altLang="fr-FR" sz="2400" dirty="0"/>
              <a:t>K</a:t>
            </a:r>
            <a:r>
              <a:rPr lang="fr-CA" altLang="fr-FR" sz="2400" baseline="-2000" dirty="0"/>
              <a:t>ONINCK</a:t>
            </a:r>
            <a:r>
              <a:rPr lang="fr-CA" altLang="fr-FR" sz="2400" dirty="0"/>
              <a:t> Jean-Marie et H</a:t>
            </a:r>
            <a:r>
              <a:rPr lang="fr-CA" altLang="fr-FR" sz="2400" baseline="-2000" dirty="0"/>
              <a:t>ODGSON</a:t>
            </a:r>
            <a:r>
              <a:rPr lang="fr-CA" altLang="fr-FR" sz="2400" dirty="0"/>
              <a:t> Bernard R., </a:t>
            </a:r>
            <a:r>
              <a:rPr lang="fr-CA" altLang="fr-FR" sz="2400" i="1" dirty="0">
                <a:solidFill>
                  <a:schemeClr val="accent1"/>
                </a:solidFill>
              </a:rPr>
              <a:t>Ces nombre qui nous fascinent</a:t>
            </a:r>
            <a:r>
              <a:rPr lang="fr-CA" altLang="fr-FR" sz="2400" dirty="0">
                <a:solidFill>
                  <a:schemeClr val="accent1"/>
                </a:solidFill>
              </a:rPr>
              <a:t> </a:t>
            </a:r>
            <a:r>
              <a:rPr lang="fr-CA" altLang="fr-FR" sz="2400" dirty="0"/>
              <a:t>dans </a:t>
            </a:r>
            <a:r>
              <a:rPr lang="fr-CA" altLang="fr-FR" sz="2400" i="1" dirty="0"/>
              <a:t>Mathématiques d’hier et d’aujourd’hui</a:t>
            </a:r>
            <a:r>
              <a:rPr lang="fr-CA" altLang="fr-FR" sz="2400" dirty="0"/>
              <a:t>, Modulo, Mont-Royal, 2000, pages 69-90.</a:t>
            </a:r>
          </a:p>
          <a:p>
            <a:pPr>
              <a:buFont typeface="Wingdings" panose="05000000000000000000" pitchFamily="2" charset="2"/>
              <a:buNone/>
            </a:pPr>
            <a:r>
              <a:rPr lang="fr-CA" altLang="fr-FR" sz="2400" i="1" dirty="0">
                <a:solidFill>
                  <a:schemeClr val="accent1"/>
                </a:solidFill>
              </a:rPr>
              <a:t>Encyclopédie des suites entières </a:t>
            </a:r>
            <a:r>
              <a:rPr lang="fr-CA" altLang="fr-FR" sz="2400" i="1" dirty="0"/>
              <a:t>https://oeis.org/</a:t>
            </a:r>
          </a:p>
          <a:p>
            <a:pPr>
              <a:buNone/>
            </a:pPr>
            <a:r>
              <a:rPr lang="fr-CA" altLang="fr-FR" sz="2400" dirty="0"/>
              <a:t>D</a:t>
            </a:r>
            <a:r>
              <a:rPr lang="fr-CA" altLang="fr-FR" sz="2400" baseline="-2000" dirty="0"/>
              <a:t>E</a:t>
            </a:r>
            <a:r>
              <a:rPr lang="fr-CA" altLang="fr-FR" sz="2400" baseline="-10000" dirty="0"/>
              <a:t> </a:t>
            </a:r>
            <a:r>
              <a:rPr lang="fr-CA" altLang="fr-FR" sz="2400" dirty="0"/>
              <a:t>Lahaye, Jean-Paul, </a:t>
            </a:r>
            <a:r>
              <a:rPr lang="fr-CA" altLang="fr-FR" sz="2400" i="1" dirty="0">
                <a:solidFill>
                  <a:schemeClr val="accent1"/>
                </a:solidFill>
              </a:rPr>
              <a:t>Des suites fractales d’entiers</a:t>
            </a:r>
            <a:r>
              <a:rPr lang="fr-CA" altLang="fr-FR" sz="2400" i="1" dirty="0"/>
              <a:t>, Pour la Science, </a:t>
            </a:r>
            <a:r>
              <a:rPr lang="fr-CA" altLang="fr-FR" sz="2400" dirty="0"/>
              <a:t>Janvier 2022, pages 80-85.</a:t>
            </a:r>
          </a:p>
          <a:p>
            <a:pPr>
              <a:buFont typeface="Wingdings" panose="05000000000000000000" pitchFamily="2" charset="2"/>
              <a:buNone/>
            </a:pPr>
            <a:endParaRPr lang="fr-CA" altLang="fr-FR" sz="2400" dirty="0">
              <a:solidFill>
                <a:schemeClr val="accent1"/>
              </a:solidFill>
            </a:endParaRPr>
          </a:p>
          <a:p>
            <a:pPr>
              <a:buFont typeface="Wingdings" panose="05000000000000000000" pitchFamily="2" charset="2"/>
              <a:buNone/>
            </a:pPr>
            <a:endParaRPr lang="fr-CA" altLang="fr-FR" sz="2400" dirty="0"/>
          </a:p>
        </p:txBody>
      </p:sp>
      <p:sp>
        <p:nvSpPr>
          <p:cNvPr id="27650" name="Rectangle 2">
            <a:extLst>
              <a:ext uri="{FF2B5EF4-FFF2-40B4-BE49-F238E27FC236}">
                <a16:creationId xmlns:a16="http://schemas.microsoft.com/office/drawing/2014/main" id="{BBB5403B-2AC7-F075-DB35-96D2F876B534}"/>
              </a:ext>
            </a:extLst>
          </p:cNvPr>
          <p:cNvSpPr>
            <a:spLocks noGrp="1" noChangeArrowheads="1"/>
          </p:cNvSpPr>
          <p:nvPr>
            <p:ph type="ctrTitle"/>
          </p:nvPr>
        </p:nvSpPr>
        <p:spPr/>
        <p:txBody>
          <a:bodyPr>
            <a:normAutofit fontScale="90000"/>
          </a:bodyPr>
          <a:lstStyle/>
          <a:p>
            <a:r>
              <a:rPr lang="fr-CA" altLang="fr-FR" dirty="0"/>
              <a:t>Références</a:t>
            </a:r>
          </a:p>
        </p:txBody>
      </p:sp>
      <p:sp>
        <p:nvSpPr>
          <p:cNvPr id="2" name="!!Gauche">
            <a:extLst>
              <a:ext uri="{FF2B5EF4-FFF2-40B4-BE49-F238E27FC236}">
                <a16:creationId xmlns:a16="http://schemas.microsoft.com/office/drawing/2014/main" id="{53891758-8077-0C55-9A0A-800388DF4BD7}"/>
              </a:ext>
            </a:extLst>
          </p:cNvPr>
          <p:cNvSpPr/>
          <p:nvPr/>
        </p:nvSpPr>
        <p:spPr>
          <a:xfrm>
            <a:off x="-600744" y="620688"/>
            <a:ext cx="2664412" cy="1724028"/>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3">
              <a:alphaModFix/>
            </a:blip>
            <a:stretch>
              <a:fillRect/>
            </a:stretch>
          </a:blipFill>
          <a:ln>
            <a:noFill/>
          </a:ln>
        </p:spPr>
        <p:txBody>
          <a:bodyPr/>
          <a:lstStyle/>
          <a:p>
            <a:endParaRPr lang="fr-CA"/>
          </a:p>
        </p:txBody>
      </p:sp>
      <p:sp>
        <p:nvSpPr>
          <p:cNvPr id="3" name="!!Droite">
            <a:extLst>
              <a:ext uri="{FF2B5EF4-FFF2-40B4-BE49-F238E27FC236}">
                <a16:creationId xmlns:a16="http://schemas.microsoft.com/office/drawing/2014/main" id="{48680EFB-CAA5-D59F-45FE-D3A50C2BBBE7}"/>
              </a:ext>
            </a:extLst>
          </p:cNvPr>
          <p:cNvSpPr/>
          <p:nvPr/>
        </p:nvSpPr>
        <p:spPr>
          <a:xfrm>
            <a:off x="10056440" y="1295318"/>
            <a:ext cx="2664412" cy="1787464"/>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3">
              <a:alphaModFix/>
            </a:blip>
            <a:stretch>
              <a:fillRect/>
            </a:stretch>
          </a:blipFill>
          <a:ln>
            <a:noFill/>
          </a:ln>
        </p:spPr>
        <p:txBody>
          <a:bodyPr/>
          <a:lstStyle/>
          <a:p>
            <a:endParaRPr lang="fr-CA"/>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B8B46BE3-70A0-FA24-E808-A88BDE6432CA}"/>
              </a:ext>
            </a:extLst>
          </p:cNvPr>
          <p:cNvSpPr>
            <a:spLocks noGrp="1" noChangeArrowheads="1"/>
          </p:cNvSpPr>
          <p:nvPr>
            <p:ph type="ctrTitle"/>
          </p:nvPr>
        </p:nvSpPr>
        <p:spPr>
          <a:xfrm>
            <a:off x="1055439" y="352945"/>
            <a:ext cx="10037999" cy="980000"/>
          </a:xfrm>
        </p:spPr>
        <p:txBody>
          <a:bodyPr>
            <a:normAutofit fontScale="90000"/>
          </a:bodyPr>
          <a:lstStyle/>
          <a:p>
            <a:r>
              <a:rPr lang="fr-CA" altLang="fr-FR" dirty="0"/>
              <a:t>Fibonacci</a:t>
            </a:r>
          </a:p>
        </p:txBody>
      </p:sp>
      <p:sp>
        <p:nvSpPr>
          <p:cNvPr id="99332" name="Text Box 4">
            <a:extLst>
              <a:ext uri="{FF2B5EF4-FFF2-40B4-BE49-F238E27FC236}">
                <a16:creationId xmlns:a16="http://schemas.microsoft.com/office/drawing/2014/main" id="{033E8263-0E29-2ADC-0A1D-28EF99418CA0}"/>
              </a:ext>
            </a:extLst>
          </p:cNvPr>
          <p:cNvSpPr txBox="1">
            <a:spLocks noChangeArrowheads="1"/>
          </p:cNvSpPr>
          <p:nvPr/>
        </p:nvSpPr>
        <p:spPr bwMode="auto">
          <a:xfrm>
            <a:off x="1513287" y="2004764"/>
            <a:ext cx="9000355"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buClr>
                <a:srgbClr val="A50021"/>
              </a:buClr>
              <a:buSzPct val="75000"/>
              <a:buFont typeface="Wingdings" panose="05000000000000000000" pitchFamily="2" charset="2"/>
              <a:buChar char="n"/>
            </a:pPr>
            <a:r>
              <a:rPr kumimoji="0" lang="fr-CA" altLang="fr-FR" sz="2800" dirty="0">
                <a:solidFill>
                  <a:schemeClr val="bg1"/>
                </a:solidFill>
                <a:latin typeface="Courier New" panose="02070309020205020404" pitchFamily="49" charset="0"/>
              </a:rPr>
              <a:t>  1, 1, 2, 3, 5, 8, 13, 21, 34, 55, 89…</a:t>
            </a:r>
          </a:p>
          <a:p>
            <a:pPr>
              <a:spcBef>
                <a:spcPct val="50000"/>
              </a:spcBef>
            </a:pPr>
            <a:endParaRPr lang="fr-CA" altLang="fr-FR" dirty="0">
              <a:latin typeface="Courier New" panose="02070309020205020404" pitchFamily="49" charset="0"/>
            </a:endParaRPr>
          </a:p>
        </p:txBody>
      </p:sp>
      <p:sp>
        <p:nvSpPr>
          <p:cNvPr id="99335" name="Rectangle 7">
            <a:extLst>
              <a:ext uri="{FF2B5EF4-FFF2-40B4-BE49-F238E27FC236}">
                <a16:creationId xmlns:a16="http://schemas.microsoft.com/office/drawing/2014/main" id="{B40607E1-1068-6A38-0974-D169ADD553C7}"/>
              </a:ext>
            </a:extLst>
          </p:cNvPr>
          <p:cNvSpPr>
            <a:spLocks noChangeArrowheads="1"/>
          </p:cNvSpPr>
          <p:nvPr/>
        </p:nvSpPr>
        <p:spPr bwMode="auto">
          <a:xfrm>
            <a:off x="1524001" y="308386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CA"/>
          </a:p>
        </p:txBody>
      </p:sp>
      <mc:AlternateContent xmlns:mc="http://schemas.openxmlformats.org/markup-compatibility/2006" xmlns:a14="http://schemas.microsoft.com/office/drawing/2010/main">
        <mc:Choice Requires="a14">
          <p:sp>
            <p:nvSpPr>
              <p:cNvPr id="99334" name="Object 6">
                <a:extLst>
                  <a:ext uri="{FF2B5EF4-FFF2-40B4-BE49-F238E27FC236}">
                    <a16:creationId xmlns:a16="http://schemas.microsoft.com/office/drawing/2014/main" id="{A66A304D-C6E3-0EF6-5CDE-DA3C5A880CE0}"/>
                  </a:ext>
                </a:extLst>
              </p:cNvPr>
              <p:cNvSpPr txBox="1"/>
              <p:nvPr/>
            </p:nvSpPr>
            <p:spPr bwMode="auto">
              <a:xfrm>
                <a:off x="2063552" y="3172917"/>
                <a:ext cx="3456384" cy="980134"/>
              </a:xfrm>
              <a:prstGeom prst="rect">
                <a:avLst/>
              </a:prstGeom>
              <a:noFill/>
            </p:spPr>
            <p:txBody>
              <a:bodyPr>
                <a:normAutofit fontScale="92500"/>
              </a:bodyPr>
              <a:lstStyle/>
              <a:p>
                <a:pPr/>
                <a14:m>
                  <m:oMathPara xmlns:m="http://schemas.openxmlformats.org/officeDocument/2006/math">
                    <m:oMathParaPr>
                      <m:jc m:val="left"/>
                    </m:oMathParaPr>
                    <m:oMath xmlns:m="http://schemas.openxmlformats.org/officeDocument/2006/math">
                      <m:sSub>
                        <m:sSubPr>
                          <m:ctrlPr>
                            <a:rPr lang="fr-CA" sz="3600" i="1" smtClean="0">
                              <a:solidFill>
                                <a:schemeClr val="bg1"/>
                              </a:solidFill>
                              <a:latin typeface="Cambria Math" panose="02040503050406030204" pitchFamily="18" charset="0"/>
                            </a:rPr>
                          </m:ctrlPr>
                        </m:sSubPr>
                        <m:e>
                          <m:r>
                            <a:rPr lang="fr-CA" sz="3600" i="1">
                              <a:solidFill>
                                <a:schemeClr val="bg1"/>
                              </a:solidFill>
                              <a:latin typeface="Cambria Math" panose="02040503050406030204" pitchFamily="18" charset="0"/>
                            </a:rPr>
                            <m:t>𝐹</m:t>
                          </m:r>
                        </m:e>
                        <m:sub>
                          <m:r>
                            <a:rPr lang="fr-CA" sz="3600" i="1">
                              <a:solidFill>
                                <a:schemeClr val="bg1"/>
                              </a:solidFill>
                              <a:latin typeface="Cambria Math" panose="02040503050406030204" pitchFamily="18" charset="0"/>
                            </a:rPr>
                            <m:t>𝑛</m:t>
                          </m:r>
                        </m:sub>
                      </m:sSub>
                      <m:r>
                        <a:rPr lang="fr-CA" sz="3600" i="1">
                          <a:solidFill>
                            <a:schemeClr val="bg1"/>
                          </a:solidFill>
                          <a:latin typeface="Cambria Math" panose="02040503050406030204" pitchFamily="18" charset="0"/>
                        </a:rPr>
                        <m:t>=</m:t>
                      </m:r>
                      <m:sSub>
                        <m:sSubPr>
                          <m:ctrlPr>
                            <a:rPr lang="fr-CA" sz="3600" i="1">
                              <a:solidFill>
                                <a:schemeClr val="bg1"/>
                              </a:solidFill>
                              <a:latin typeface="Cambria Math" panose="02040503050406030204" pitchFamily="18" charset="0"/>
                            </a:rPr>
                          </m:ctrlPr>
                        </m:sSubPr>
                        <m:e>
                          <m:r>
                            <a:rPr lang="fr-CA" sz="3600" i="1">
                              <a:solidFill>
                                <a:schemeClr val="bg1"/>
                              </a:solidFill>
                              <a:latin typeface="Cambria Math" panose="02040503050406030204" pitchFamily="18" charset="0"/>
                            </a:rPr>
                            <m:t>𝐹</m:t>
                          </m:r>
                        </m:e>
                        <m:sub>
                          <m:r>
                            <a:rPr lang="fr-CA" sz="3600" i="1">
                              <a:solidFill>
                                <a:schemeClr val="bg1"/>
                              </a:solidFill>
                              <a:latin typeface="Cambria Math" panose="02040503050406030204" pitchFamily="18" charset="0"/>
                            </a:rPr>
                            <m:t>𝑛</m:t>
                          </m:r>
                          <m:r>
                            <a:rPr lang="fr-CA" sz="3600" b="0" i="1" smtClean="0">
                              <a:solidFill>
                                <a:schemeClr val="bg1"/>
                              </a:solidFill>
                              <a:latin typeface="Cambria Math" panose="02040503050406030204" pitchFamily="18" charset="0"/>
                            </a:rPr>
                            <m:t>−1</m:t>
                          </m:r>
                        </m:sub>
                      </m:sSub>
                      <m:r>
                        <a:rPr lang="fr-CA" sz="3600" i="1">
                          <a:solidFill>
                            <a:schemeClr val="bg1"/>
                          </a:solidFill>
                          <a:latin typeface="Cambria Math" panose="02040503050406030204" pitchFamily="18" charset="0"/>
                        </a:rPr>
                        <m:t>+</m:t>
                      </m:r>
                      <m:sSub>
                        <m:sSubPr>
                          <m:ctrlPr>
                            <a:rPr lang="fr-CA" sz="3600" i="1">
                              <a:solidFill>
                                <a:schemeClr val="bg1"/>
                              </a:solidFill>
                              <a:latin typeface="Cambria Math" panose="02040503050406030204" pitchFamily="18" charset="0"/>
                            </a:rPr>
                          </m:ctrlPr>
                        </m:sSubPr>
                        <m:e>
                          <m:r>
                            <a:rPr lang="fr-CA" sz="3600" i="1">
                              <a:solidFill>
                                <a:schemeClr val="bg1"/>
                              </a:solidFill>
                              <a:latin typeface="Cambria Math" panose="02040503050406030204" pitchFamily="18" charset="0"/>
                            </a:rPr>
                            <m:t>𝐹</m:t>
                          </m:r>
                        </m:e>
                        <m:sub>
                          <m:r>
                            <a:rPr lang="fr-CA" sz="3600" i="1">
                              <a:solidFill>
                                <a:schemeClr val="bg1"/>
                              </a:solidFill>
                              <a:latin typeface="Cambria Math" panose="02040503050406030204" pitchFamily="18" charset="0"/>
                            </a:rPr>
                            <m:t>𝑛</m:t>
                          </m:r>
                          <m:r>
                            <a:rPr lang="fr-CA" sz="3600" b="0" i="1" smtClean="0">
                              <a:solidFill>
                                <a:schemeClr val="bg1"/>
                              </a:solidFill>
                              <a:latin typeface="Cambria Math" panose="02040503050406030204" pitchFamily="18" charset="0"/>
                            </a:rPr>
                            <m:t>−2</m:t>
                          </m:r>
                        </m:sub>
                      </m:sSub>
                    </m:oMath>
                  </m:oMathPara>
                </a14:m>
                <a:endParaRPr lang="fr-CA" sz="3600" dirty="0">
                  <a:solidFill>
                    <a:schemeClr val="bg1"/>
                  </a:solidFill>
                </a:endParaRPr>
              </a:p>
            </p:txBody>
          </p:sp>
        </mc:Choice>
        <mc:Fallback xmlns="">
          <p:sp>
            <p:nvSpPr>
              <p:cNvPr id="99334" name="Object 6">
                <a:extLst>
                  <a:ext uri="{FF2B5EF4-FFF2-40B4-BE49-F238E27FC236}">
                    <a16:creationId xmlns:a16="http://schemas.microsoft.com/office/drawing/2014/main" id="{A66A304D-C6E3-0EF6-5CDE-DA3C5A880CE0}"/>
                  </a:ext>
                </a:extLst>
              </p:cNvPr>
              <p:cNvSpPr txBox="1">
                <a:spLocks noRot="1" noChangeAspect="1" noMove="1" noResize="1" noEditPoints="1" noAdjustHandles="1" noChangeArrowheads="1" noChangeShapeType="1" noTextEdit="1"/>
              </p:cNvSpPr>
              <p:nvPr/>
            </p:nvSpPr>
            <p:spPr bwMode="auto">
              <a:xfrm>
                <a:off x="2063552" y="3172917"/>
                <a:ext cx="3456384" cy="980134"/>
              </a:xfrm>
              <a:prstGeom prst="rect">
                <a:avLst/>
              </a:prstGeom>
              <a:blipFill>
                <a:blip r:embed="rId3"/>
                <a:stretch>
                  <a:fillRect/>
                </a:stretch>
              </a:blipFill>
            </p:spPr>
            <p:txBody>
              <a:bodyPr/>
              <a:lstStyle/>
              <a:p>
                <a:r>
                  <a:rPr lang="fr-CA">
                    <a:noFill/>
                  </a:rPr>
                  <a:t> </a:t>
                </a:r>
              </a:p>
            </p:txBody>
          </p:sp>
        </mc:Fallback>
      </mc:AlternateContent>
      <p:sp>
        <p:nvSpPr>
          <p:cNvPr id="99337" name="Rectangle 9">
            <a:extLst>
              <a:ext uri="{FF2B5EF4-FFF2-40B4-BE49-F238E27FC236}">
                <a16:creationId xmlns:a16="http://schemas.microsoft.com/office/drawing/2014/main" id="{3A3FC5E6-F694-7CFE-B509-A06CEA2ABF4C}"/>
              </a:ext>
            </a:extLst>
          </p:cNvPr>
          <p:cNvSpPr>
            <a:spLocks noChangeArrowheads="1"/>
          </p:cNvSpPr>
          <p:nvPr/>
        </p:nvSpPr>
        <p:spPr bwMode="auto">
          <a:xfrm>
            <a:off x="1524001"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CA"/>
          </a:p>
        </p:txBody>
      </p:sp>
      <mc:AlternateContent xmlns:mc="http://schemas.openxmlformats.org/markup-compatibility/2006" xmlns:a14="http://schemas.microsoft.com/office/drawing/2010/main">
        <mc:Choice Requires="a14">
          <p:sp>
            <p:nvSpPr>
              <p:cNvPr id="99336" name="Object 8">
                <a:extLst>
                  <a:ext uri="{FF2B5EF4-FFF2-40B4-BE49-F238E27FC236}">
                    <a16:creationId xmlns:a16="http://schemas.microsoft.com/office/drawing/2014/main" id="{47ADBBF7-749E-DED2-97A4-34948D01E160}"/>
                  </a:ext>
                </a:extLst>
              </p:cNvPr>
              <p:cNvSpPr txBox="1"/>
              <p:nvPr/>
            </p:nvSpPr>
            <p:spPr bwMode="auto">
              <a:xfrm>
                <a:off x="6247611" y="3237219"/>
                <a:ext cx="2160562" cy="571500"/>
              </a:xfrm>
              <a:prstGeom prst="rect">
                <a:avLst/>
              </a:prstGeom>
              <a:noFill/>
            </p:spPr>
            <p:txBody>
              <a:bodyPr>
                <a:normAutofit fontScale="85000" lnSpcReduction="10000"/>
              </a:bodyPr>
              <a:lstStyle/>
              <a:p>
                <a:pPr/>
                <a14:m>
                  <m:oMathPara xmlns:m="http://schemas.openxmlformats.org/officeDocument/2006/math">
                    <m:oMathParaPr>
                      <m:jc m:val="left"/>
                    </m:oMathParaPr>
                    <m:oMath xmlns:m="http://schemas.openxmlformats.org/officeDocument/2006/math">
                      <m:sSub>
                        <m:sSubPr>
                          <m:ctrlPr>
                            <a:rPr lang="fr-CA" sz="3600" i="1" smtClean="0">
                              <a:solidFill>
                                <a:schemeClr val="bg1"/>
                              </a:solidFill>
                              <a:latin typeface="Cambria Math" panose="02040503050406030204" pitchFamily="18" charset="0"/>
                            </a:rPr>
                          </m:ctrlPr>
                        </m:sSubPr>
                        <m:e>
                          <m:r>
                            <a:rPr lang="fr-CA" sz="3600" i="1">
                              <a:solidFill>
                                <a:schemeClr val="bg1"/>
                              </a:solidFill>
                              <a:latin typeface="Cambria Math" panose="02040503050406030204" pitchFamily="18" charset="0"/>
                            </a:rPr>
                            <m:t>𝐹</m:t>
                          </m:r>
                        </m:e>
                        <m:sub>
                          <m:r>
                            <a:rPr lang="fr-CA" sz="3600" i="1">
                              <a:solidFill>
                                <a:schemeClr val="bg1"/>
                              </a:solidFill>
                              <a:latin typeface="Cambria Math" panose="02040503050406030204" pitchFamily="18" charset="0"/>
                            </a:rPr>
                            <m:t>1</m:t>
                          </m:r>
                        </m:sub>
                      </m:sSub>
                      <m:r>
                        <a:rPr lang="fr-CA" sz="3600" i="1">
                          <a:solidFill>
                            <a:schemeClr val="bg1"/>
                          </a:solidFill>
                          <a:latin typeface="Cambria Math" panose="02040503050406030204" pitchFamily="18" charset="0"/>
                        </a:rPr>
                        <m:t>=1</m:t>
                      </m:r>
                    </m:oMath>
                  </m:oMathPara>
                </a14:m>
                <a:endParaRPr lang="fr-CA" sz="3600" dirty="0"/>
              </a:p>
            </p:txBody>
          </p:sp>
        </mc:Choice>
        <mc:Fallback xmlns="">
          <p:sp>
            <p:nvSpPr>
              <p:cNvPr id="99336" name="Object 8">
                <a:extLst>
                  <a:ext uri="{FF2B5EF4-FFF2-40B4-BE49-F238E27FC236}">
                    <a16:creationId xmlns:a16="http://schemas.microsoft.com/office/drawing/2014/main" id="{47ADBBF7-749E-DED2-97A4-34948D01E160}"/>
                  </a:ext>
                </a:extLst>
              </p:cNvPr>
              <p:cNvSpPr txBox="1">
                <a:spLocks noRot="1" noChangeAspect="1" noMove="1" noResize="1" noEditPoints="1" noAdjustHandles="1" noChangeArrowheads="1" noChangeShapeType="1" noTextEdit="1"/>
              </p:cNvSpPr>
              <p:nvPr/>
            </p:nvSpPr>
            <p:spPr bwMode="auto">
              <a:xfrm>
                <a:off x="6247611" y="3237219"/>
                <a:ext cx="2160562" cy="571500"/>
              </a:xfrm>
              <a:prstGeom prst="rect">
                <a:avLst/>
              </a:prstGeom>
              <a:blipFill>
                <a:blip r:embed="rId4"/>
                <a:stretch>
                  <a:fillRect/>
                </a:stretch>
              </a:blipFill>
            </p:spPr>
            <p:txBody>
              <a:bodyPr/>
              <a:lstStyle/>
              <a:p>
                <a:r>
                  <a:rPr lang="fr-CA">
                    <a:noFill/>
                  </a:rPr>
                  <a:t> </a:t>
                </a:r>
              </a:p>
            </p:txBody>
          </p:sp>
        </mc:Fallback>
      </mc:AlternateContent>
      <p:sp>
        <p:nvSpPr>
          <p:cNvPr id="99339" name="Rectangle 11">
            <a:extLst>
              <a:ext uri="{FF2B5EF4-FFF2-40B4-BE49-F238E27FC236}">
                <a16:creationId xmlns:a16="http://schemas.microsoft.com/office/drawing/2014/main" id="{6936BE8A-0CCA-E98E-8A85-9CF165220EE3}"/>
              </a:ext>
            </a:extLst>
          </p:cNvPr>
          <p:cNvSpPr>
            <a:spLocks noChangeArrowheads="1"/>
          </p:cNvSpPr>
          <p:nvPr/>
        </p:nvSpPr>
        <p:spPr bwMode="auto">
          <a:xfrm>
            <a:off x="1524001" y="308386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CA"/>
          </a:p>
        </p:txBody>
      </p:sp>
      <mc:AlternateContent xmlns:mc="http://schemas.openxmlformats.org/markup-compatibility/2006" xmlns:a14="http://schemas.microsoft.com/office/drawing/2010/main">
        <mc:Choice Requires="a14">
          <p:sp>
            <p:nvSpPr>
              <p:cNvPr id="99338" name="Object 10">
                <a:extLst>
                  <a:ext uri="{FF2B5EF4-FFF2-40B4-BE49-F238E27FC236}">
                    <a16:creationId xmlns:a16="http://schemas.microsoft.com/office/drawing/2014/main" id="{27BF0303-1054-1A74-F583-9FAB8295B6E2}"/>
                  </a:ext>
                </a:extLst>
              </p:cNvPr>
              <p:cNvSpPr txBox="1"/>
              <p:nvPr/>
            </p:nvSpPr>
            <p:spPr bwMode="auto">
              <a:xfrm>
                <a:off x="8327827" y="3258990"/>
                <a:ext cx="1800621" cy="573088"/>
              </a:xfrm>
              <a:prstGeom prst="rect">
                <a:avLst/>
              </a:prstGeom>
              <a:noFill/>
            </p:spPr>
            <p:txBody>
              <a:bodyPr>
                <a:normAutofit fontScale="85000" lnSpcReduction="10000"/>
              </a:bodyPr>
              <a:lstStyle/>
              <a:p>
                <a:pPr/>
                <a14:m>
                  <m:oMathPara xmlns:m="http://schemas.openxmlformats.org/officeDocument/2006/math">
                    <m:oMathParaPr>
                      <m:jc m:val="left"/>
                    </m:oMathParaPr>
                    <m:oMath xmlns:m="http://schemas.openxmlformats.org/officeDocument/2006/math">
                      <m:sSub>
                        <m:sSubPr>
                          <m:ctrlPr>
                            <a:rPr lang="fr-CA" sz="3600" i="1" smtClean="0">
                              <a:solidFill>
                                <a:schemeClr val="bg1"/>
                              </a:solidFill>
                              <a:latin typeface="Cambria Math" panose="02040503050406030204" pitchFamily="18" charset="0"/>
                            </a:rPr>
                          </m:ctrlPr>
                        </m:sSubPr>
                        <m:e>
                          <m:r>
                            <a:rPr lang="fr-CA" sz="3600" i="1">
                              <a:solidFill>
                                <a:schemeClr val="bg1"/>
                              </a:solidFill>
                              <a:latin typeface="Cambria Math" panose="02040503050406030204" pitchFamily="18" charset="0"/>
                            </a:rPr>
                            <m:t>𝐹</m:t>
                          </m:r>
                        </m:e>
                        <m:sub>
                          <m:r>
                            <a:rPr lang="fr-CA" sz="3600" i="1">
                              <a:solidFill>
                                <a:schemeClr val="bg1"/>
                              </a:solidFill>
                              <a:latin typeface="Cambria Math" panose="02040503050406030204" pitchFamily="18" charset="0"/>
                            </a:rPr>
                            <m:t>2</m:t>
                          </m:r>
                        </m:sub>
                      </m:sSub>
                      <m:r>
                        <a:rPr lang="fr-CA" sz="3600" i="1">
                          <a:solidFill>
                            <a:schemeClr val="bg1"/>
                          </a:solidFill>
                          <a:latin typeface="Cambria Math" panose="02040503050406030204" pitchFamily="18" charset="0"/>
                        </a:rPr>
                        <m:t>=1</m:t>
                      </m:r>
                    </m:oMath>
                  </m:oMathPara>
                </a14:m>
                <a:endParaRPr lang="fr-CA" sz="3600" dirty="0"/>
              </a:p>
            </p:txBody>
          </p:sp>
        </mc:Choice>
        <mc:Fallback xmlns="">
          <p:sp>
            <p:nvSpPr>
              <p:cNvPr id="99338" name="Object 10">
                <a:extLst>
                  <a:ext uri="{FF2B5EF4-FFF2-40B4-BE49-F238E27FC236}">
                    <a16:creationId xmlns:a16="http://schemas.microsoft.com/office/drawing/2014/main" id="{27BF0303-1054-1A74-F583-9FAB8295B6E2}"/>
                  </a:ext>
                </a:extLst>
              </p:cNvPr>
              <p:cNvSpPr txBox="1">
                <a:spLocks noRot="1" noChangeAspect="1" noMove="1" noResize="1" noEditPoints="1" noAdjustHandles="1" noChangeArrowheads="1" noChangeShapeType="1" noTextEdit="1"/>
              </p:cNvSpPr>
              <p:nvPr/>
            </p:nvSpPr>
            <p:spPr bwMode="auto">
              <a:xfrm>
                <a:off x="8327827" y="3258990"/>
                <a:ext cx="1800621" cy="573088"/>
              </a:xfrm>
              <a:prstGeom prst="rect">
                <a:avLst/>
              </a:prstGeom>
              <a:blipFill>
                <a:blip r:embed="rId5"/>
                <a:stretch>
                  <a:fillRect/>
                </a:stretch>
              </a:blipFill>
            </p:spPr>
            <p:txBody>
              <a:bodyPr/>
              <a:lstStyle/>
              <a:p>
                <a:r>
                  <a:rPr lang="fr-CA">
                    <a:noFill/>
                  </a:rPr>
                  <a:t> </a:t>
                </a:r>
              </a:p>
            </p:txBody>
          </p:sp>
        </mc:Fallback>
      </mc:AlternateContent>
      <p:sp>
        <p:nvSpPr>
          <p:cNvPr id="99341" name="Rectangle 13">
            <a:extLst>
              <a:ext uri="{FF2B5EF4-FFF2-40B4-BE49-F238E27FC236}">
                <a16:creationId xmlns:a16="http://schemas.microsoft.com/office/drawing/2014/main" id="{96189AA0-1EC5-0784-1056-93D195968F46}"/>
              </a:ext>
            </a:extLst>
          </p:cNvPr>
          <p:cNvSpPr>
            <a:spLocks noChangeArrowheads="1"/>
          </p:cNvSpPr>
          <p:nvPr/>
        </p:nvSpPr>
        <p:spPr bwMode="auto">
          <a:xfrm>
            <a:off x="1524001" y="293146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CA"/>
          </a:p>
        </p:txBody>
      </p:sp>
      <mc:AlternateContent xmlns:mc="http://schemas.openxmlformats.org/markup-compatibility/2006" xmlns:a14="http://schemas.microsoft.com/office/drawing/2010/main">
        <mc:Choice Requires="a14">
          <p:sp>
            <p:nvSpPr>
              <p:cNvPr id="99340" name="Object 12">
                <a:extLst>
                  <a:ext uri="{FF2B5EF4-FFF2-40B4-BE49-F238E27FC236}">
                    <a16:creationId xmlns:a16="http://schemas.microsoft.com/office/drawing/2014/main" id="{2FE3AA21-FAEA-4CE1-4849-9D78418DA06B}"/>
                  </a:ext>
                </a:extLst>
              </p:cNvPr>
              <p:cNvSpPr txBox="1"/>
              <p:nvPr/>
            </p:nvSpPr>
            <p:spPr bwMode="auto">
              <a:xfrm>
                <a:off x="3132461" y="4365104"/>
                <a:ext cx="7993061" cy="1719848"/>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fr-CA" sz="2800" i="1" smtClean="0">
                              <a:solidFill>
                                <a:schemeClr val="bg1"/>
                              </a:solidFill>
                              <a:latin typeface="Cambria Math" panose="02040503050406030204" pitchFamily="18" charset="0"/>
                            </a:rPr>
                          </m:ctrlPr>
                        </m:sSubPr>
                        <m:e>
                          <m:r>
                            <a:rPr lang="fr-CA" sz="2800" i="1">
                              <a:solidFill>
                                <a:schemeClr val="bg1"/>
                              </a:solidFill>
                              <a:latin typeface="Cambria Math" panose="02040503050406030204" pitchFamily="18" charset="0"/>
                            </a:rPr>
                            <m:t>𝐹</m:t>
                          </m:r>
                        </m:e>
                        <m:sub>
                          <m:r>
                            <a:rPr lang="fr-CA" sz="2800" i="1">
                              <a:solidFill>
                                <a:schemeClr val="bg1"/>
                              </a:solidFill>
                              <a:latin typeface="Cambria Math" panose="02040503050406030204" pitchFamily="18" charset="0"/>
                            </a:rPr>
                            <m:t>𝑛</m:t>
                          </m:r>
                        </m:sub>
                      </m:sSub>
                      <m:r>
                        <a:rPr lang="fr-CA" sz="2800" i="1">
                          <a:solidFill>
                            <a:schemeClr val="bg1"/>
                          </a:solidFill>
                          <a:latin typeface="Cambria Math" panose="02040503050406030204" pitchFamily="18" charset="0"/>
                        </a:rPr>
                        <m:t>=</m:t>
                      </m:r>
                      <m:f>
                        <m:fPr>
                          <m:ctrlPr>
                            <a:rPr lang="fr-CA" sz="2800" i="1">
                              <a:solidFill>
                                <a:schemeClr val="bg1"/>
                              </a:solidFill>
                              <a:latin typeface="Cambria Math" panose="02040503050406030204" pitchFamily="18" charset="0"/>
                            </a:rPr>
                          </m:ctrlPr>
                        </m:fPr>
                        <m:num>
                          <m:r>
                            <a:rPr lang="fr-CA" sz="2800" i="1">
                              <a:solidFill>
                                <a:schemeClr val="bg1"/>
                              </a:solidFill>
                              <a:latin typeface="Cambria Math" panose="02040503050406030204" pitchFamily="18" charset="0"/>
                            </a:rPr>
                            <m:t>1</m:t>
                          </m:r>
                        </m:num>
                        <m:den>
                          <m:rad>
                            <m:radPr>
                              <m:degHide m:val="on"/>
                              <m:ctrlPr>
                                <a:rPr lang="fr-CA" sz="2800" i="1">
                                  <a:solidFill>
                                    <a:schemeClr val="bg1"/>
                                  </a:solidFill>
                                  <a:latin typeface="Cambria Math" panose="02040503050406030204" pitchFamily="18" charset="0"/>
                                </a:rPr>
                              </m:ctrlPr>
                            </m:radPr>
                            <m:deg/>
                            <m:e>
                              <m:r>
                                <a:rPr lang="fr-CA" sz="2800" i="1">
                                  <a:solidFill>
                                    <a:schemeClr val="bg1"/>
                                  </a:solidFill>
                                  <a:latin typeface="Cambria Math" panose="02040503050406030204" pitchFamily="18" charset="0"/>
                                </a:rPr>
                                <m:t>5</m:t>
                              </m:r>
                            </m:e>
                          </m:rad>
                        </m:den>
                      </m:f>
                      <m:sSup>
                        <m:sSupPr>
                          <m:ctrlPr>
                            <a:rPr lang="fr-CA" sz="2800" i="1">
                              <a:solidFill>
                                <a:schemeClr val="bg1"/>
                              </a:solidFill>
                              <a:latin typeface="Cambria Math" panose="02040503050406030204" pitchFamily="18" charset="0"/>
                            </a:rPr>
                          </m:ctrlPr>
                        </m:sSupPr>
                        <m:e>
                          <m:d>
                            <m:dPr>
                              <m:ctrlPr>
                                <a:rPr lang="fr-CA" sz="2800" i="1">
                                  <a:solidFill>
                                    <a:schemeClr val="bg1"/>
                                  </a:solidFill>
                                  <a:latin typeface="Cambria Math" panose="02040503050406030204" pitchFamily="18" charset="0"/>
                                </a:rPr>
                              </m:ctrlPr>
                            </m:dPr>
                            <m:e>
                              <m:f>
                                <m:fPr>
                                  <m:ctrlPr>
                                    <a:rPr lang="fr-CA" sz="2800" i="1">
                                      <a:solidFill>
                                        <a:schemeClr val="bg1"/>
                                      </a:solidFill>
                                      <a:latin typeface="Cambria Math" panose="02040503050406030204" pitchFamily="18" charset="0"/>
                                    </a:rPr>
                                  </m:ctrlPr>
                                </m:fPr>
                                <m:num>
                                  <m:r>
                                    <a:rPr lang="fr-CA" sz="2800" i="1">
                                      <a:solidFill>
                                        <a:schemeClr val="bg1"/>
                                      </a:solidFill>
                                      <a:latin typeface="Cambria Math" panose="02040503050406030204" pitchFamily="18" charset="0"/>
                                    </a:rPr>
                                    <m:t>1+</m:t>
                                  </m:r>
                                  <m:rad>
                                    <m:radPr>
                                      <m:degHide m:val="on"/>
                                      <m:ctrlPr>
                                        <a:rPr lang="fr-CA" sz="2800" i="1">
                                          <a:solidFill>
                                            <a:schemeClr val="bg1"/>
                                          </a:solidFill>
                                          <a:latin typeface="Cambria Math" panose="02040503050406030204" pitchFamily="18" charset="0"/>
                                        </a:rPr>
                                      </m:ctrlPr>
                                    </m:radPr>
                                    <m:deg/>
                                    <m:e>
                                      <m:r>
                                        <a:rPr lang="fr-CA" sz="2800" i="1">
                                          <a:solidFill>
                                            <a:schemeClr val="bg1"/>
                                          </a:solidFill>
                                          <a:latin typeface="Cambria Math" panose="02040503050406030204" pitchFamily="18" charset="0"/>
                                        </a:rPr>
                                        <m:t>5</m:t>
                                      </m:r>
                                    </m:e>
                                  </m:rad>
                                </m:num>
                                <m:den>
                                  <m:r>
                                    <a:rPr lang="fr-CA" sz="2800" i="1">
                                      <a:solidFill>
                                        <a:schemeClr val="bg1"/>
                                      </a:solidFill>
                                      <a:latin typeface="Cambria Math" panose="02040503050406030204" pitchFamily="18" charset="0"/>
                                    </a:rPr>
                                    <m:t>2</m:t>
                                  </m:r>
                                </m:den>
                              </m:f>
                            </m:e>
                          </m:d>
                        </m:e>
                        <m:sup>
                          <m:r>
                            <a:rPr lang="fr-CA" sz="2800" i="1">
                              <a:solidFill>
                                <a:schemeClr val="bg1"/>
                              </a:solidFill>
                              <a:latin typeface="Cambria Math" panose="02040503050406030204" pitchFamily="18" charset="0"/>
                            </a:rPr>
                            <m:t>𝑛</m:t>
                          </m:r>
                        </m:sup>
                      </m:sSup>
                      <m:r>
                        <a:rPr lang="fr-CA" sz="2800" i="1">
                          <a:solidFill>
                            <a:schemeClr val="bg1"/>
                          </a:solidFill>
                          <a:latin typeface="Cambria Math" panose="02040503050406030204" pitchFamily="18" charset="0"/>
                        </a:rPr>
                        <m:t>−</m:t>
                      </m:r>
                      <m:f>
                        <m:fPr>
                          <m:ctrlPr>
                            <a:rPr lang="fr-CA" sz="2800" i="1">
                              <a:solidFill>
                                <a:schemeClr val="bg1"/>
                              </a:solidFill>
                              <a:latin typeface="Cambria Math" panose="02040503050406030204" pitchFamily="18" charset="0"/>
                            </a:rPr>
                          </m:ctrlPr>
                        </m:fPr>
                        <m:num>
                          <m:r>
                            <a:rPr lang="fr-CA" sz="2800" i="1">
                              <a:solidFill>
                                <a:schemeClr val="bg1"/>
                              </a:solidFill>
                              <a:latin typeface="Cambria Math" panose="02040503050406030204" pitchFamily="18" charset="0"/>
                            </a:rPr>
                            <m:t>1</m:t>
                          </m:r>
                        </m:num>
                        <m:den>
                          <m:rad>
                            <m:radPr>
                              <m:degHide m:val="on"/>
                              <m:ctrlPr>
                                <a:rPr lang="fr-CA" sz="2800" i="1">
                                  <a:solidFill>
                                    <a:schemeClr val="bg1"/>
                                  </a:solidFill>
                                  <a:latin typeface="Cambria Math" panose="02040503050406030204" pitchFamily="18" charset="0"/>
                                </a:rPr>
                              </m:ctrlPr>
                            </m:radPr>
                            <m:deg/>
                            <m:e>
                              <m:r>
                                <a:rPr lang="fr-CA" sz="2800" i="1">
                                  <a:solidFill>
                                    <a:schemeClr val="bg1"/>
                                  </a:solidFill>
                                  <a:latin typeface="Cambria Math" panose="02040503050406030204" pitchFamily="18" charset="0"/>
                                </a:rPr>
                                <m:t>5</m:t>
                              </m:r>
                            </m:e>
                          </m:rad>
                        </m:den>
                      </m:f>
                      <m:sSup>
                        <m:sSupPr>
                          <m:ctrlPr>
                            <a:rPr lang="fr-CA" sz="2800" i="1">
                              <a:solidFill>
                                <a:schemeClr val="bg1"/>
                              </a:solidFill>
                              <a:latin typeface="Cambria Math" panose="02040503050406030204" pitchFamily="18" charset="0"/>
                            </a:rPr>
                          </m:ctrlPr>
                        </m:sSupPr>
                        <m:e>
                          <m:d>
                            <m:dPr>
                              <m:ctrlPr>
                                <a:rPr lang="fr-CA" sz="2800" i="1">
                                  <a:solidFill>
                                    <a:schemeClr val="bg1"/>
                                  </a:solidFill>
                                  <a:latin typeface="Cambria Math" panose="02040503050406030204" pitchFamily="18" charset="0"/>
                                </a:rPr>
                              </m:ctrlPr>
                            </m:dPr>
                            <m:e>
                              <m:f>
                                <m:fPr>
                                  <m:ctrlPr>
                                    <a:rPr lang="fr-CA" sz="2800" i="1">
                                      <a:solidFill>
                                        <a:schemeClr val="bg1"/>
                                      </a:solidFill>
                                      <a:latin typeface="Cambria Math" panose="02040503050406030204" pitchFamily="18" charset="0"/>
                                    </a:rPr>
                                  </m:ctrlPr>
                                </m:fPr>
                                <m:num>
                                  <m:r>
                                    <a:rPr lang="fr-CA" sz="2800" i="1">
                                      <a:solidFill>
                                        <a:schemeClr val="bg1"/>
                                      </a:solidFill>
                                      <a:latin typeface="Cambria Math" panose="02040503050406030204" pitchFamily="18" charset="0"/>
                                    </a:rPr>
                                    <m:t>1−</m:t>
                                  </m:r>
                                  <m:rad>
                                    <m:radPr>
                                      <m:degHide m:val="on"/>
                                      <m:ctrlPr>
                                        <a:rPr lang="fr-CA" sz="2800" i="1">
                                          <a:solidFill>
                                            <a:schemeClr val="bg1"/>
                                          </a:solidFill>
                                          <a:latin typeface="Cambria Math" panose="02040503050406030204" pitchFamily="18" charset="0"/>
                                        </a:rPr>
                                      </m:ctrlPr>
                                    </m:radPr>
                                    <m:deg/>
                                    <m:e>
                                      <m:r>
                                        <a:rPr lang="fr-CA" sz="2800" i="1">
                                          <a:solidFill>
                                            <a:schemeClr val="bg1"/>
                                          </a:solidFill>
                                          <a:latin typeface="Cambria Math" panose="02040503050406030204" pitchFamily="18" charset="0"/>
                                        </a:rPr>
                                        <m:t>5</m:t>
                                      </m:r>
                                    </m:e>
                                  </m:rad>
                                </m:num>
                                <m:den>
                                  <m:r>
                                    <a:rPr lang="fr-CA" sz="2800" i="1">
                                      <a:solidFill>
                                        <a:schemeClr val="bg1"/>
                                      </a:solidFill>
                                      <a:latin typeface="Cambria Math" panose="02040503050406030204" pitchFamily="18" charset="0"/>
                                    </a:rPr>
                                    <m:t>2</m:t>
                                  </m:r>
                                </m:den>
                              </m:f>
                            </m:e>
                          </m:d>
                        </m:e>
                        <m:sup>
                          <m:r>
                            <a:rPr lang="fr-CA" sz="2800" i="1">
                              <a:solidFill>
                                <a:schemeClr val="bg1"/>
                              </a:solidFill>
                              <a:latin typeface="Cambria Math" panose="02040503050406030204" pitchFamily="18" charset="0"/>
                            </a:rPr>
                            <m:t>𝑛</m:t>
                          </m:r>
                        </m:sup>
                      </m:sSup>
                    </m:oMath>
                  </m:oMathPara>
                </a14:m>
                <a:endParaRPr lang="fr-CA" sz="2800" dirty="0"/>
              </a:p>
            </p:txBody>
          </p:sp>
        </mc:Choice>
        <mc:Fallback xmlns="">
          <p:sp>
            <p:nvSpPr>
              <p:cNvPr id="99340" name="Object 12">
                <a:extLst>
                  <a:ext uri="{FF2B5EF4-FFF2-40B4-BE49-F238E27FC236}">
                    <a16:creationId xmlns:a16="http://schemas.microsoft.com/office/drawing/2014/main" id="{2FE3AA21-FAEA-4CE1-4849-9D78418DA06B}"/>
                  </a:ext>
                </a:extLst>
              </p:cNvPr>
              <p:cNvSpPr txBox="1">
                <a:spLocks noRot="1" noChangeAspect="1" noMove="1" noResize="1" noEditPoints="1" noAdjustHandles="1" noChangeArrowheads="1" noChangeShapeType="1" noTextEdit="1"/>
              </p:cNvSpPr>
              <p:nvPr/>
            </p:nvSpPr>
            <p:spPr bwMode="auto">
              <a:xfrm>
                <a:off x="3132461" y="4365104"/>
                <a:ext cx="7993061" cy="1719848"/>
              </a:xfrm>
              <a:prstGeom prst="rect">
                <a:avLst/>
              </a:prstGeom>
              <a:blipFill>
                <a:blip r:embed="rId6"/>
                <a:stretch>
                  <a:fillRect/>
                </a:stretch>
              </a:blipFill>
            </p:spPr>
            <p:txBody>
              <a:bodyPr/>
              <a:lstStyle/>
              <a:p>
                <a:r>
                  <a:rPr lang="fr-CA">
                    <a:noFill/>
                  </a:rPr>
                  <a:t> </a:t>
                </a:r>
              </a:p>
            </p:txBody>
          </p:sp>
        </mc:Fallback>
      </mc:AlternateContent>
      <p:sp>
        <p:nvSpPr>
          <p:cNvPr id="10" name="!!Gauche">
            <a:extLst>
              <a:ext uri="{FF2B5EF4-FFF2-40B4-BE49-F238E27FC236}">
                <a16:creationId xmlns:a16="http://schemas.microsoft.com/office/drawing/2014/main" id="{BED0A9AE-6D50-7279-BFDD-1FC83D86F67F}"/>
              </a:ext>
            </a:extLst>
          </p:cNvPr>
          <p:cNvSpPr/>
          <p:nvPr/>
        </p:nvSpPr>
        <p:spPr>
          <a:xfrm rot="1070297">
            <a:off x="-1089199" y="444243"/>
            <a:ext cx="3798893" cy="2108447"/>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7">
              <a:alphaModFix/>
            </a:blip>
            <a:stretch>
              <a:fillRect/>
            </a:stretch>
          </a:blipFill>
          <a:ln>
            <a:noFill/>
          </a:ln>
        </p:spPr>
        <p:txBody>
          <a:bodyPr/>
          <a:lstStyle/>
          <a:p>
            <a:endParaRPr lang="fr-CA"/>
          </a:p>
        </p:txBody>
      </p:sp>
      <p:sp>
        <p:nvSpPr>
          <p:cNvPr id="11" name="!!Droite">
            <a:extLst>
              <a:ext uri="{FF2B5EF4-FFF2-40B4-BE49-F238E27FC236}">
                <a16:creationId xmlns:a16="http://schemas.microsoft.com/office/drawing/2014/main" id="{AEC8A2DB-5223-29C6-2065-F38E931D17DE}"/>
              </a:ext>
            </a:extLst>
          </p:cNvPr>
          <p:cNvSpPr/>
          <p:nvPr/>
        </p:nvSpPr>
        <p:spPr>
          <a:xfrm rot="1070297">
            <a:off x="10526980" y="3047843"/>
            <a:ext cx="3798893" cy="2186028"/>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7">
              <a:alphaModFix/>
            </a:blip>
            <a:stretch>
              <a:fillRect/>
            </a:stretch>
          </a:blipFill>
          <a:ln>
            <a:noFill/>
          </a:ln>
        </p:spPr>
        <p:txBody>
          <a:bodyPr/>
          <a:lstStyle/>
          <a:p>
            <a:endParaRPr lang="fr-CA"/>
          </a:p>
        </p:txBody>
      </p:sp>
      <p:pic>
        <p:nvPicPr>
          <p:cNvPr id="3" name="Image 2">
            <a:extLst>
              <a:ext uri="{FF2B5EF4-FFF2-40B4-BE49-F238E27FC236}">
                <a16:creationId xmlns:a16="http://schemas.microsoft.com/office/drawing/2014/main" id="{775F3825-5361-0057-9A89-3A68FF18BC88}"/>
              </a:ext>
            </a:extLst>
          </p:cNvPr>
          <p:cNvPicPr>
            <a:picLocks noChangeAspect="1"/>
          </p:cNvPicPr>
          <p:nvPr/>
        </p:nvPicPr>
        <p:blipFill>
          <a:blip r:embed="rId8"/>
          <a:stretch>
            <a:fillRect/>
          </a:stretch>
        </p:blipFill>
        <p:spPr>
          <a:xfrm>
            <a:off x="184731" y="5655294"/>
            <a:ext cx="11931530" cy="1084685"/>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9332"/>
                                        </p:tgtEl>
                                        <p:attrNameLst>
                                          <p:attrName>style.visibility</p:attrName>
                                        </p:attrNameLst>
                                      </p:cBhvr>
                                      <p:to>
                                        <p:strVal val="visible"/>
                                      </p:to>
                                    </p:set>
                                    <p:animEffect transition="in" filter="box(in)">
                                      <p:cBhvr>
                                        <p:cTn id="7" dur="500"/>
                                        <p:tgtEl>
                                          <p:spTgt spid="9933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933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9933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9933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934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2" grpId="0"/>
      <p:bldP spid="99334" grpId="0"/>
      <p:bldP spid="99336" grpId="0"/>
      <p:bldP spid="99338" grpId="0"/>
      <p:bldP spid="993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B5CAF-0692-691C-CE11-E85CDF977570}"/>
            </a:ext>
          </a:extLst>
        </p:cNvPr>
        <p:cNvGrpSpPr/>
        <p:nvPr/>
      </p:nvGrpSpPr>
      <p:grpSpPr>
        <a:xfrm>
          <a:off x="0" y="0"/>
          <a:ext cx="0" cy="0"/>
          <a:chOff x="0" y="0"/>
          <a:chExt cx="0" cy="0"/>
        </a:xfrm>
      </p:grpSpPr>
      <p:sp>
        <p:nvSpPr>
          <p:cNvPr id="99330" name="Rectangle 2">
            <a:extLst>
              <a:ext uri="{FF2B5EF4-FFF2-40B4-BE49-F238E27FC236}">
                <a16:creationId xmlns:a16="http://schemas.microsoft.com/office/drawing/2014/main" id="{BE742FE4-62AA-BB55-C27B-3630F38CE387}"/>
              </a:ext>
            </a:extLst>
          </p:cNvPr>
          <p:cNvSpPr>
            <a:spLocks noGrp="1" noChangeArrowheads="1"/>
          </p:cNvSpPr>
          <p:nvPr>
            <p:ph type="ctrTitle"/>
          </p:nvPr>
        </p:nvSpPr>
        <p:spPr>
          <a:xfrm>
            <a:off x="1055439" y="352945"/>
            <a:ext cx="10037999" cy="980000"/>
          </a:xfrm>
        </p:spPr>
        <p:txBody>
          <a:bodyPr>
            <a:normAutofit fontScale="90000"/>
          </a:bodyPr>
          <a:lstStyle/>
          <a:p>
            <a:r>
              <a:rPr lang="fr-CA" altLang="fr-FR" dirty="0"/>
              <a:t>Historique</a:t>
            </a:r>
          </a:p>
        </p:txBody>
      </p:sp>
      <p:sp>
        <p:nvSpPr>
          <p:cNvPr id="99335" name="Rectangle 7">
            <a:extLst>
              <a:ext uri="{FF2B5EF4-FFF2-40B4-BE49-F238E27FC236}">
                <a16:creationId xmlns:a16="http://schemas.microsoft.com/office/drawing/2014/main" id="{1B7477C0-F09E-41FD-5181-0596712DCE52}"/>
              </a:ext>
            </a:extLst>
          </p:cNvPr>
          <p:cNvSpPr>
            <a:spLocks noChangeArrowheads="1"/>
          </p:cNvSpPr>
          <p:nvPr/>
        </p:nvSpPr>
        <p:spPr bwMode="auto">
          <a:xfrm>
            <a:off x="1524001" y="308386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CA"/>
          </a:p>
        </p:txBody>
      </p:sp>
      <p:sp>
        <p:nvSpPr>
          <p:cNvPr id="99337" name="Rectangle 9">
            <a:extLst>
              <a:ext uri="{FF2B5EF4-FFF2-40B4-BE49-F238E27FC236}">
                <a16:creationId xmlns:a16="http://schemas.microsoft.com/office/drawing/2014/main" id="{FECC619D-3AC7-DA3C-438B-522D87ADB9CA}"/>
              </a:ext>
            </a:extLst>
          </p:cNvPr>
          <p:cNvSpPr>
            <a:spLocks noChangeArrowheads="1"/>
          </p:cNvSpPr>
          <p:nvPr/>
        </p:nvSpPr>
        <p:spPr bwMode="auto">
          <a:xfrm>
            <a:off x="1524001"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CA"/>
          </a:p>
        </p:txBody>
      </p:sp>
      <p:sp>
        <p:nvSpPr>
          <p:cNvPr id="99339" name="Rectangle 11">
            <a:extLst>
              <a:ext uri="{FF2B5EF4-FFF2-40B4-BE49-F238E27FC236}">
                <a16:creationId xmlns:a16="http://schemas.microsoft.com/office/drawing/2014/main" id="{51EB3B4A-DA0A-E065-CB67-5CF5FF921C7A}"/>
              </a:ext>
            </a:extLst>
          </p:cNvPr>
          <p:cNvSpPr>
            <a:spLocks noChangeArrowheads="1"/>
          </p:cNvSpPr>
          <p:nvPr/>
        </p:nvSpPr>
        <p:spPr bwMode="auto">
          <a:xfrm>
            <a:off x="1524001" y="308386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CA"/>
          </a:p>
        </p:txBody>
      </p:sp>
      <p:sp>
        <p:nvSpPr>
          <p:cNvPr id="99341" name="Rectangle 13">
            <a:extLst>
              <a:ext uri="{FF2B5EF4-FFF2-40B4-BE49-F238E27FC236}">
                <a16:creationId xmlns:a16="http://schemas.microsoft.com/office/drawing/2014/main" id="{1D006850-83B2-736B-90E6-20540BDA6B52}"/>
              </a:ext>
            </a:extLst>
          </p:cNvPr>
          <p:cNvSpPr>
            <a:spLocks noChangeArrowheads="1"/>
          </p:cNvSpPr>
          <p:nvPr/>
        </p:nvSpPr>
        <p:spPr bwMode="auto">
          <a:xfrm>
            <a:off x="1524001" y="293146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CA"/>
          </a:p>
        </p:txBody>
      </p:sp>
      <p:sp>
        <p:nvSpPr>
          <p:cNvPr id="2" name="Rectangle 3">
            <a:extLst>
              <a:ext uri="{FF2B5EF4-FFF2-40B4-BE49-F238E27FC236}">
                <a16:creationId xmlns:a16="http://schemas.microsoft.com/office/drawing/2014/main" id="{AE622140-9BBD-1ECB-1E1E-154823308085}"/>
              </a:ext>
            </a:extLst>
          </p:cNvPr>
          <p:cNvSpPr>
            <a:spLocks noGrp="1" noChangeArrowheads="1"/>
          </p:cNvSpPr>
          <p:nvPr>
            <p:ph type="body" idx="1"/>
          </p:nvPr>
        </p:nvSpPr>
        <p:spPr>
          <a:xfrm>
            <a:off x="1415480" y="1511523"/>
            <a:ext cx="10117360" cy="693342"/>
          </a:xfrm>
        </p:spPr>
        <p:txBody>
          <a:bodyPr>
            <a:normAutofit/>
          </a:bodyPr>
          <a:lstStyle/>
          <a:p>
            <a:pPr>
              <a:lnSpc>
                <a:spcPct val="90000"/>
              </a:lnSpc>
              <a:buFont typeface="Wingdings" panose="05000000000000000000" pitchFamily="2" charset="2"/>
              <a:buNone/>
            </a:pPr>
            <a:r>
              <a:rPr lang="fr-CA" altLang="fr-FR" sz="4000" dirty="0"/>
              <a:t>Première trace: Pingala (200 av J.C.)</a:t>
            </a:r>
            <a:endParaRPr lang="fr-CA" altLang="fr-FR" sz="4000" dirty="0">
              <a:latin typeface="Courier New" panose="02070309020205020404" pitchFamily="49" charset="0"/>
            </a:endParaRPr>
          </a:p>
          <a:p>
            <a:pPr>
              <a:lnSpc>
                <a:spcPct val="90000"/>
              </a:lnSpc>
            </a:pPr>
            <a:endParaRPr lang="fr-CA" altLang="fr-FR" sz="4000" dirty="0"/>
          </a:p>
          <a:p>
            <a:pPr>
              <a:lnSpc>
                <a:spcPct val="90000"/>
              </a:lnSpc>
            </a:pPr>
            <a:endParaRPr lang="fr-CA" altLang="fr-FR" dirty="0"/>
          </a:p>
        </p:txBody>
      </p:sp>
      <p:graphicFrame>
        <p:nvGraphicFramePr>
          <p:cNvPr id="3" name="Tableau 2">
            <a:extLst>
              <a:ext uri="{FF2B5EF4-FFF2-40B4-BE49-F238E27FC236}">
                <a16:creationId xmlns:a16="http://schemas.microsoft.com/office/drawing/2014/main" id="{D04A60E8-35E3-5920-25D9-18398C40B024}"/>
              </a:ext>
            </a:extLst>
          </p:cNvPr>
          <p:cNvGraphicFramePr>
            <a:graphicFrameLocks noGrp="1"/>
          </p:cNvGraphicFramePr>
          <p:nvPr>
            <p:extLst>
              <p:ext uri="{D42A27DB-BD31-4B8C-83A1-F6EECF244321}">
                <p14:modId xmlns:p14="http://schemas.microsoft.com/office/powerpoint/2010/main" val="735301571"/>
              </p:ext>
            </p:extLst>
          </p:nvPr>
        </p:nvGraphicFramePr>
        <p:xfrm>
          <a:off x="1613080" y="2351133"/>
          <a:ext cx="9307456" cy="4175760"/>
        </p:xfrm>
        <a:graphic>
          <a:graphicData uri="http://schemas.openxmlformats.org/drawingml/2006/table">
            <a:tbl>
              <a:tblPr firstRow="1" bandRow="1">
                <a:tableStyleId>{5C22544A-7EE6-4342-B048-85BDC9FD1C3A}</a:tableStyleId>
              </a:tblPr>
              <a:tblGrid>
                <a:gridCol w="2239426">
                  <a:extLst>
                    <a:ext uri="{9D8B030D-6E8A-4147-A177-3AD203B41FA5}">
                      <a16:colId xmlns:a16="http://schemas.microsoft.com/office/drawing/2014/main" val="3233469221"/>
                    </a:ext>
                  </a:extLst>
                </a:gridCol>
                <a:gridCol w="2812618">
                  <a:extLst>
                    <a:ext uri="{9D8B030D-6E8A-4147-A177-3AD203B41FA5}">
                      <a16:colId xmlns:a16="http://schemas.microsoft.com/office/drawing/2014/main" val="1331751474"/>
                    </a:ext>
                  </a:extLst>
                </a:gridCol>
                <a:gridCol w="4255412">
                  <a:extLst>
                    <a:ext uri="{9D8B030D-6E8A-4147-A177-3AD203B41FA5}">
                      <a16:colId xmlns:a16="http://schemas.microsoft.com/office/drawing/2014/main" val="680825902"/>
                    </a:ext>
                  </a:extLst>
                </a:gridCol>
              </a:tblGrid>
              <a:tr h="370840">
                <a:tc>
                  <a:txBody>
                    <a:bodyPr/>
                    <a:lstStyle/>
                    <a:p>
                      <a:pPr algn="ctr"/>
                      <a:r>
                        <a:rPr lang="fr-CA" sz="3200" dirty="0"/>
                        <a:t>Longueur</a:t>
                      </a:r>
                    </a:p>
                  </a:txBody>
                  <a:tcPr anchor="ctr"/>
                </a:tc>
                <a:tc>
                  <a:txBody>
                    <a:bodyPr/>
                    <a:lstStyle/>
                    <a:p>
                      <a:pPr algn="ctr"/>
                      <a:r>
                        <a:rPr lang="fr-CA" sz="3200" dirty="0"/>
                        <a:t>Nombre de possibilités</a:t>
                      </a:r>
                    </a:p>
                  </a:txBody>
                  <a:tcPr anchor="ctr"/>
                </a:tc>
                <a:tc>
                  <a:txBody>
                    <a:bodyPr/>
                    <a:lstStyle/>
                    <a:p>
                      <a:pPr algn="ctr"/>
                      <a:r>
                        <a:rPr lang="fr-CA" sz="3200" dirty="0"/>
                        <a:t>Liste des possibilités</a:t>
                      </a:r>
                    </a:p>
                  </a:txBody>
                  <a:tcPr anchor="ctr"/>
                </a:tc>
                <a:extLst>
                  <a:ext uri="{0D108BD9-81ED-4DB2-BD59-A6C34878D82A}">
                    <a16:rowId xmlns:a16="http://schemas.microsoft.com/office/drawing/2014/main" val="326806043"/>
                  </a:ext>
                </a:extLst>
              </a:tr>
              <a:tr h="370840">
                <a:tc>
                  <a:txBody>
                    <a:bodyPr/>
                    <a:lstStyle/>
                    <a:p>
                      <a:pPr algn="ctr"/>
                      <a:r>
                        <a:rPr lang="fr-CA" sz="2400" dirty="0"/>
                        <a:t>0</a:t>
                      </a:r>
                    </a:p>
                  </a:txBody>
                  <a:tcPr anchor="ctr"/>
                </a:tc>
                <a:tc>
                  <a:txBody>
                    <a:bodyPr/>
                    <a:lstStyle/>
                    <a:p>
                      <a:pPr algn="ctr"/>
                      <a:r>
                        <a:rPr lang="fr-CA" sz="2400" dirty="0"/>
                        <a:t>1</a:t>
                      </a:r>
                    </a:p>
                  </a:txBody>
                  <a:tcPr anchor="ctr"/>
                </a:tc>
                <a:tc>
                  <a:txBody>
                    <a:bodyPr/>
                    <a:lstStyle/>
                    <a:p>
                      <a:pPr algn="ctr"/>
                      <a:endParaRPr lang="fr-CA" sz="2400" dirty="0"/>
                    </a:p>
                  </a:txBody>
                  <a:tcPr anchor="ctr"/>
                </a:tc>
                <a:extLst>
                  <a:ext uri="{0D108BD9-81ED-4DB2-BD59-A6C34878D82A}">
                    <a16:rowId xmlns:a16="http://schemas.microsoft.com/office/drawing/2014/main" val="2696808026"/>
                  </a:ext>
                </a:extLst>
              </a:tr>
              <a:tr h="370840">
                <a:tc>
                  <a:txBody>
                    <a:bodyPr/>
                    <a:lstStyle/>
                    <a:p>
                      <a:pPr algn="ctr"/>
                      <a:r>
                        <a:rPr lang="fr-CA" sz="2400" dirty="0"/>
                        <a:t>1</a:t>
                      </a:r>
                    </a:p>
                  </a:txBody>
                  <a:tcPr anchor="ctr"/>
                </a:tc>
                <a:tc>
                  <a:txBody>
                    <a:bodyPr/>
                    <a:lstStyle/>
                    <a:p>
                      <a:pPr algn="ctr"/>
                      <a:r>
                        <a:rPr lang="fr-CA" sz="2400" dirty="0"/>
                        <a:t>1</a:t>
                      </a:r>
                    </a:p>
                  </a:txBody>
                  <a:tcPr anchor="ctr"/>
                </a:tc>
                <a:tc>
                  <a:txBody>
                    <a:bodyPr/>
                    <a:lstStyle/>
                    <a:p>
                      <a:pPr algn="ctr"/>
                      <a:r>
                        <a:rPr lang="fr-CA" sz="2400" dirty="0"/>
                        <a:t>C</a:t>
                      </a:r>
                    </a:p>
                  </a:txBody>
                  <a:tcPr anchor="ctr"/>
                </a:tc>
                <a:extLst>
                  <a:ext uri="{0D108BD9-81ED-4DB2-BD59-A6C34878D82A}">
                    <a16:rowId xmlns:a16="http://schemas.microsoft.com/office/drawing/2014/main" val="2006193631"/>
                  </a:ext>
                </a:extLst>
              </a:tr>
              <a:tr h="370840">
                <a:tc>
                  <a:txBody>
                    <a:bodyPr/>
                    <a:lstStyle/>
                    <a:p>
                      <a:pPr algn="ctr"/>
                      <a:r>
                        <a:rPr lang="fr-CA" sz="2400" dirty="0"/>
                        <a:t>2</a:t>
                      </a:r>
                    </a:p>
                  </a:txBody>
                  <a:tcPr anchor="ctr"/>
                </a:tc>
                <a:tc>
                  <a:txBody>
                    <a:bodyPr/>
                    <a:lstStyle/>
                    <a:p>
                      <a:pPr algn="ctr"/>
                      <a:r>
                        <a:rPr lang="fr-CA" sz="2400" dirty="0"/>
                        <a:t>2</a:t>
                      </a:r>
                    </a:p>
                  </a:txBody>
                  <a:tcPr anchor="ctr"/>
                </a:tc>
                <a:tc>
                  <a:txBody>
                    <a:bodyPr/>
                    <a:lstStyle/>
                    <a:p>
                      <a:pPr algn="ctr"/>
                      <a:r>
                        <a:rPr lang="fr-CA" sz="2400" dirty="0"/>
                        <a:t>CC,</a:t>
                      </a:r>
                      <a:r>
                        <a:rPr lang="fr-CA" sz="2400" b="1" dirty="0"/>
                        <a:t>L</a:t>
                      </a:r>
                    </a:p>
                  </a:txBody>
                  <a:tcPr anchor="ctr"/>
                </a:tc>
                <a:extLst>
                  <a:ext uri="{0D108BD9-81ED-4DB2-BD59-A6C34878D82A}">
                    <a16:rowId xmlns:a16="http://schemas.microsoft.com/office/drawing/2014/main" val="158373709"/>
                  </a:ext>
                </a:extLst>
              </a:tr>
              <a:tr h="370840">
                <a:tc>
                  <a:txBody>
                    <a:bodyPr/>
                    <a:lstStyle/>
                    <a:p>
                      <a:pPr algn="ctr"/>
                      <a:r>
                        <a:rPr lang="fr-CA" sz="2400" dirty="0"/>
                        <a:t>3</a:t>
                      </a:r>
                    </a:p>
                  </a:txBody>
                  <a:tcPr anchor="ctr"/>
                </a:tc>
                <a:tc>
                  <a:txBody>
                    <a:bodyPr/>
                    <a:lstStyle/>
                    <a:p>
                      <a:pPr algn="ctr"/>
                      <a:r>
                        <a:rPr lang="fr-CA" sz="2400" dirty="0"/>
                        <a:t>3</a:t>
                      </a:r>
                    </a:p>
                  </a:txBody>
                  <a:tcPr anchor="ctr"/>
                </a:tc>
                <a:tc>
                  <a:txBody>
                    <a:bodyPr/>
                    <a:lstStyle/>
                    <a:p>
                      <a:pPr algn="ctr"/>
                      <a:r>
                        <a:rPr lang="fr-CA" sz="2400" dirty="0"/>
                        <a:t>CCC, LC, </a:t>
                      </a:r>
                      <a:r>
                        <a:rPr lang="fr-CA" sz="2400" b="1" dirty="0"/>
                        <a:t>CL</a:t>
                      </a:r>
                    </a:p>
                  </a:txBody>
                  <a:tcPr anchor="ctr"/>
                </a:tc>
                <a:extLst>
                  <a:ext uri="{0D108BD9-81ED-4DB2-BD59-A6C34878D82A}">
                    <a16:rowId xmlns:a16="http://schemas.microsoft.com/office/drawing/2014/main" val="744772904"/>
                  </a:ext>
                </a:extLst>
              </a:tr>
              <a:tr h="370840">
                <a:tc>
                  <a:txBody>
                    <a:bodyPr/>
                    <a:lstStyle/>
                    <a:p>
                      <a:pPr algn="ctr"/>
                      <a:r>
                        <a:rPr lang="fr-CA" sz="2400" dirty="0"/>
                        <a:t>4</a:t>
                      </a:r>
                    </a:p>
                  </a:txBody>
                  <a:tcPr anchor="ctr"/>
                </a:tc>
                <a:tc>
                  <a:txBody>
                    <a:bodyPr/>
                    <a:lstStyle/>
                    <a:p>
                      <a:pPr algn="ctr"/>
                      <a:r>
                        <a:rPr lang="fr-CA" sz="2400" dirty="0"/>
                        <a:t>5</a:t>
                      </a:r>
                    </a:p>
                  </a:txBody>
                  <a:tcPr anchor="ctr"/>
                </a:tc>
                <a:tc>
                  <a:txBody>
                    <a:bodyPr/>
                    <a:lstStyle/>
                    <a:p>
                      <a:pPr algn="ctr"/>
                      <a:r>
                        <a:rPr lang="fr-CA" sz="2400" dirty="0"/>
                        <a:t>CCCC, LCC, CLC, </a:t>
                      </a:r>
                      <a:r>
                        <a:rPr lang="fr-CA" sz="2400" b="1" dirty="0"/>
                        <a:t>CCL, LL</a:t>
                      </a:r>
                    </a:p>
                  </a:txBody>
                  <a:tcPr anchor="ctr"/>
                </a:tc>
                <a:extLst>
                  <a:ext uri="{0D108BD9-81ED-4DB2-BD59-A6C34878D82A}">
                    <a16:rowId xmlns:a16="http://schemas.microsoft.com/office/drawing/2014/main" val="471873665"/>
                  </a:ext>
                </a:extLst>
              </a:tr>
              <a:tr h="370840">
                <a:tc>
                  <a:txBody>
                    <a:bodyPr/>
                    <a:lstStyle/>
                    <a:p>
                      <a:pPr algn="ctr"/>
                      <a:r>
                        <a:rPr lang="fr-CA" sz="2400" dirty="0"/>
                        <a:t>5</a:t>
                      </a:r>
                    </a:p>
                  </a:txBody>
                  <a:tcPr anchor="ctr"/>
                </a:tc>
                <a:tc>
                  <a:txBody>
                    <a:bodyPr/>
                    <a:lstStyle/>
                    <a:p>
                      <a:pPr algn="ctr"/>
                      <a:r>
                        <a:rPr lang="fr-CA" sz="2400" dirty="0"/>
                        <a:t>8</a:t>
                      </a:r>
                    </a:p>
                  </a:txBody>
                  <a:tcPr anchor="ctr"/>
                </a:tc>
                <a:tc>
                  <a:txBody>
                    <a:bodyPr/>
                    <a:lstStyle/>
                    <a:p>
                      <a:pPr algn="ctr"/>
                      <a:r>
                        <a:rPr lang="fr-CA" sz="2400" dirty="0"/>
                        <a:t>CCCCC, LCCC, CLCC, CCLC, LLC, </a:t>
                      </a:r>
                      <a:r>
                        <a:rPr lang="fr-CA" sz="2400" b="1" dirty="0"/>
                        <a:t>CCCL, LCL,CLL</a:t>
                      </a:r>
                    </a:p>
                  </a:txBody>
                  <a:tcPr anchor="ctr"/>
                </a:tc>
                <a:extLst>
                  <a:ext uri="{0D108BD9-81ED-4DB2-BD59-A6C34878D82A}">
                    <a16:rowId xmlns:a16="http://schemas.microsoft.com/office/drawing/2014/main" val="402959867"/>
                  </a:ext>
                </a:extLst>
              </a:tr>
            </a:tbl>
          </a:graphicData>
        </a:graphic>
      </p:graphicFrame>
      <p:sp>
        <p:nvSpPr>
          <p:cNvPr id="4" name="!!Gauche">
            <a:extLst>
              <a:ext uri="{FF2B5EF4-FFF2-40B4-BE49-F238E27FC236}">
                <a16:creationId xmlns:a16="http://schemas.microsoft.com/office/drawing/2014/main" id="{32D98EE7-3E0B-0944-E5AE-0DD4926B3683}"/>
              </a:ext>
            </a:extLst>
          </p:cNvPr>
          <p:cNvSpPr/>
          <p:nvPr/>
        </p:nvSpPr>
        <p:spPr>
          <a:xfrm rot="241495">
            <a:off x="-1108375" y="2020399"/>
            <a:ext cx="3365506" cy="2284907"/>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3">
              <a:alphaModFix/>
            </a:blip>
            <a:stretch>
              <a:fillRect/>
            </a:stretch>
          </a:blipFill>
          <a:ln>
            <a:noFill/>
          </a:ln>
        </p:spPr>
        <p:txBody>
          <a:bodyPr/>
          <a:lstStyle/>
          <a:p>
            <a:endParaRPr lang="fr-CA"/>
          </a:p>
        </p:txBody>
      </p:sp>
      <p:sp>
        <p:nvSpPr>
          <p:cNvPr id="5" name="!!Droite">
            <a:extLst>
              <a:ext uri="{FF2B5EF4-FFF2-40B4-BE49-F238E27FC236}">
                <a16:creationId xmlns:a16="http://schemas.microsoft.com/office/drawing/2014/main" id="{EB434518-01D0-9133-CE4F-E1D3DB1CB8DD}"/>
              </a:ext>
            </a:extLst>
          </p:cNvPr>
          <p:cNvSpPr/>
          <p:nvPr/>
        </p:nvSpPr>
        <p:spPr>
          <a:xfrm rot="241495">
            <a:off x="10509247" y="4505577"/>
            <a:ext cx="3365506" cy="2368981"/>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3">
              <a:alphaModFix/>
            </a:blip>
            <a:stretch>
              <a:fillRect/>
            </a:stretch>
          </a:blipFill>
          <a:ln>
            <a:noFill/>
          </a:ln>
        </p:spPr>
        <p:txBody>
          <a:bodyPr/>
          <a:lstStyle/>
          <a:p>
            <a:endParaRPr lang="fr-CA"/>
          </a:p>
        </p:txBody>
      </p:sp>
    </p:spTree>
    <p:extLst>
      <p:ext uri="{BB962C8B-B14F-4D97-AF65-F5344CB8AC3E}">
        <p14:creationId xmlns:p14="http://schemas.microsoft.com/office/powerpoint/2010/main" val="12657932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7D85C-EB55-29F2-3E78-54CD1DB42BB9}"/>
            </a:ext>
          </a:extLst>
        </p:cNvPr>
        <p:cNvGrpSpPr/>
        <p:nvPr/>
      </p:nvGrpSpPr>
      <p:grpSpPr>
        <a:xfrm>
          <a:off x="0" y="0"/>
          <a:ext cx="0" cy="0"/>
          <a:chOff x="0" y="0"/>
          <a:chExt cx="0" cy="0"/>
        </a:xfrm>
      </p:grpSpPr>
      <p:sp>
        <p:nvSpPr>
          <p:cNvPr id="99330" name="Rectangle 2">
            <a:extLst>
              <a:ext uri="{FF2B5EF4-FFF2-40B4-BE49-F238E27FC236}">
                <a16:creationId xmlns:a16="http://schemas.microsoft.com/office/drawing/2014/main" id="{3414B613-F734-B259-B110-FF731ACE82A8}"/>
              </a:ext>
            </a:extLst>
          </p:cNvPr>
          <p:cNvSpPr>
            <a:spLocks noGrp="1" noChangeArrowheads="1"/>
          </p:cNvSpPr>
          <p:nvPr>
            <p:ph type="ctrTitle"/>
          </p:nvPr>
        </p:nvSpPr>
        <p:spPr>
          <a:xfrm>
            <a:off x="1055439" y="352945"/>
            <a:ext cx="10037999" cy="980000"/>
          </a:xfrm>
        </p:spPr>
        <p:txBody>
          <a:bodyPr>
            <a:normAutofit fontScale="90000"/>
          </a:bodyPr>
          <a:lstStyle/>
          <a:p>
            <a:r>
              <a:rPr lang="fr-CA" altLang="fr-FR" dirty="0"/>
              <a:t>Historique</a:t>
            </a:r>
          </a:p>
        </p:txBody>
      </p:sp>
      <p:sp>
        <p:nvSpPr>
          <p:cNvPr id="99335" name="Rectangle 7">
            <a:extLst>
              <a:ext uri="{FF2B5EF4-FFF2-40B4-BE49-F238E27FC236}">
                <a16:creationId xmlns:a16="http://schemas.microsoft.com/office/drawing/2014/main" id="{ABC445DB-35A5-C203-316B-2D5F08078069}"/>
              </a:ext>
            </a:extLst>
          </p:cNvPr>
          <p:cNvSpPr>
            <a:spLocks noChangeArrowheads="1"/>
          </p:cNvSpPr>
          <p:nvPr/>
        </p:nvSpPr>
        <p:spPr bwMode="auto">
          <a:xfrm>
            <a:off x="1524001" y="308386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CA"/>
          </a:p>
        </p:txBody>
      </p:sp>
      <p:sp>
        <p:nvSpPr>
          <p:cNvPr id="99337" name="Rectangle 9">
            <a:extLst>
              <a:ext uri="{FF2B5EF4-FFF2-40B4-BE49-F238E27FC236}">
                <a16:creationId xmlns:a16="http://schemas.microsoft.com/office/drawing/2014/main" id="{2936C0A3-CD9D-509B-5911-08C844852495}"/>
              </a:ext>
            </a:extLst>
          </p:cNvPr>
          <p:cNvSpPr>
            <a:spLocks noChangeArrowheads="1"/>
          </p:cNvSpPr>
          <p:nvPr/>
        </p:nvSpPr>
        <p:spPr bwMode="auto">
          <a:xfrm>
            <a:off x="1524001"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CA"/>
          </a:p>
        </p:txBody>
      </p:sp>
      <p:sp>
        <p:nvSpPr>
          <p:cNvPr id="99339" name="Rectangle 11">
            <a:extLst>
              <a:ext uri="{FF2B5EF4-FFF2-40B4-BE49-F238E27FC236}">
                <a16:creationId xmlns:a16="http://schemas.microsoft.com/office/drawing/2014/main" id="{7734E83F-19A4-A743-F7BC-963A0A72CAF7}"/>
              </a:ext>
            </a:extLst>
          </p:cNvPr>
          <p:cNvSpPr>
            <a:spLocks noChangeArrowheads="1"/>
          </p:cNvSpPr>
          <p:nvPr/>
        </p:nvSpPr>
        <p:spPr bwMode="auto">
          <a:xfrm>
            <a:off x="1524001" y="308386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CA"/>
          </a:p>
        </p:txBody>
      </p:sp>
      <p:sp>
        <p:nvSpPr>
          <p:cNvPr id="99341" name="Rectangle 13">
            <a:extLst>
              <a:ext uri="{FF2B5EF4-FFF2-40B4-BE49-F238E27FC236}">
                <a16:creationId xmlns:a16="http://schemas.microsoft.com/office/drawing/2014/main" id="{B8C359D5-EFD1-278E-C738-91ECBD4FA81A}"/>
              </a:ext>
            </a:extLst>
          </p:cNvPr>
          <p:cNvSpPr>
            <a:spLocks noChangeArrowheads="1"/>
          </p:cNvSpPr>
          <p:nvPr/>
        </p:nvSpPr>
        <p:spPr bwMode="auto">
          <a:xfrm>
            <a:off x="1524001" y="293146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CA"/>
          </a:p>
        </p:txBody>
      </p:sp>
      <p:sp>
        <p:nvSpPr>
          <p:cNvPr id="2" name="Rectangle 3">
            <a:extLst>
              <a:ext uri="{FF2B5EF4-FFF2-40B4-BE49-F238E27FC236}">
                <a16:creationId xmlns:a16="http://schemas.microsoft.com/office/drawing/2014/main" id="{73981F9D-C531-F0C2-7621-EF1CE75E7D4B}"/>
              </a:ext>
            </a:extLst>
          </p:cNvPr>
          <p:cNvSpPr>
            <a:spLocks noGrp="1" noChangeArrowheads="1"/>
          </p:cNvSpPr>
          <p:nvPr>
            <p:ph type="body" idx="1"/>
          </p:nvPr>
        </p:nvSpPr>
        <p:spPr>
          <a:xfrm>
            <a:off x="1415480" y="1511522"/>
            <a:ext cx="10117360" cy="5346478"/>
          </a:xfrm>
        </p:spPr>
        <p:txBody>
          <a:bodyPr>
            <a:normAutofit/>
          </a:bodyPr>
          <a:lstStyle/>
          <a:p>
            <a:pPr>
              <a:lnSpc>
                <a:spcPct val="90000"/>
              </a:lnSpc>
              <a:buFont typeface="Wingdings" panose="05000000000000000000" pitchFamily="2" charset="2"/>
              <a:buNone/>
            </a:pPr>
            <a:r>
              <a:rPr lang="fr-CA" altLang="fr-FR" sz="4000" dirty="0"/>
              <a:t>Popularisé: Leonardo Fibonacci dans </a:t>
            </a:r>
            <a:r>
              <a:rPr lang="fr-CA" altLang="fr-FR" sz="4000" i="1" dirty="0"/>
              <a:t>Liber </a:t>
            </a:r>
            <a:r>
              <a:rPr lang="fr-CA" altLang="fr-FR" sz="4000" i="1" dirty="0" err="1"/>
              <a:t>abaci</a:t>
            </a:r>
            <a:r>
              <a:rPr lang="fr-CA" altLang="fr-FR" sz="4000" i="1" dirty="0"/>
              <a:t> </a:t>
            </a:r>
            <a:r>
              <a:rPr lang="fr-CA" altLang="fr-FR" sz="4000" dirty="0"/>
              <a:t>(1202)</a:t>
            </a:r>
          </a:p>
          <a:p>
            <a:pPr>
              <a:lnSpc>
                <a:spcPct val="90000"/>
              </a:lnSpc>
              <a:buFont typeface="Wingdings" panose="05000000000000000000" pitchFamily="2" charset="2"/>
              <a:buNone/>
            </a:pPr>
            <a:endParaRPr lang="fr-CA" altLang="fr-FR" sz="3200" dirty="0">
              <a:latin typeface="Courier New" panose="02070309020205020404" pitchFamily="49" charset="0"/>
            </a:endParaRPr>
          </a:p>
          <a:p>
            <a:pPr>
              <a:lnSpc>
                <a:spcPct val="90000"/>
              </a:lnSpc>
              <a:buFont typeface="Wingdings" panose="05000000000000000000" pitchFamily="2" charset="2"/>
              <a:buNone/>
            </a:pPr>
            <a:r>
              <a:rPr lang="fr-FR" sz="3200" i="1" dirty="0">
                <a:latin typeface="Times New Roman" panose="02020603050405020304" pitchFamily="18" charset="0"/>
                <a:cs typeface="Times New Roman" panose="02020603050405020304" pitchFamily="18" charset="0"/>
              </a:rPr>
              <a:t>Quelqu’un a déposé un couple de lapins dans un certain lieu, clos de toutes parts, pour savoir combien de couples seraient issus de cette paire en une année, car il est dans leur nature de générer un autre couple en un seul mois, et qu’ils enfantent dans le second mois après leur naissance. </a:t>
            </a:r>
            <a:endParaRPr lang="fr-CA" altLang="fr-FR" sz="3200" i="1" dirty="0">
              <a:latin typeface="Times New Roman" panose="02020603050405020304" pitchFamily="18" charset="0"/>
              <a:cs typeface="Times New Roman" panose="02020603050405020304" pitchFamily="18" charset="0"/>
            </a:endParaRPr>
          </a:p>
          <a:p>
            <a:pPr>
              <a:lnSpc>
                <a:spcPct val="90000"/>
              </a:lnSpc>
            </a:pPr>
            <a:endParaRPr lang="fr-CA" altLang="fr-FR" sz="4000" dirty="0"/>
          </a:p>
          <a:p>
            <a:pPr>
              <a:lnSpc>
                <a:spcPct val="90000"/>
              </a:lnSpc>
            </a:pPr>
            <a:endParaRPr lang="fr-CA" altLang="fr-FR" dirty="0"/>
          </a:p>
        </p:txBody>
      </p:sp>
      <p:sp>
        <p:nvSpPr>
          <p:cNvPr id="4" name="!!Gauche">
            <a:extLst>
              <a:ext uri="{FF2B5EF4-FFF2-40B4-BE49-F238E27FC236}">
                <a16:creationId xmlns:a16="http://schemas.microsoft.com/office/drawing/2014/main" id="{B3BF009C-4D58-966F-EA99-50F69573617F}"/>
              </a:ext>
            </a:extLst>
          </p:cNvPr>
          <p:cNvSpPr/>
          <p:nvPr/>
        </p:nvSpPr>
        <p:spPr>
          <a:xfrm rot="20584145">
            <a:off x="-937283" y="2042186"/>
            <a:ext cx="2664412" cy="2777272"/>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3">
              <a:alphaModFix/>
            </a:blip>
            <a:stretch>
              <a:fillRect/>
            </a:stretch>
          </a:blipFill>
          <a:ln>
            <a:noFill/>
          </a:ln>
        </p:spPr>
        <p:txBody>
          <a:bodyPr/>
          <a:lstStyle/>
          <a:p>
            <a:endParaRPr lang="fr-CA"/>
          </a:p>
        </p:txBody>
      </p:sp>
      <p:sp>
        <p:nvSpPr>
          <p:cNvPr id="5" name="!!Droite">
            <a:extLst>
              <a:ext uri="{FF2B5EF4-FFF2-40B4-BE49-F238E27FC236}">
                <a16:creationId xmlns:a16="http://schemas.microsoft.com/office/drawing/2014/main" id="{FC446DA9-3DA7-A917-F3C8-1BDCAA371159}"/>
              </a:ext>
            </a:extLst>
          </p:cNvPr>
          <p:cNvSpPr/>
          <p:nvPr/>
        </p:nvSpPr>
        <p:spPr>
          <a:xfrm rot="20584145">
            <a:off x="10686705" y="4645285"/>
            <a:ext cx="2664412" cy="2879462"/>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3">
              <a:alphaModFix/>
            </a:blip>
            <a:stretch>
              <a:fillRect/>
            </a:stretch>
          </a:blipFill>
          <a:ln>
            <a:noFill/>
          </a:ln>
        </p:spPr>
        <p:txBody>
          <a:bodyPr/>
          <a:lstStyle/>
          <a:p>
            <a:endParaRPr lang="fr-CA"/>
          </a:p>
        </p:txBody>
      </p:sp>
    </p:spTree>
    <p:extLst>
      <p:ext uri="{BB962C8B-B14F-4D97-AF65-F5344CB8AC3E}">
        <p14:creationId xmlns:p14="http://schemas.microsoft.com/office/powerpoint/2010/main" val="28679040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Police, nombre&#10;&#10;Le contenu généré par l’IA peut être incorrect.">
            <a:extLst>
              <a:ext uri="{FF2B5EF4-FFF2-40B4-BE49-F238E27FC236}">
                <a16:creationId xmlns:a16="http://schemas.microsoft.com/office/drawing/2014/main" id="{F1E4F419-0D70-FEDE-ECD6-832425FE140C}"/>
              </a:ext>
            </a:extLst>
          </p:cNvPr>
          <p:cNvPicPr>
            <a:picLocks noChangeAspect="1"/>
          </p:cNvPicPr>
          <p:nvPr/>
        </p:nvPicPr>
        <p:blipFill>
          <a:blip r:embed="rId3"/>
          <a:stretch>
            <a:fillRect/>
          </a:stretch>
        </p:blipFill>
        <p:spPr>
          <a:xfrm>
            <a:off x="-31127" y="3045012"/>
            <a:ext cx="12300658" cy="3812988"/>
          </a:xfrm>
          <a:prstGeom prst="rect">
            <a:avLst/>
          </a:prstGeom>
        </p:spPr>
      </p:pic>
      <p:sp>
        <p:nvSpPr>
          <p:cNvPr id="5122" name="Rectangle 2">
            <a:extLst>
              <a:ext uri="{FF2B5EF4-FFF2-40B4-BE49-F238E27FC236}">
                <a16:creationId xmlns:a16="http://schemas.microsoft.com/office/drawing/2014/main" id="{DAAA01E0-C95A-9B49-F42B-25BA8CF0BDF3}"/>
              </a:ext>
            </a:extLst>
          </p:cNvPr>
          <p:cNvSpPr>
            <a:spLocks noGrp="1" noChangeArrowheads="1"/>
          </p:cNvSpPr>
          <p:nvPr>
            <p:ph type="ctrTitle"/>
          </p:nvPr>
        </p:nvSpPr>
        <p:spPr/>
        <p:txBody>
          <a:bodyPr>
            <a:normAutofit fontScale="90000"/>
          </a:bodyPr>
          <a:lstStyle/>
          <a:p>
            <a:r>
              <a:rPr lang="fr-CA" altLang="fr-FR" dirty="0"/>
              <a:t>Est-ce une suite de Fibonacci ?</a:t>
            </a:r>
          </a:p>
        </p:txBody>
      </p:sp>
      <p:sp>
        <p:nvSpPr>
          <p:cNvPr id="4" name="!!Gauche">
            <a:extLst>
              <a:ext uri="{FF2B5EF4-FFF2-40B4-BE49-F238E27FC236}">
                <a16:creationId xmlns:a16="http://schemas.microsoft.com/office/drawing/2014/main" id="{0D3347FE-34BA-2C1A-D037-691BEEED133F}"/>
              </a:ext>
            </a:extLst>
          </p:cNvPr>
          <p:cNvSpPr/>
          <p:nvPr/>
        </p:nvSpPr>
        <p:spPr>
          <a:xfrm>
            <a:off x="-1090645" y="2065012"/>
            <a:ext cx="2664412" cy="4100292"/>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4">
              <a:alphaModFix/>
            </a:blip>
            <a:stretch>
              <a:fillRect/>
            </a:stretch>
          </a:blipFill>
          <a:ln>
            <a:noFill/>
          </a:ln>
        </p:spPr>
        <p:txBody>
          <a:bodyPr/>
          <a:lstStyle/>
          <a:p>
            <a:endParaRPr lang="fr-CA"/>
          </a:p>
        </p:txBody>
      </p:sp>
      <p:sp>
        <p:nvSpPr>
          <p:cNvPr id="5" name="!!Droite">
            <a:extLst>
              <a:ext uri="{FF2B5EF4-FFF2-40B4-BE49-F238E27FC236}">
                <a16:creationId xmlns:a16="http://schemas.microsoft.com/office/drawing/2014/main" id="{64A80DC3-9442-1E93-7F46-0E853E9A4A88}"/>
              </a:ext>
            </a:extLst>
          </p:cNvPr>
          <p:cNvSpPr/>
          <p:nvPr/>
        </p:nvSpPr>
        <p:spPr>
          <a:xfrm>
            <a:off x="10527700" y="1772816"/>
            <a:ext cx="2664412" cy="4683599"/>
          </a:xfrm>
          <a:custGeom>
            <a:avLst/>
            <a:gdLst/>
            <a:ahLst/>
            <a:cxnLst/>
            <a:rect l="l" t="t" r="r" b="b"/>
            <a:pathLst>
              <a:path w="3996618" h="1627713" extrusionOk="0">
                <a:moveTo>
                  <a:pt x="0" y="0"/>
                </a:moveTo>
                <a:lnTo>
                  <a:pt x="3996618" y="0"/>
                </a:lnTo>
                <a:lnTo>
                  <a:pt x="3996618" y="1627713"/>
                </a:lnTo>
                <a:lnTo>
                  <a:pt x="0" y="1627713"/>
                </a:lnTo>
                <a:lnTo>
                  <a:pt x="0" y="0"/>
                </a:lnTo>
                <a:close/>
              </a:path>
            </a:pathLst>
          </a:custGeom>
          <a:blipFill rotWithShape="1">
            <a:blip r:embed="rId4">
              <a:alphaModFix/>
            </a:blip>
            <a:stretch>
              <a:fillRect/>
            </a:stretch>
          </a:blipFill>
          <a:ln>
            <a:noFill/>
          </a:ln>
        </p:spPr>
        <p:txBody>
          <a:bodyPr/>
          <a:lstStyle/>
          <a:p>
            <a:endParaRPr lang="fr-CA"/>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Functions Lesson for Middle School">
  <a:themeElements>
    <a:clrScheme name="Office">
      <a:dk1>
        <a:srgbClr val="3D5A80"/>
      </a:dk1>
      <a:lt1>
        <a:srgbClr val="FFFFFF"/>
      </a:lt1>
      <a:dk2>
        <a:srgbClr val="00C4A8"/>
      </a:dk2>
      <a:lt2>
        <a:srgbClr val="FCB295"/>
      </a:lt2>
      <a:accent1>
        <a:srgbClr val="F9D021"/>
      </a:accent1>
      <a:accent2>
        <a:srgbClr val="B37345"/>
      </a:accent2>
      <a:accent3>
        <a:srgbClr val="EA863B"/>
      </a:accent3>
      <a:accent4>
        <a:srgbClr val="3D5A80"/>
      </a:accent4>
      <a:accent5>
        <a:srgbClr val="F6EEE3"/>
      </a:accent5>
      <a:accent6>
        <a:srgbClr val="59FF82"/>
      </a:accent6>
      <a:hlink>
        <a:srgbClr val="3D5A8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Functions Lesson for Middle School</Template>
  <TotalTime>3920</TotalTime>
  <Words>2602</Words>
  <Application>Microsoft Office PowerPoint</Application>
  <PresentationFormat>Grand écran</PresentationFormat>
  <Paragraphs>348</Paragraphs>
  <Slides>51</Slides>
  <Notes>48</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51</vt:i4>
      </vt:variant>
    </vt:vector>
  </HeadingPairs>
  <TitlesOfParts>
    <vt:vector size="60" baseType="lpstr">
      <vt:lpstr>Arial</vt:lpstr>
      <vt:lpstr>Cambria Math</vt:lpstr>
      <vt:lpstr>Changa</vt:lpstr>
      <vt:lpstr>Courier New</vt:lpstr>
      <vt:lpstr>NTR</vt:lpstr>
      <vt:lpstr>Symbol</vt:lpstr>
      <vt:lpstr>Times New Roman</vt:lpstr>
      <vt:lpstr>Wingdings</vt:lpstr>
      <vt:lpstr>Functions Lesson for Middle School</vt:lpstr>
      <vt:lpstr>Suites entières</vt:lpstr>
      <vt:lpstr>Solutions</vt:lpstr>
      <vt:lpstr>But</vt:lpstr>
      <vt:lpstr>OEIS</vt:lpstr>
      <vt:lpstr>Présentation PowerPoint</vt:lpstr>
      <vt:lpstr>Fibonacci</vt:lpstr>
      <vt:lpstr>Historique</vt:lpstr>
      <vt:lpstr>Historique</vt:lpstr>
      <vt:lpstr>Est-ce une suite de Fibonacci ?</vt:lpstr>
      <vt:lpstr>Suite 1: 2,3,5,8,13,…</vt:lpstr>
      <vt:lpstr>Suite 2: 1,1,2,3,5,8,…</vt:lpstr>
      <vt:lpstr>Suite 3: 1,1,2,3,5,8,13,…</vt:lpstr>
      <vt:lpstr>Suite 4: 2,3,5,8,…</vt:lpstr>
      <vt:lpstr>Suite 5:  1,1,2,3,5,8,…</vt:lpstr>
      <vt:lpstr>Suite 6: 1,2,5,13…</vt:lpstr>
      <vt:lpstr>Suite 7: 1,3,8,21,55…</vt:lpstr>
      <vt:lpstr>Suite 8: 1,2,5,13…</vt:lpstr>
      <vt:lpstr>Suite 9: 1,2,5,13…</vt:lpstr>
      <vt:lpstr>Suite 10: 1,2,5,13…</vt:lpstr>
      <vt:lpstr>Réponses</vt:lpstr>
      <vt:lpstr>Réponses</vt:lpstr>
      <vt:lpstr>Réponses</vt:lpstr>
      <vt:lpstr>Réponses</vt:lpstr>
      <vt:lpstr>Réponses</vt:lpstr>
      <vt:lpstr>Réponses</vt:lpstr>
      <vt:lpstr>Réponses</vt:lpstr>
      <vt:lpstr>Réponses</vt:lpstr>
      <vt:lpstr>Réponses</vt:lpstr>
      <vt:lpstr>Réponses</vt:lpstr>
      <vt:lpstr>Suites fractales</vt:lpstr>
      <vt:lpstr>Exemple de suites fractales</vt:lpstr>
      <vt:lpstr>Suite Prouet-Thue-Morse</vt:lpstr>
      <vt:lpstr>Suite Prouet-Thue-Morse</vt:lpstr>
      <vt:lpstr>Suite Prouet-Thue-Morse</vt:lpstr>
      <vt:lpstr>Suite Prouet-Thue-Morse</vt:lpstr>
      <vt:lpstr>Suite Prouet-Thue-Morse</vt:lpstr>
      <vt:lpstr>Suite Prouet-Thue-Morse</vt:lpstr>
      <vt:lpstr>Suite Prouet-Thue-Morse</vt:lpstr>
      <vt:lpstr>Suite Prouet-Thue-Morse</vt:lpstr>
      <vt:lpstr>Suite Prouet-Thue-Morse</vt:lpstr>
      <vt:lpstr>Suite Prouet-Thue-Morse</vt:lpstr>
      <vt:lpstr>Présentation PowerPoint</vt:lpstr>
      <vt:lpstr>Suites de Goodstein</vt:lpstr>
      <vt:lpstr>Avant la construction de la suite de Goodstein</vt:lpstr>
      <vt:lpstr>Construction de la suite de Goodstein</vt:lpstr>
      <vt:lpstr>Exemple de calcul d’une suite de Goodstein  Soit n=10, de plus 10=22+1+21, alors </vt:lpstr>
      <vt:lpstr>Théorème de Goodstein</vt:lpstr>
      <vt:lpstr>Exemple de calcul d’une suite de Goodstein  Soit n=3, de plus 3=21+20, alors </vt:lpstr>
      <vt:lpstr>Conclusion</vt:lpstr>
      <vt:lpstr>Présentation PowerPoint</vt:lpstr>
      <vt:lpstr>Références</vt:lpstr>
    </vt:vector>
  </TitlesOfParts>
  <Company>UdeScout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Suites entières faciles</dc:title>
  <dc:creator>Anik Trahan</dc:creator>
  <cp:lastModifiedBy>Trahan, Anik</cp:lastModifiedBy>
  <cp:revision>29</cp:revision>
  <dcterms:created xsi:type="dcterms:W3CDTF">2003-03-10T18:00:09Z</dcterms:created>
  <dcterms:modified xsi:type="dcterms:W3CDTF">2026-01-22T17:50:42Z</dcterms:modified>
</cp:coreProperties>
</file>