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70" r:id="rId4"/>
    <p:sldId id="304" r:id="rId5"/>
    <p:sldId id="310" r:id="rId6"/>
    <p:sldId id="305" r:id="rId7"/>
    <p:sldId id="311" r:id="rId8"/>
    <p:sldId id="312" r:id="rId9"/>
    <p:sldId id="313" r:id="rId10"/>
    <p:sldId id="315" r:id="rId11"/>
    <p:sldId id="316" r:id="rId12"/>
    <p:sldId id="317" r:id="rId13"/>
    <p:sldId id="319" r:id="rId14"/>
    <p:sldId id="318" r:id="rId15"/>
    <p:sldId id="320" r:id="rId16"/>
    <p:sldId id="321" r:id="rId17"/>
    <p:sldId id="322" r:id="rId18"/>
    <p:sldId id="323" r:id="rId19"/>
    <p:sldId id="324" r:id="rId20"/>
    <p:sldId id="325" r:id="rId21"/>
    <p:sldId id="326" r:id="rId22"/>
    <p:sldId id="306" r:id="rId23"/>
    <p:sldId id="327" r:id="rId24"/>
    <p:sldId id="328" r:id="rId25"/>
    <p:sldId id="330" r:id="rId26"/>
    <p:sldId id="331" r:id="rId27"/>
    <p:sldId id="332" r:id="rId28"/>
    <p:sldId id="333" r:id="rId29"/>
    <p:sldId id="334" r:id="rId30"/>
    <p:sldId id="335" r:id="rId31"/>
    <p:sldId id="329" r:id="rId32"/>
    <p:sldId id="336" r:id="rId33"/>
    <p:sldId id="339" r:id="rId34"/>
    <p:sldId id="338" r:id="rId35"/>
    <p:sldId id="337" r:id="rId36"/>
    <p:sldId id="340" r:id="rId37"/>
    <p:sldId id="302"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824B"/>
    <a:srgbClr val="5F7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DFF755-FD57-40A8-9E0E-C032A745EF70}" v="915" dt="2025-09-18T06:06:00.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57" autoAdjust="0"/>
  </p:normalViewPr>
  <p:slideViewPr>
    <p:cSldViewPr snapToGrid="0">
      <p:cViewPr varScale="1">
        <p:scale>
          <a:sx n="77" d="100"/>
          <a:sy n="77" d="100"/>
        </p:scale>
        <p:origin x="883"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érubé, Sylvain" userId="58a7b77c-805a-4492-9b5c-f61060aeaa67" providerId="ADAL" clId="{521669C6-8579-4179-80B3-5F88F36C599A}"/>
    <pc:docChg chg="undo redo custSel addSld delSld modSld sldOrd">
      <pc:chgData name="Bérubé, Sylvain" userId="58a7b77c-805a-4492-9b5c-f61060aeaa67" providerId="ADAL" clId="{521669C6-8579-4179-80B3-5F88F36C599A}" dt="2025-08-27T20:07:54.041" v="128" actId="1037"/>
      <pc:docMkLst>
        <pc:docMk/>
      </pc:docMkLst>
      <pc:sldChg chg="addSp delSp modSp mod">
        <pc:chgData name="Bérubé, Sylvain" userId="58a7b77c-805a-4492-9b5c-f61060aeaa67" providerId="ADAL" clId="{521669C6-8579-4179-80B3-5F88F36C599A}" dt="2025-08-27T18:04:19.947" v="6" actId="478"/>
        <pc:sldMkLst>
          <pc:docMk/>
          <pc:sldMk cId="2451866452" sldId="256"/>
        </pc:sldMkLst>
        <pc:picChg chg="add mod">
          <ac:chgData name="Bérubé, Sylvain" userId="58a7b77c-805a-4492-9b5c-f61060aeaa67" providerId="ADAL" clId="{521669C6-8579-4179-80B3-5F88F36C599A}" dt="2025-08-27T18:04:15.690" v="4"/>
          <ac:picMkLst>
            <pc:docMk/>
            <pc:sldMk cId="2451866452" sldId="256"/>
            <ac:picMk id="3" creationId="{60EAEF5F-7D84-3CFE-0A14-D2E87D9787D1}"/>
          </ac:picMkLst>
        </pc:picChg>
      </pc:sldChg>
      <pc:sldChg chg="addSp delSp modSp mod">
        <pc:chgData name="Bérubé, Sylvain" userId="58a7b77c-805a-4492-9b5c-f61060aeaa67" providerId="ADAL" clId="{521669C6-8579-4179-80B3-5F88F36C599A}" dt="2025-08-27T18:13:22.042" v="29" actId="1076"/>
        <pc:sldMkLst>
          <pc:docMk/>
          <pc:sldMk cId="343789568" sldId="257"/>
        </pc:sldMkLst>
      </pc:sldChg>
      <pc:sldChg chg="modSp add mod">
        <pc:chgData name="Bérubé, Sylvain" userId="58a7b77c-805a-4492-9b5c-f61060aeaa67" providerId="ADAL" clId="{521669C6-8579-4179-80B3-5F88F36C599A}" dt="2025-08-27T18:18:39.545" v="63" actId="14100"/>
        <pc:sldMkLst>
          <pc:docMk/>
          <pc:sldMk cId="1180491559" sldId="259"/>
        </pc:sldMkLst>
      </pc:sldChg>
      <pc:sldChg chg="modSp mod">
        <pc:chgData name="Bérubé, Sylvain" userId="58a7b77c-805a-4492-9b5c-f61060aeaa67" providerId="ADAL" clId="{521669C6-8579-4179-80B3-5F88F36C599A}" dt="2025-08-27T20:07:54.041" v="128" actId="1037"/>
        <pc:sldMkLst>
          <pc:docMk/>
          <pc:sldMk cId="2702080950" sldId="270"/>
        </pc:sldMkLst>
        <pc:spChg chg="mod">
          <ac:chgData name="Bérubé, Sylvain" userId="58a7b77c-805a-4492-9b5c-f61060aeaa67" providerId="ADAL" clId="{521669C6-8579-4179-80B3-5F88F36C599A}" dt="2025-08-27T20:07:54.041" v="128" actId="1037"/>
          <ac:spMkLst>
            <pc:docMk/>
            <pc:sldMk cId="2702080950" sldId="270"/>
            <ac:spMk id="2" creationId="{4982F098-E021-407E-86FF-F46012A20CEB}"/>
          </ac:spMkLst>
        </pc:spChg>
        <pc:picChg chg="mod">
          <ac:chgData name="Bérubé, Sylvain" userId="58a7b77c-805a-4492-9b5c-f61060aeaa67" providerId="ADAL" clId="{521669C6-8579-4179-80B3-5F88F36C599A}" dt="2025-08-27T20:07:50.048" v="118" actId="1076"/>
          <ac:picMkLst>
            <pc:docMk/>
            <pc:sldMk cId="2702080950" sldId="270"/>
            <ac:picMk id="3" creationId="{94D6E972-0BC7-E96B-6229-18665788E357}"/>
          </ac:picMkLst>
        </pc:picChg>
      </pc:sldChg>
      <pc:sldChg chg="addSp delSp modSp mod modAnim">
        <pc:chgData name="Bérubé, Sylvain" userId="58a7b77c-805a-4492-9b5c-f61060aeaa67" providerId="ADAL" clId="{521669C6-8579-4179-80B3-5F88F36C599A}" dt="2025-08-27T18:09:53.850" v="25" actId="14100"/>
        <pc:sldMkLst>
          <pc:docMk/>
          <pc:sldMk cId="1892689654" sldId="271"/>
        </pc:sldMkLst>
      </pc:sldChg>
      <pc:sldChg chg="addSp delSp modSp mod">
        <pc:chgData name="Bérubé, Sylvain" userId="58a7b77c-805a-4492-9b5c-f61060aeaa67" providerId="ADAL" clId="{521669C6-8579-4179-80B3-5F88F36C599A}" dt="2025-08-27T18:08:54.599" v="19"/>
        <pc:sldMkLst>
          <pc:docMk/>
          <pc:sldMk cId="1982917533" sldId="273"/>
        </pc:sldMkLst>
      </pc:sldChg>
      <pc:sldChg chg="del">
        <pc:chgData name="Bérubé, Sylvain" userId="58a7b77c-805a-4492-9b5c-f61060aeaa67" providerId="ADAL" clId="{521669C6-8579-4179-80B3-5F88F36C599A}" dt="2025-08-27T18:14:36.679" v="31" actId="47"/>
        <pc:sldMkLst>
          <pc:docMk/>
          <pc:sldMk cId="162225420" sldId="274"/>
        </pc:sldMkLst>
      </pc:sldChg>
      <pc:sldChg chg="ord">
        <pc:chgData name="Bérubé, Sylvain" userId="58a7b77c-805a-4492-9b5c-f61060aeaa67" providerId="ADAL" clId="{521669C6-8579-4179-80B3-5F88F36C599A}" dt="2025-08-27T18:15:28.600" v="35" actId="20578"/>
        <pc:sldMkLst>
          <pc:docMk/>
          <pc:sldMk cId="2262092852" sldId="275"/>
        </pc:sldMkLst>
      </pc:sldChg>
      <pc:sldChg chg="ord">
        <pc:chgData name="Bérubé, Sylvain" userId="58a7b77c-805a-4492-9b5c-f61060aeaa67" providerId="ADAL" clId="{521669C6-8579-4179-80B3-5F88F36C599A}" dt="2025-08-27T18:20:37.903" v="69"/>
        <pc:sldMkLst>
          <pc:docMk/>
          <pc:sldMk cId="2569250655" sldId="276"/>
        </pc:sldMkLst>
      </pc:sldChg>
      <pc:sldChg chg="del">
        <pc:chgData name="Bérubé, Sylvain" userId="58a7b77c-805a-4492-9b5c-f61060aeaa67" providerId="ADAL" clId="{521669C6-8579-4179-80B3-5F88F36C599A}" dt="2025-08-27T18:20:19.829" v="67" actId="47"/>
        <pc:sldMkLst>
          <pc:docMk/>
          <pc:sldMk cId="3507209374" sldId="284"/>
        </pc:sldMkLst>
      </pc:sldChg>
      <pc:sldChg chg="del">
        <pc:chgData name="Bérubé, Sylvain" userId="58a7b77c-805a-4492-9b5c-f61060aeaa67" providerId="ADAL" clId="{521669C6-8579-4179-80B3-5F88F36C599A}" dt="2025-08-27T19:19:27.974" v="79" actId="47"/>
        <pc:sldMkLst>
          <pc:docMk/>
          <pc:sldMk cId="3030154677" sldId="303"/>
        </pc:sldMkLst>
      </pc:sldChg>
      <pc:sldChg chg="add del ord">
        <pc:chgData name="Bérubé, Sylvain" userId="58a7b77c-805a-4492-9b5c-f61060aeaa67" providerId="ADAL" clId="{521669C6-8579-4179-80B3-5F88F36C599A}" dt="2025-08-27T19:07:00.084" v="70"/>
        <pc:sldMkLst>
          <pc:docMk/>
          <pc:sldMk cId="1595187947" sldId="305"/>
        </pc:sldMkLst>
      </pc:sldChg>
      <pc:sldChg chg="del">
        <pc:chgData name="Bérubé, Sylvain" userId="58a7b77c-805a-4492-9b5c-f61060aeaa67" providerId="ADAL" clId="{521669C6-8579-4179-80B3-5F88F36C599A}" dt="2025-08-27T19:20:41.910" v="80" actId="47"/>
        <pc:sldMkLst>
          <pc:docMk/>
          <pc:sldMk cId="1450550908" sldId="307"/>
        </pc:sldMkLst>
      </pc:sldChg>
      <pc:sldChg chg="del">
        <pc:chgData name="Bérubé, Sylvain" userId="58a7b77c-805a-4492-9b5c-f61060aeaa67" providerId="ADAL" clId="{521669C6-8579-4179-80B3-5F88F36C599A}" dt="2025-08-27T19:21:35.375" v="81" actId="47"/>
        <pc:sldMkLst>
          <pc:docMk/>
          <pc:sldMk cId="37882579" sldId="308"/>
        </pc:sldMkLst>
      </pc:sldChg>
      <pc:sldChg chg="add del">
        <pc:chgData name="Bérubé, Sylvain" userId="58a7b77c-805a-4492-9b5c-f61060aeaa67" providerId="ADAL" clId="{521669C6-8579-4179-80B3-5F88F36C599A}" dt="2025-08-27T19:44:58.221" v="83" actId="47"/>
        <pc:sldMkLst>
          <pc:docMk/>
          <pc:sldMk cId="4128134725" sldId="316"/>
        </pc:sldMkLst>
      </pc:sldChg>
      <pc:sldChg chg="del">
        <pc:chgData name="Bérubé, Sylvain" userId="58a7b77c-805a-4492-9b5c-f61060aeaa67" providerId="ADAL" clId="{521669C6-8579-4179-80B3-5F88F36C599A}" dt="2025-08-27T19:46:03.118" v="84" actId="47"/>
        <pc:sldMkLst>
          <pc:docMk/>
          <pc:sldMk cId="3039512997" sldId="317"/>
        </pc:sldMkLst>
      </pc:sldChg>
      <pc:sldChg chg="addSp delSp modSp new mod">
        <pc:chgData name="Bérubé, Sylvain" userId="58a7b77c-805a-4492-9b5c-f61060aeaa67" providerId="ADAL" clId="{521669C6-8579-4179-80B3-5F88F36C599A}" dt="2025-08-27T19:14:28.340" v="78" actId="14100"/>
        <pc:sldMkLst>
          <pc:docMk/>
          <pc:sldMk cId="1067603899" sldId="321"/>
        </pc:sldMkLst>
      </pc:sldChg>
      <pc:sldChg chg="del">
        <pc:chgData name="Bérubé, Sylvain" userId="58a7b77c-805a-4492-9b5c-f61060aeaa67" providerId="ADAL" clId="{521669C6-8579-4179-80B3-5F88F36C599A}" dt="2025-08-27T18:03:14.435" v="0" actId="47"/>
        <pc:sldMkLst>
          <pc:docMk/>
          <pc:sldMk cId="2914179517" sldId="321"/>
        </pc:sldMkLst>
      </pc:sldChg>
    </pc:docChg>
  </pc:docChgLst>
  <pc:docChgLst>
    <pc:chgData name="Bérubé, Sylvain" userId="58a7b77c-805a-4492-9b5c-f61060aeaa67" providerId="ADAL" clId="{3B17BB48-F317-498C-9029-2415B54E9C74}"/>
    <pc:docChg chg="modSld">
      <pc:chgData name="Bérubé, Sylvain" userId="58a7b77c-805a-4492-9b5c-f61060aeaa67" providerId="ADAL" clId="{3B17BB48-F317-498C-9029-2415B54E9C74}" dt="2025-09-18T13:58:07.331" v="1" actId="14100"/>
      <pc:docMkLst>
        <pc:docMk/>
      </pc:docMkLst>
      <pc:sldChg chg="modSp mod">
        <pc:chgData name="Bérubé, Sylvain" userId="58a7b77c-805a-4492-9b5c-f61060aeaa67" providerId="ADAL" clId="{3B17BB48-F317-498C-9029-2415B54E9C74}" dt="2025-09-18T13:58:07.331" v="1" actId="14100"/>
        <pc:sldMkLst>
          <pc:docMk/>
          <pc:sldMk cId="327364175" sldId="340"/>
        </pc:sldMkLst>
        <pc:picChg chg="mod">
          <ac:chgData name="Bérubé, Sylvain" userId="58a7b77c-805a-4492-9b5c-f61060aeaa67" providerId="ADAL" clId="{3B17BB48-F317-498C-9029-2415B54E9C74}" dt="2025-09-18T13:58:07.331" v="1" actId="14100"/>
          <ac:picMkLst>
            <pc:docMk/>
            <pc:sldMk cId="327364175" sldId="340"/>
            <ac:picMk id="5" creationId="{7C9A053E-A4F0-862C-FC82-AE968DEC143C}"/>
          </ac:picMkLst>
        </pc:picChg>
      </pc:sldChg>
    </pc:docChg>
  </pc:docChgLst>
  <pc:docChgLst>
    <pc:chgData name="Bérubé, Sylvain" userId="58a7b77c-805a-4492-9b5c-f61060aeaa67" providerId="ADAL" clId="{A558982E-BE3D-4C9C-B1D0-EC01B71E588A}"/>
    <pc:docChg chg="undo custSel addSld delSld modSld sldOrd">
      <pc:chgData name="Bérubé, Sylvain" userId="58a7b77c-805a-4492-9b5c-f61060aeaa67" providerId="ADAL" clId="{A558982E-BE3D-4C9C-B1D0-EC01B71E588A}" dt="2023-09-11T02:07:19.665" v="515" actId="1076"/>
      <pc:docMkLst>
        <pc:docMk/>
      </pc:docMkLst>
      <pc:sldChg chg="addSp delSp modSp new mod">
        <pc:chgData name="Bérubé, Sylvain" userId="58a7b77c-805a-4492-9b5c-f61060aeaa67" providerId="ADAL" clId="{A558982E-BE3D-4C9C-B1D0-EC01B71E588A}" dt="2023-09-10T04:49:29.040" v="501" actId="167"/>
        <pc:sldMkLst>
          <pc:docMk/>
          <pc:sldMk cId="2451866452" sldId="256"/>
        </pc:sldMkLst>
      </pc:sldChg>
      <pc:sldChg chg="add">
        <pc:chgData name="Bérubé, Sylvain" userId="58a7b77c-805a-4492-9b5c-f61060aeaa67" providerId="ADAL" clId="{A558982E-BE3D-4C9C-B1D0-EC01B71E588A}" dt="2023-09-10T03:26:44.933" v="155"/>
        <pc:sldMkLst>
          <pc:docMk/>
          <pc:sldMk cId="343789568" sldId="257"/>
        </pc:sldMkLst>
      </pc:sldChg>
      <pc:sldChg chg="addSp delSp new del mod">
        <pc:chgData name="Bérubé, Sylvain" userId="58a7b77c-805a-4492-9b5c-f61060aeaa67" providerId="ADAL" clId="{A558982E-BE3D-4C9C-B1D0-EC01B71E588A}" dt="2023-09-10T03:26:43.007" v="154" actId="2696"/>
        <pc:sldMkLst>
          <pc:docMk/>
          <pc:sldMk cId="667013792" sldId="257"/>
        </pc:sldMkLst>
      </pc:sldChg>
      <pc:sldChg chg="modSp add mod">
        <pc:chgData name="Bérubé, Sylvain" userId="58a7b77c-805a-4492-9b5c-f61060aeaa67" providerId="ADAL" clId="{A558982E-BE3D-4C9C-B1D0-EC01B71E588A}" dt="2023-09-10T02:50:18.355" v="76" actId="1076"/>
        <pc:sldMkLst>
          <pc:docMk/>
          <pc:sldMk cId="1289543512" sldId="268"/>
        </pc:sldMkLst>
      </pc:sldChg>
      <pc:sldChg chg="addSp modSp add del setBg">
        <pc:chgData name="Bérubé, Sylvain" userId="58a7b77c-805a-4492-9b5c-f61060aeaa67" providerId="ADAL" clId="{A558982E-BE3D-4C9C-B1D0-EC01B71E588A}" dt="2023-09-10T02:51:44.985" v="93" actId="47"/>
        <pc:sldMkLst>
          <pc:docMk/>
          <pc:sldMk cId="1495814332" sldId="269"/>
        </pc:sldMkLst>
      </pc:sldChg>
      <pc:sldChg chg="addSp delSp modSp add mod">
        <pc:chgData name="Bérubé, Sylvain" userId="58a7b77c-805a-4492-9b5c-f61060aeaa67" providerId="ADAL" clId="{A558982E-BE3D-4C9C-B1D0-EC01B71E588A}" dt="2023-09-10T02:51:19.635" v="92" actId="1076"/>
        <pc:sldMkLst>
          <pc:docMk/>
          <pc:sldMk cId="2702080950" sldId="270"/>
        </pc:sldMkLst>
      </pc:sldChg>
      <pc:sldChg chg="addSp delSp modSp add mod">
        <pc:chgData name="Bérubé, Sylvain" userId="58a7b77c-805a-4492-9b5c-f61060aeaa67" providerId="ADAL" clId="{A558982E-BE3D-4C9C-B1D0-EC01B71E588A}" dt="2023-09-10T03:09:57.805" v="133" actId="20577"/>
        <pc:sldMkLst>
          <pc:docMk/>
          <pc:sldMk cId="1892689654" sldId="271"/>
        </pc:sldMkLst>
      </pc:sldChg>
      <pc:sldChg chg="addSp delSp modSp add mod">
        <pc:chgData name="Bérubé, Sylvain" userId="58a7b77c-805a-4492-9b5c-f61060aeaa67" providerId="ADAL" clId="{A558982E-BE3D-4C9C-B1D0-EC01B71E588A}" dt="2023-09-10T02:58:56.368" v="110" actId="1440"/>
        <pc:sldMkLst>
          <pc:docMk/>
          <pc:sldMk cId="1113132489" sldId="272"/>
        </pc:sldMkLst>
      </pc:sldChg>
      <pc:sldChg chg="addSp delSp modSp add mod">
        <pc:chgData name="Bérubé, Sylvain" userId="58a7b77c-805a-4492-9b5c-f61060aeaa67" providerId="ADAL" clId="{A558982E-BE3D-4C9C-B1D0-EC01B71E588A}" dt="2023-09-10T03:11:19.740" v="153" actId="1076"/>
        <pc:sldMkLst>
          <pc:docMk/>
          <pc:sldMk cId="1982917533" sldId="273"/>
        </pc:sldMkLst>
      </pc:sldChg>
      <pc:sldChg chg="addSp delSp modSp add mod">
        <pc:chgData name="Bérubé, Sylvain" userId="58a7b77c-805a-4492-9b5c-f61060aeaa67" providerId="ADAL" clId="{A558982E-BE3D-4C9C-B1D0-EC01B71E588A}" dt="2023-09-10T03:29:36.970" v="182" actId="1076"/>
        <pc:sldMkLst>
          <pc:docMk/>
          <pc:sldMk cId="162225420" sldId="274"/>
        </pc:sldMkLst>
      </pc:sldChg>
      <pc:sldChg chg="add del">
        <pc:chgData name="Bérubé, Sylvain" userId="58a7b77c-805a-4492-9b5c-f61060aeaa67" providerId="ADAL" clId="{A558982E-BE3D-4C9C-B1D0-EC01B71E588A}" dt="2023-09-10T03:28:04.897" v="157" actId="47"/>
        <pc:sldMkLst>
          <pc:docMk/>
          <pc:sldMk cId="2850469119" sldId="274"/>
        </pc:sldMkLst>
      </pc:sldChg>
      <pc:sldChg chg="addSp delSp modSp add mod modClrScheme chgLayout">
        <pc:chgData name="Bérubé, Sylvain" userId="58a7b77c-805a-4492-9b5c-f61060aeaa67" providerId="ADAL" clId="{A558982E-BE3D-4C9C-B1D0-EC01B71E588A}" dt="2023-09-10T04:01:07.345" v="227" actId="14100"/>
        <pc:sldMkLst>
          <pc:docMk/>
          <pc:sldMk cId="2262092852" sldId="275"/>
        </pc:sldMkLst>
      </pc:sldChg>
      <pc:sldChg chg="addSp delSp modSp new mod">
        <pc:chgData name="Bérubé, Sylvain" userId="58a7b77c-805a-4492-9b5c-f61060aeaa67" providerId="ADAL" clId="{A558982E-BE3D-4C9C-B1D0-EC01B71E588A}" dt="2023-09-10T04:01:02.272" v="225" actId="14100"/>
        <pc:sldMkLst>
          <pc:docMk/>
          <pc:sldMk cId="2569250655" sldId="276"/>
        </pc:sldMkLst>
      </pc:sldChg>
      <pc:sldChg chg="addSp modSp add mod">
        <pc:chgData name="Bérubé, Sylvain" userId="58a7b77c-805a-4492-9b5c-f61060aeaa67" providerId="ADAL" clId="{A558982E-BE3D-4C9C-B1D0-EC01B71E588A}" dt="2023-09-10T04:00:28.349" v="218" actId="962"/>
        <pc:sldMkLst>
          <pc:docMk/>
          <pc:sldMk cId="3415679728" sldId="277"/>
        </pc:sldMkLst>
      </pc:sldChg>
      <pc:sldChg chg="addSp modSp add mod">
        <pc:chgData name="Bérubé, Sylvain" userId="58a7b77c-805a-4492-9b5c-f61060aeaa67" providerId="ADAL" clId="{A558982E-BE3D-4C9C-B1D0-EC01B71E588A}" dt="2023-09-10T04:00:45.463" v="220" actId="27614"/>
        <pc:sldMkLst>
          <pc:docMk/>
          <pc:sldMk cId="1278388003" sldId="278"/>
        </pc:sldMkLst>
      </pc:sldChg>
      <pc:sldChg chg="addSp modSp add mod">
        <pc:chgData name="Bérubé, Sylvain" userId="58a7b77c-805a-4492-9b5c-f61060aeaa67" providerId="ADAL" clId="{A558982E-BE3D-4C9C-B1D0-EC01B71E588A}" dt="2023-09-10T04:00:55.517" v="223" actId="962"/>
        <pc:sldMkLst>
          <pc:docMk/>
          <pc:sldMk cId="2088721518" sldId="279"/>
        </pc:sldMkLst>
      </pc:sldChg>
      <pc:sldChg chg="addSp modSp add mod ord">
        <pc:chgData name="Bérubé, Sylvain" userId="58a7b77c-805a-4492-9b5c-f61060aeaa67" providerId="ADAL" clId="{A558982E-BE3D-4C9C-B1D0-EC01B71E588A}" dt="2023-09-10T04:05:28.329" v="275"/>
        <pc:sldMkLst>
          <pc:docMk/>
          <pc:sldMk cId="436150539" sldId="280"/>
        </pc:sldMkLst>
      </pc:sldChg>
      <pc:sldChg chg="addSp modSp add mod">
        <pc:chgData name="Bérubé, Sylvain" userId="58a7b77c-805a-4492-9b5c-f61060aeaa67" providerId="ADAL" clId="{A558982E-BE3D-4C9C-B1D0-EC01B71E588A}" dt="2023-09-10T04:01:43.369" v="233" actId="962"/>
        <pc:sldMkLst>
          <pc:docMk/>
          <pc:sldMk cId="2017431878" sldId="281"/>
        </pc:sldMkLst>
      </pc:sldChg>
      <pc:sldChg chg="addSp modSp add mod">
        <pc:chgData name="Bérubé, Sylvain" userId="58a7b77c-805a-4492-9b5c-f61060aeaa67" providerId="ADAL" clId="{A558982E-BE3D-4C9C-B1D0-EC01B71E588A}" dt="2023-09-10T04:02:15.098" v="236" actId="962"/>
        <pc:sldMkLst>
          <pc:docMk/>
          <pc:sldMk cId="1822820541" sldId="282"/>
        </pc:sldMkLst>
      </pc:sldChg>
      <pc:sldChg chg="addSp modSp add mod ord">
        <pc:chgData name="Bérubé, Sylvain" userId="58a7b77c-805a-4492-9b5c-f61060aeaa67" providerId="ADAL" clId="{A558982E-BE3D-4C9C-B1D0-EC01B71E588A}" dt="2023-09-10T04:04:42.904" v="269"/>
        <pc:sldMkLst>
          <pc:docMk/>
          <pc:sldMk cId="2781052587" sldId="283"/>
        </pc:sldMkLst>
      </pc:sldChg>
      <pc:sldChg chg="addSp modSp add mod ord">
        <pc:chgData name="Bérubé, Sylvain" userId="58a7b77c-805a-4492-9b5c-f61060aeaa67" providerId="ADAL" clId="{A558982E-BE3D-4C9C-B1D0-EC01B71E588A}" dt="2023-09-10T04:04:29.769" v="265"/>
        <pc:sldMkLst>
          <pc:docMk/>
          <pc:sldMk cId="3507209374" sldId="284"/>
        </pc:sldMkLst>
      </pc:sldChg>
      <pc:sldChg chg="addSp modSp add mod ord">
        <pc:chgData name="Bérubé, Sylvain" userId="58a7b77c-805a-4492-9b5c-f61060aeaa67" providerId="ADAL" clId="{A558982E-BE3D-4C9C-B1D0-EC01B71E588A}" dt="2023-09-10T04:05:19.393" v="273"/>
        <pc:sldMkLst>
          <pc:docMk/>
          <pc:sldMk cId="458954677" sldId="285"/>
        </pc:sldMkLst>
      </pc:sldChg>
      <pc:sldChg chg="addSp modSp add mod ord">
        <pc:chgData name="Bérubé, Sylvain" userId="58a7b77c-805a-4492-9b5c-f61060aeaa67" providerId="ADAL" clId="{A558982E-BE3D-4C9C-B1D0-EC01B71E588A}" dt="2023-09-10T04:05:06.210" v="271"/>
        <pc:sldMkLst>
          <pc:docMk/>
          <pc:sldMk cId="1576670079" sldId="286"/>
        </pc:sldMkLst>
      </pc:sldChg>
      <pc:sldChg chg="add del">
        <pc:chgData name="Bérubé, Sylvain" userId="58a7b77c-805a-4492-9b5c-f61060aeaa67" providerId="ADAL" clId="{A558982E-BE3D-4C9C-B1D0-EC01B71E588A}" dt="2023-09-10T04:04:12.189" v="259" actId="47"/>
        <pc:sldMkLst>
          <pc:docMk/>
          <pc:sldMk cId="1089474419" sldId="287"/>
        </pc:sldMkLst>
      </pc:sldChg>
      <pc:sldChg chg="addSp modSp new mod ord">
        <pc:chgData name="Bérubé, Sylvain" userId="58a7b77c-805a-4492-9b5c-f61060aeaa67" providerId="ADAL" clId="{A558982E-BE3D-4C9C-B1D0-EC01B71E588A}" dt="2023-09-10T04:08:14.802" v="280"/>
        <pc:sldMkLst>
          <pc:docMk/>
          <pc:sldMk cId="2276899358" sldId="287"/>
        </pc:sldMkLst>
      </pc:sldChg>
      <pc:sldChg chg="addSp new mod">
        <pc:chgData name="Bérubé, Sylvain" userId="58a7b77c-805a-4492-9b5c-f61060aeaa67" providerId="ADAL" clId="{A558982E-BE3D-4C9C-B1D0-EC01B71E588A}" dt="2023-09-10T04:08:24.799" v="282" actId="22"/>
        <pc:sldMkLst>
          <pc:docMk/>
          <pc:sldMk cId="3326573224" sldId="288"/>
        </pc:sldMkLst>
      </pc:sldChg>
      <pc:sldChg chg="addSp delSp modSp add mod">
        <pc:chgData name="Bérubé, Sylvain" userId="58a7b77c-805a-4492-9b5c-f61060aeaa67" providerId="ADAL" clId="{A558982E-BE3D-4C9C-B1D0-EC01B71E588A}" dt="2023-09-10T04:30:51.750" v="318"/>
        <pc:sldMkLst>
          <pc:docMk/>
          <pc:sldMk cId="1142230577" sldId="289"/>
        </pc:sldMkLst>
      </pc:sldChg>
      <pc:sldChg chg="addSp delSp modSp add mod">
        <pc:chgData name="Bérubé, Sylvain" userId="58a7b77c-805a-4492-9b5c-f61060aeaa67" providerId="ADAL" clId="{A558982E-BE3D-4C9C-B1D0-EC01B71E588A}" dt="2023-09-10T04:31:36.422" v="339" actId="962"/>
        <pc:sldMkLst>
          <pc:docMk/>
          <pc:sldMk cId="1903796139" sldId="290"/>
        </pc:sldMkLst>
      </pc:sldChg>
      <pc:sldChg chg="addSp delSp modSp add mod">
        <pc:chgData name="Bérubé, Sylvain" userId="58a7b77c-805a-4492-9b5c-f61060aeaa67" providerId="ADAL" clId="{A558982E-BE3D-4C9C-B1D0-EC01B71E588A}" dt="2023-09-10T04:35:27.958" v="370" actId="1076"/>
        <pc:sldMkLst>
          <pc:docMk/>
          <pc:sldMk cId="1045092966" sldId="291"/>
        </pc:sldMkLst>
      </pc:sldChg>
      <pc:sldChg chg="addSp modSp add mod">
        <pc:chgData name="Bérubé, Sylvain" userId="58a7b77c-805a-4492-9b5c-f61060aeaa67" providerId="ADAL" clId="{A558982E-BE3D-4C9C-B1D0-EC01B71E588A}" dt="2023-09-10T04:34:14.084" v="360" actId="962"/>
        <pc:sldMkLst>
          <pc:docMk/>
          <pc:sldMk cId="3316348408" sldId="292"/>
        </pc:sldMkLst>
      </pc:sldChg>
      <pc:sldChg chg="addSp modSp add mod">
        <pc:chgData name="Bérubé, Sylvain" userId="58a7b77c-805a-4492-9b5c-f61060aeaa67" providerId="ADAL" clId="{A558982E-BE3D-4C9C-B1D0-EC01B71E588A}" dt="2023-09-10T04:34:59.092" v="363" actId="962"/>
        <pc:sldMkLst>
          <pc:docMk/>
          <pc:sldMk cId="1372543576" sldId="293"/>
        </pc:sldMkLst>
      </pc:sldChg>
      <pc:sldChg chg="addSp modSp add mod">
        <pc:chgData name="Bérubé, Sylvain" userId="58a7b77c-805a-4492-9b5c-f61060aeaa67" providerId="ADAL" clId="{A558982E-BE3D-4C9C-B1D0-EC01B71E588A}" dt="2023-09-10T04:35:20.453" v="366" actId="962"/>
        <pc:sldMkLst>
          <pc:docMk/>
          <pc:sldMk cId="3965316227" sldId="294"/>
        </pc:sldMkLst>
      </pc:sldChg>
      <pc:sldChg chg="addSp modSp add mod">
        <pc:chgData name="Bérubé, Sylvain" userId="58a7b77c-805a-4492-9b5c-f61060aeaa67" providerId="ADAL" clId="{A558982E-BE3D-4C9C-B1D0-EC01B71E588A}" dt="2023-09-10T04:35:35.655" v="373" actId="962"/>
        <pc:sldMkLst>
          <pc:docMk/>
          <pc:sldMk cId="3960498446" sldId="295"/>
        </pc:sldMkLst>
      </pc:sldChg>
      <pc:sldChg chg="addSp modSp add mod">
        <pc:chgData name="Bérubé, Sylvain" userId="58a7b77c-805a-4492-9b5c-f61060aeaa67" providerId="ADAL" clId="{A558982E-BE3D-4C9C-B1D0-EC01B71E588A}" dt="2023-09-10T04:35:59.431" v="376" actId="962"/>
        <pc:sldMkLst>
          <pc:docMk/>
          <pc:sldMk cId="3249541482" sldId="296"/>
        </pc:sldMkLst>
      </pc:sldChg>
      <pc:sldChg chg="addSp modSp add mod">
        <pc:chgData name="Bérubé, Sylvain" userId="58a7b77c-805a-4492-9b5c-f61060aeaa67" providerId="ADAL" clId="{A558982E-BE3D-4C9C-B1D0-EC01B71E588A}" dt="2023-09-10T04:36:26.807" v="383" actId="14100"/>
        <pc:sldMkLst>
          <pc:docMk/>
          <pc:sldMk cId="3153964667" sldId="297"/>
        </pc:sldMkLst>
      </pc:sldChg>
      <pc:sldChg chg="addSp modSp add mod">
        <pc:chgData name="Bérubé, Sylvain" userId="58a7b77c-805a-4492-9b5c-f61060aeaa67" providerId="ADAL" clId="{A558982E-BE3D-4C9C-B1D0-EC01B71E588A}" dt="2023-09-10T04:38:02.301" v="404" actId="962"/>
        <pc:sldMkLst>
          <pc:docMk/>
          <pc:sldMk cId="3482353072" sldId="298"/>
        </pc:sldMkLst>
      </pc:sldChg>
      <pc:sldChg chg="addSp modSp add mod">
        <pc:chgData name="Bérubé, Sylvain" userId="58a7b77c-805a-4492-9b5c-f61060aeaa67" providerId="ADAL" clId="{A558982E-BE3D-4C9C-B1D0-EC01B71E588A}" dt="2023-09-10T04:39:18.416" v="412" actId="962"/>
        <pc:sldMkLst>
          <pc:docMk/>
          <pc:sldMk cId="3801412267" sldId="299"/>
        </pc:sldMkLst>
      </pc:sldChg>
      <pc:sldChg chg="addSp modSp add mod">
        <pc:chgData name="Bérubé, Sylvain" userId="58a7b77c-805a-4492-9b5c-f61060aeaa67" providerId="ADAL" clId="{A558982E-BE3D-4C9C-B1D0-EC01B71E588A}" dt="2023-09-10T04:39:27.489" v="415" actId="962"/>
        <pc:sldMkLst>
          <pc:docMk/>
          <pc:sldMk cId="114737600" sldId="300"/>
        </pc:sldMkLst>
      </pc:sldChg>
      <pc:sldChg chg="addSp modSp add mod">
        <pc:chgData name="Bérubé, Sylvain" userId="58a7b77c-805a-4492-9b5c-f61060aeaa67" providerId="ADAL" clId="{A558982E-BE3D-4C9C-B1D0-EC01B71E588A}" dt="2023-09-10T04:40:10.986" v="418" actId="962"/>
        <pc:sldMkLst>
          <pc:docMk/>
          <pc:sldMk cId="27080175" sldId="301"/>
        </pc:sldMkLst>
      </pc:sldChg>
      <pc:sldChg chg="addSp modSp add mod">
        <pc:chgData name="Bérubé, Sylvain" userId="58a7b77c-805a-4492-9b5c-f61060aeaa67" providerId="ADAL" clId="{A558982E-BE3D-4C9C-B1D0-EC01B71E588A}" dt="2023-09-10T04:40:23.514" v="424" actId="962"/>
        <pc:sldMkLst>
          <pc:docMk/>
          <pc:sldMk cId="2240615544" sldId="302"/>
        </pc:sldMkLst>
      </pc:sldChg>
      <pc:sldChg chg="addSp modSp add mod">
        <pc:chgData name="Bérubé, Sylvain" userId="58a7b77c-805a-4492-9b5c-f61060aeaa67" providerId="ADAL" clId="{A558982E-BE3D-4C9C-B1D0-EC01B71E588A}" dt="2023-09-10T04:40:43.759" v="427" actId="962"/>
        <pc:sldMkLst>
          <pc:docMk/>
          <pc:sldMk cId="3030154677" sldId="303"/>
        </pc:sldMkLst>
      </pc:sldChg>
      <pc:sldChg chg="addSp modSp add mod">
        <pc:chgData name="Bérubé, Sylvain" userId="58a7b77c-805a-4492-9b5c-f61060aeaa67" providerId="ADAL" clId="{A558982E-BE3D-4C9C-B1D0-EC01B71E588A}" dt="2023-09-10T04:40:56.070" v="430" actId="962"/>
        <pc:sldMkLst>
          <pc:docMk/>
          <pc:sldMk cId="1216597398" sldId="304"/>
        </pc:sldMkLst>
      </pc:sldChg>
      <pc:sldChg chg="addSp delSp modSp add mod">
        <pc:chgData name="Bérubé, Sylvain" userId="58a7b77c-805a-4492-9b5c-f61060aeaa67" providerId="ADAL" clId="{A558982E-BE3D-4C9C-B1D0-EC01B71E588A}" dt="2023-09-10T04:37:41.989" v="401" actId="962"/>
        <pc:sldMkLst>
          <pc:docMk/>
          <pc:sldMk cId="1595187947" sldId="305"/>
        </pc:sldMkLst>
      </pc:sldChg>
      <pc:sldChg chg="addSp delSp modSp add mod">
        <pc:chgData name="Bérubé, Sylvain" userId="58a7b77c-805a-4492-9b5c-f61060aeaa67" providerId="ADAL" clId="{A558982E-BE3D-4C9C-B1D0-EC01B71E588A}" dt="2023-09-10T04:38:57.349" v="409" actId="962"/>
        <pc:sldMkLst>
          <pc:docMk/>
          <pc:sldMk cId="248179130" sldId="306"/>
        </pc:sldMkLst>
      </pc:sldChg>
      <pc:sldChg chg="addSp modSp add mod">
        <pc:chgData name="Bérubé, Sylvain" userId="58a7b77c-805a-4492-9b5c-f61060aeaa67" providerId="ADAL" clId="{A558982E-BE3D-4C9C-B1D0-EC01B71E588A}" dt="2023-09-10T04:41:23.538" v="433" actId="962"/>
        <pc:sldMkLst>
          <pc:docMk/>
          <pc:sldMk cId="1450550908" sldId="307"/>
        </pc:sldMkLst>
      </pc:sldChg>
      <pc:sldChg chg="addSp modSp add mod">
        <pc:chgData name="Bérubé, Sylvain" userId="58a7b77c-805a-4492-9b5c-f61060aeaa67" providerId="ADAL" clId="{A558982E-BE3D-4C9C-B1D0-EC01B71E588A}" dt="2023-09-10T04:41:37.886" v="435" actId="27614"/>
        <pc:sldMkLst>
          <pc:docMk/>
          <pc:sldMk cId="37882579" sldId="308"/>
        </pc:sldMkLst>
      </pc:sldChg>
      <pc:sldChg chg="addSp modSp add mod">
        <pc:chgData name="Bérubé, Sylvain" userId="58a7b77c-805a-4492-9b5c-f61060aeaa67" providerId="ADAL" clId="{A558982E-BE3D-4C9C-B1D0-EC01B71E588A}" dt="2023-09-10T04:41:43.972" v="442" actId="962"/>
        <pc:sldMkLst>
          <pc:docMk/>
          <pc:sldMk cId="2032575232" sldId="309"/>
        </pc:sldMkLst>
      </pc:sldChg>
      <pc:sldChg chg="addSp modSp add mod">
        <pc:chgData name="Bérubé, Sylvain" userId="58a7b77c-805a-4492-9b5c-f61060aeaa67" providerId="ADAL" clId="{A558982E-BE3D-4C9C-B1D0-EC01B71E588A}" dt="2023-09-10T04:41:52.725" v="445" actId="962"/>
        <pc:sldMkLst>
          <pc:docMk/>
          <pc:sldMk cId="3345874573" sldId="310"/>
        </pc:sldMkLst>
      </pc:sldChg>
      <pc:sldChg chg="addSp modSp add mod">
        <pc:chgData name="Bérubé, Sylvain" userId="58a7b77c-805a-4492-9b5c-f61060aeaa67" providerId="ADAL" clId="{A558982E-BE3D-4C9C-B1D0-EC01B71E588A}" dt="2023-09-10T04:42:17.206" v="454" actId="1076"/>
        <pc:sldMkLst>
          <pc:docMk/>
          <pc:sldMk cId="766114774" sldId="311"/>
        </pc:sldMkLst>
      </pc:sldChg>
      <pc:sldChg chg="addSp modSp add mod">
        <pc:chgData name="Bérubé, Sylvain" userId="58a7b77c-805a-4492-9b5c-f61060aeaa67" providerId="ADAL" clId="{A558982E-BE3D-4C9C-B1D0-EC01B71E588A}" dt="2023-09-10T04:42:21.993" v="457" actId="962"/>
        <pc:sldMkLst>
          <pc:docMk/>
          <pc:sldMk cId="1461865534" sldId="312"/>
        </pc:sldMkLst>
      </pc:sldChg>
      <pc:sldChg chg="addSp delSp modSp add mod">
        <pc:chgData name="Bérubé, Sylvain" userId="58a7b77c-805a-4492-9b5c-f61060aeaa67" providerId="ADAL" clId="{A558982E-BE3D-4C9C-B1D0-EC01B71E588A}" dt="2023-09-10T04:44:50.743" v="463" actId="478"/>
        <pc:sldMkLst>
          <pc:docMk/>
          <pc:sldMk cId="2078344597" sldId="313"/>
        </pc:sldMkLst>
      </pc:sldChg>
      <pc:sldChg chg="addSp delSp modSp add mod">
        <pc:chgData name="Bérubé, Sylvain" userId="58a7b77c-805a-4492-9b5c-f61060aeaa67" providerId="ADAL" clId="{A558982E-BE3D-4C9C-B1D0-EC01B71E588A}" dt="2023-09-10T04:45:00.589" v="472" actId="962"/>
        <pc:sldMkLst>
          <pc:docMk/>
          <pc:sldMk cId="3518860417" sldId="314"/>
        </pc:sldMkLst>
      </pc:sldChg>
      <pc:sldChg chg="addSp modSp add mod">
        <pc:chgData name="Bérubé, Sylvain" userId="58a7b77c-805a-4492-9b5c-f61060aeaa67" providerId="ADAL" clId="{A558982E-BE3D-4C9C-B1D0-EC01B71E588A}" dt="2023-09-10T04:45:06.652" v="475" actId="962"/>
        <pc:sldMkLst>
          <pc:docMk/>
          <pc:sldMk cId="79603793" sldId="315"/>
        </pc:sldMkLst>
      </pc:sldChg>
      <pc:sldChg chg="addSp modSp add mod">
        <pc:chgData name="Bérubé, Sylvain" userId="58a7b77c-805a-4492-9b5c-f61060aeaa67" providerId="ADAL" clId="{A558982E-BE3D-4C9C-B1D0-EC01B71E588A}" dt="2023-09-10T04:45:13.231" v="477" actId="27614"/>
        <pc:sldMkLst>
          <pc:docMk/>
          <pc:sldMk cId="4128134725" sldId="316"/>
        </pc:sldMkLst>
      </pc:sldChg>
      <pc:sldChg chg="addSp modSp add mod">
        <pc:chgData name="Bérubé, Sylvain" userId="58a7b77c-805a-4492-9b5c-f61060aeaa67" providerId="ADAL" clId="{A558982E-BE3D-4C9C-B1D0-EC01B71E588A}" dt="2023-09-10T04:46:04.203" v="479" actId="27614"/>
        <pc:sldMkLst>
          <pc:docMk/>
          <pc:sldMk cId="3039512997" sldId="317"/>
        </pc:sldMkLst>
      </pc:sldChg>
      <pc:sldChg chg="addSp modSp add mod">
        <pc:chgData name="Bérubé, Sylvain" userId="58a7b77c-805a-4492-9b5c-f61060aeaa67" providerId="ADAL" clId="{A558982E-BE3D-4C9C-B1D0-EC01B71E588A}" dt="2023-09-10T04:46:54.248" v="481" actId="27614"/>
        <pc:sldMkLst>
          <pc:docMk/>
          <pc:sldMk cId="4158282216" sldId="318"/>
        </pc:sldMkLst>
      </pc:sldChg>
      <pc:sldChg chg="addSp delSp modSp add del mod">
        <pc:chgData name="Bérubé, Sylvain" userId="58a7b77c-805a-4492-9b5c-f61060aeaa67" providerId="ADAL" clId="{A558982E-BE3D-4C9C-B1D0-EC01B71E588A}" dt="2023-09-10T04:47:38.099" v="490" actId="47"/>
        <pc:sldMkLst>
          <pc:docMk/>
          <pc:sldMk cId="2895470495" sldId="319"/>
        </pc:sldMkLst>
      </pc:sldChg>
      <pc:sldChg chg="add">
        <pc:chgData name="Bérubé, Sylvain" userId="58a7b77c-805a-4492-9b5c-f61060aeaa67" providerId="ADAL" clId="{A558982E-BE3D-4C9C-B1D0-EC01B71E588A}" dt="2023-09-10T04:47:34.010" v="489"/>
        <pc:sldMkLst>
          <pc:docMk/>
          <pc:sldMk cId="1688513494" sldId="320"/>
        </pc:sldMkLst>
      </pc:sldChg>
      <pc:sldChg chg="addSp delSp modSp add mod">
        <pc:chgData name="Bérubé, Sylvain" userId="58a7b77c-805a-4492-9b5c-f61060aeaa67" providerId="ADAL" clId="{A558982E-BE3D-4C9C-B1D0-EC01B71E588A}" dt="2023-09-11T02:07:19.665" v="515" actId="1076"/>
        <pc:sldMkLst>
          <pc:docMk/>
          <pc:sldMk cId="2914179517" sldId="321"/>
        </pc:sldMkLst>
      </pc:sldChg>
    </pc:docChg>
  </pc:docChgLst>
  <pc:docChgLst>
    <pc:chgData name="Bérubé, Sylvain" userId="58a7b77c-805a-4492-9b5c-f61060aeaa67" providerId="ADAL" clId="{EFD1BBE3-83FC-432F-86E6-61E8E6F07A94}"/>
    <pc:docChg chg="undo custSel addSld delSld modSld sldOrd">
      <pc:chgData name="Bérubé, Sylvain" userId="58a7b77c-805a-4492-9b5c-f61060aeaa67" providerId="ADAL" clId="{EFD1BBE3-83FC-432F-86E6-61E8E6F07A94}" dt="2025-09-18T06:06:00.178" v="2196"/>
      <pc:docMkLst>
        <pc:docMk/>
      </pc:docMkLst>
      <pc:sldChg chg="del">
        <pc:chgData name="Bérubé, Sylvain" userId="58a7b77c-805a-4492-9b5c-f61060aeaa67" providerId="ADAL" clId="{EFD1BBE3-83FC-432F-86E6-61E8E6F07A94}" dt="2025-09-17T23:54:13.101" v="3" actId="2696"/>
        <pc:sldMkLst>
          <pc:docMk/>
          <pc:sldMk cId="343789568" sldId="257"/>
        </pc:sldMkLst>
      </pc:sldChg>
      <pc:sldChg chg="addSp delSp modSp add mod">
        <pc:chgData name="Bérubé, Sylvain" userId="58a7b77c-805a-4492-9b5c-f61060aeaa67" providerId="ADAL" clId="{EFD1BBE3-83FC-432F-86E6-61E8E6F07A94}" dt="2025-09-18T00:07:08.920" v="35" actId="1076"/>
        <pc:sldMkLst>
          <pc:docMk/>
          <pc:sldMk cId="3483447225" sldId="257"/>
        </pc:sldMkLst>
        <pc:picChg chg="del">
          <ac:chgData name="Bérubé, Sylvain" userId="58a7b77c-805a-4492-9b5c-f61060aeaa67" providerId="ADAL" clId="{EFD1BBE3-83FC-432F-86E6-61E8E6F07A94}" dt="2025-09-17T23:57:18.240" v="32" actId="478"/>
          <ac:picMkLst>
            <pc:docMk/>
            <pc:sldMk cId="3483447225" sldId="257"/>
            <ac:picMk id="4" creationId="{6F97B5CD-FD0F-5D23-F7E6-9B83934CFC93}"/>
          </ac:picMkLst>
        </pc:picChg>
        <pc:picChg chg="add mod">
          <ac:chgData name="Bérubé, Sylvain" userId="58a7b77c-805a-4492-9b5c-f61060aeaa67" providerId="ADAL" clId="{EFD1BBE3-83FC-432F-86E6-61E8E6F07A94}" dt="2025-09-18T00:07:08.920" v="35" actId="1076"/>
          <ac:picMkLst>
            <pc:docMk/>
            <pc:sldMk cId="3483447225" sldId="257"/>
            <ac:picMk id="5" creationId="{C90C4E14-F3E5-D3B1-2CF9-FA378E6B6C13}"/>
          </ac:picMkLst>
        </pc:picChg>
      </pc:sldChg>
      <pc:sldChg chg="del">
        <pc:chgData name="Bérubé, Sylvain" userId="58a7b77c-805a-4492-9b5c-f61060aeaa67" providerId="ADAL" clId="{EFD1BBE3-83FC-432F-86E6-61E8E6F07A94}" dt="2025-09-17T23:54:21.587" v="5" actId="47"/>
        <pc:sldMkLst>
          <pc:docMk/>
          <pc:sldMk cId="1180491559" sldId="259"/>
        </pc:sldMkLst>
      </pc:sldChg>
      <pc:sldChg chg="del">
        <pc:chgData name="Bérubé, Sylvain" userId="58a7b77c-805a-4492-9b5c-f61060aeaa67" providerId="ADAL" clId="{EFD1BBE3-83FC-432F-86E6-61E8E6F07A94}" dt="2025-09-17T23:53:54.104" v="0" actId="47"/>
        <pc:sldMkLst>
          <pc:docMk/>
          <pc:sldMk cId="1289543512" sldId="268"/>
        </pc:sldMkLst>
      </pc:sldChg>
      <pc:sldChg chg="del">
        <pc:chgData name="Bérubé, Sylvain" userId="58a7b77c-805a-4492-9b5c-f61060aeaa67" providerId="ADAL" clId="{EFD1BBE3-83FC-432F-86E6-61E8E6F07A94}" dt="2025-09-17T23:54:10.786" v="1" actId="47"/>
        <pc:sldMkLst>
          <pc:docMk/>
          <pc:sldMk cId="1892689654" sldId="271"/>
        </pc:sldMkLst>
      </pc:sldChg>
      <pc:sldChg chg="del">
        <pc:chgData name="Bérubé, Sylvain" userId="58a7b77c-805a-4492-9b5c-f61060aeaa67" providerId="ADAL" clId="{EFD1BBE3-83FC-432F-86E6-61E8E6F07A94}" dt="2025-09-17T23:54:21.587" v="5" actId="47"/>
        <pc:sldMkLst>
          <pc:docMk/>
          <pc:sldMk cId="1113132489" sldId="272"/>
        </pc:sldMkLst>
      </pc:sldChg>
      <pc:sldChg chg="del">
        <pc:chgData name="Bérubé, Sylvain" userId="58a7b77c-805a-4492-9b5c-f61060aeaa67" providerId="ADAL" clId="{EFD1BBE3-83FC-432F-86E6-61E8E6F07A94}" dt="2025-09-17T23:54:11.919" v="2" actId="47"/>
        <pc:sldMkLst>
          <pc:docMk/>
          <pc:sldMk cId="1982917533" sldId="273"/>
        </pc:sldMkLst>
      </pc:sldChg>
      <pc:sldChg chg="del">
        <pc:chgData name="Bérubé, Sylvain" userId="58a7b77c-805a-4492-9b5c-f61060aeaa67" providerId="ADAL" clId="{EFD1BBE3-83FC-432F-86E6-61E8E6F07A94}" dt="2025-09-17T23:54:21.587" v="5" actId="47"/>
        <pc:sldMkLst>
          <pc:docMk/>
          <pc:sldMk cId="2262092852" sldId="275"/>
        </pc:sldMkLst>
      </pc:sldChg>
      <pc:sldChg chg="del">
        <pc:chgData name="Bérubé, Sylvain" userId="58a7b77c-805a-4492-9b5c-f61060aeaa67" providerId="ADAL" clId="{EFD1BBE3-83FC-432F-86E6-61E8E6F07A94}" dt="2025-09-17T23:54:21.587" v="5" actId="47"/>
        <pc:sldMkLst>
          <pc:docMk/>
          <pc:sldMk cId="2569250655" sldId="276"/>
        </pc:sldMkLst>
      </pc:sldChg>
      <pc:sldChg chg="del">
        <pc:chgData name="Bérubé, Sylvain" userId="58a7b77c-805a-4492-9b5c-f61060aeaa67" providerId="ADAL" clId="{EFD1BBE3-83FC-432F-86E6-61E8E6F07A94}" dt="2025-09-17T23:54:21.587" v="5" actId="47"/>
        <pc:sldMkLst>
          <pc:docMk/>
          <pc:sldMk cId="3415679728" sldId="277"/>
        </pc:sldMkLst>
      </pc:sldChg>
      <pc:sldChg chg="del">
        <pc:chgData name="Bérubé, Sylvain" userId="58a7b77c-805a-4492-9b5c-f61060aeaa67" providerId="ADAL" clId="{EFD1BBE3-83FC-432F-86E6-61E8E6F07A94}" dt="2025-09-17T23:54:21.587" v="5" actId="47"/>
        <pc:sldMkLst>
          <pc:docMk/>
          <pc:sldMk cId="1278388003" sldId="278"/>
        </pc:sldMkLst>
      </pc:sldChg>
      <pc:sldChg chg="del">
        <pc:chgData name="Bérubé, Sylvain" userId="58a7b77c-805a-4492-9b5c-f61060aeaa67" providerId="ADAL" clId="{EFD1BBE3-83FC-432F-86E6-61E8E6F07A94}" dt="2025-09-17T23:54:21.587" v="5" actId="47"/>
        <pc:sldMkLst>
          <pc:docMk/>
          <pc:sldMk cId="2088721518" sldId="279"/>
        </pc:sldMkLst>
      </pc:sldChg>
      <pc:sldChg chg="del">
        <pc:chgData name="Bérubé, Sylvain" userId="58a7b77c-805a-4492-9b5c-f61060aeaa67" providerId="ADAL" clId="{EFD1BBE3-83FC-432F-86E6-61E8E6F07A94}" dt="2025-09-17T23:54:21.587" v="5" actId="47"/>
        <pc:sldMkLst>
          <pc:docMk/>
          <pc:sldMk cId="436150539" sldId="280"/>
        </pc:sldMkLst>
      </pc:sldChg>
      <pc:sldChg chg="del">
        <pc:chgData name="Bérubé, Sylvain" userId="58a7b77c-805a-4492-9b5c-f61060aeaa67" providerId="ADAL" clId="{EFD1BBE3-83FC-432F-86E6-61E8E6F07A94}" dt="2025-09-17T23:54:21.587" v="5" actId="47"/>
        <pc:sldMkLst>
          <pc:docMk/>
          <pc:sldMk cId="2017431878" sldId="281"/>
        </pc:sldMkLst>
      </pc:sldChg>
      <pc:sldChg chg="del">
        <pc:chgData name="Bérubé, Sylvain" userId="58a7b77c-805a-4492-9b5c-f61060aeaa67" providerId="ADAL" clId="{EFD1BBE3-83FC-432F-86E6-61E8E6F07A94}" dt="2025-09-17T23:54:21.587" v="5" actId="47"/>
        <pc:sldMkLst>
          <pc:docMk/>
          <pc:sldMk cId="1822820541" sldId="282"/>
        </pc:sldMkLst>
      </pc:sldChg>
      <pc:sldChg chg="del">
        <pc:chgData name="Bérubé, Sylvain" userId="58a7b77c-805a-4492-9b5c-f61060aeaa67" providerId="ADAL" clId="{EFD1BBE3-83FC-432F-86E6-61E8E6F07A94}" dt="2025-09-17T23:54:21.587" v="5" actId="47"/>
        <pc:sldMkLst>
          <pc:docMk/>
          <pc:sldMk cId="2781052587" sldId="283"/>
        </pc:sldMkLst>
      </pc:sldChg>
      <pc:sldChg chg="del">
        <pc:chgData name="Bérubé, Sylvain" userId="58a7b77c-805a-4492-9b5c-f61060aeaa67" providerId="ADAL" clId="{EFD1BBE3-83FC-432F-86E6-61E8E6F07A94}" dt="2025-09-17T23:54:21.587" v="5" actId="47"/>
        <pc:sldMkLst>
          <pc:docMk/>
          <pc:sldMk cId="458954677" sldId="285"/>
        </pc:sldMkLst>
      </pc:sldChg>
      <pc:sldChg chg="del">
        <pc:chgData name="Bérubé, Sylvain" userId="58a7b77c-805a-4492-9b5c-f61060aeaa67" providerId="ADAL" clId="{EFD1BBE3-83FC-432F-86E6-61E8E6F07A94}" dt="2025-09-17T23:54:21.587" v="5" actId="47"/>
        <pc:sldMkLst>
          <pc:docMk/>
          <pc:sldMk cId="1576670079" sldId="286"/>
        </pc:sldMkLst>
      </pc:sldChg>
      <pc:sldChg chg="del">
        <pc:chgData name="Bérubé, Sylvain" userId="58a7b77c-805a-4492-9b5c-f61060aeaa67" providerId="ADAL" clId="{EFD1BBE3-83FC-432F-86E6-61E8E6F07A94}" dt="2025-09-17T23:54:21.587" v="5" actId="47"/>
        <pc:sldMkLst>
          <pc:docMk/>
          <pc:sldMk cId="2276899358" sldId="287"/>
        </pc:sldMkLst>
      </pc:sldChg>
      <pc:sldChg chg="del">
        <pc:chgData name="Bérubé, Sylvain" userId="58a7b77c-805a-4492-9b5c-f61060aeaa67" providerId="ADAL" clId="{EFD1BBE3-83FC-432F-86E6-61E8E6F07A94}" dt="2025-09-17T23:54:21.587" v="5" actId="47"/>
        <pc:sldMkLst>
          <pc:docMk/>
          <pc:sldMk cId="3326573224" sldId="288"/>
        </pc:sldMkLst>
      </pc:sldChg>
      <pc:sldChg chg="del">
        <pc:chgData name="Bérubé, Sylvain" userId="58a7b77c-805a-4492-9b5c-f61060aeaa67" providerId="ADAL" clId="{EFD1BBE3-83FC-432F-86E6-61E8E6F07A94}" dt="2025-09-17T23:54:21.587" v="5" actId="47"/>
        <pc:sldMkLst>
          <pc:docMk/>
          <pc:sldMk cId="1142230577" sldId="289"/>
        </pc:sldMkLst>
      </pc:sldChg>
      <pc:sldChg chg="del">
        <pc:chgData name="Bérubé, Sylvain" userId="58a7b77c-805a-4492-9b5c-f61060aeaa67" providerId="ADAL" clId="{EFD1BBE3-83FC-432F-86E6-61E8E6F07A94}" dt="2025-09-17T23:54:21.587" v="5" actId="47"/>
        <pc:sldMkLst>
          <pc:docMk/>
          <pc:sldMk cId="1903796139" sldId="290"/>
        </pc:sldMkLst>
      </pc:sldChg>
      <pc:sldChg chg="del">
        <pc:chgData name="Bérubé, Sylvain" userId="58a7b77c-805a-4492-9b5c-f61060aeaa67" providerId="ADAL" clId="{EFD1BBE3-83FC-432F-86E6-61E8E6F07A94}" dt="2025-09-17T23:54:21.587" v="5" actId="47"/>
        <pc:sldMkLst>
          <pc:docMk/>
          <pc:sldMk cId="1045092966" sldId="291"/>
        </pc:sldMkLst>
      </pc:sldChg>
      <pc:sldChg chg="del">
        <pc:chgData name="Bérubé, Sylvain" userId="58a7b77c-805a-4492-9b5c-f61060aeaa67" providerId="ADAL" clId="{EFD1BBE3-83FC-432F-86E6-61E8E6F07A94}" dt="2025-09-17T23:54:21.587" v="5" actId="47"/>
        <pc:sldMkLst>
          <pc:docMk/>
          <pc:sldMk cId="3316348408" sldId="292"/>
        </pc:sldMkLst>
      </pc:sldChg>
      <pc:sldChg chg="del">
        <pc:chgData name="Bérubé, Sylvain" userId="58a7b77c-805a-4492-9b5c-f61060aeaa67" providerId="ADAL" clId="{EFD1BBE3-83FC-432F-86E6-61E8E6F07A94}" dt="2025-09-17T23:54:21.587" v="5" actId="47"/>
        <pc:sldMkLst>
          <pc:docMk/>
          <pc:sldMk cId="1372543576" sldId="293"/>
        </pc:sldMkLst>
      </pc:sldChg>
      <pc:sldChg chg="del">
        <pc:chgData name="Bérubé, Sylvain" userId="58a7b77c-805a-4492-9b5c-f61060aeaa67" providerId="ADAL" clId="{EFD1BBE3-83FC-432F-86E6-61E8E6F07A94}" dt="2025-09-17T23:54:21.587" v="5" actId="47"/>
        <pc:sldMkLst>
          <pc:docMk/>
          <pc:sldMk cId="3965316227" sldId="294"/>
        </pc:sldMkLst>
      </pc:sldChg>
      <pc:sldChg chg="del">
        <pc:chgData name="Bérubé, Sylvain" userId="58a7b77c-805a-4492-9b5c-f61060aeaa67" providerId="ADAL" clId="{EFD1BBE3-83FC-432F-86E6-61E8E6F07A94}" dt="2025-09-17T23:54:21.587" v="5" actId="47"/>
        <pc:sldMkLst>
          <pc:docMk/>
          <pc:sldMk cId="3960498446" sldId="295"/>
        </pc:sldMkLst>
      </pc:sldChg>
      <pc:sldChg chg="del">
        <pc:chgData name="Bérubé, Sylvain" userId="58a7b77c-805a-4492-9b5c-f61060aeaa67" providerId="ADAL" clId="{EFD1BBE3-83FC-432F-86E6-61E8E6F07A94}" dt="2025-09-17T23:54:21.587" v="5" actId="47"/>
        <pc:sldMkLst>
          <pc:docMk/>
          <pc:sldMk cId="3249541482" sldId="296"/>
        </pc:sldMkLst>
      </pc:sldChg>
      <pc:sldChg chg="del">
        <pc:chgData name="Bérubé, Sylvain" userId="58a7b77c-805a-4492-9b5c-f61060aeaa67" providerId="ADAL" clId="{EFD1BBE3-83FC-432F-86E6-61E8E6F07A94}" dt="2025-09-17T23:54:21.587" v="5" actId="47"/>
        <pc:sldMkLst>
          <pc:docMk/>
          <pc:sldMk cId="3153964667" sldId="297"/>
        </pc:sldMkLst>
      </pc:sldChg>
      <pc:sldChg chg="del">
        <pc:chgData name="Bérubé, Sylvain" userId="58a7b77c-805a-4492-9b5c-f61060aeaa67" providerId="ADAL" clId="{EFD1BBE3-83FC-432F-86E6-61E8E6F07A94}" dt="2025-09-17T23:54:21.587" v="5" actId="47"/>
        <pc:sldMkLst>
          <pc:docMk/>
          <pc:sldMk cId="3482353072" sldId="298"/>
        </pc:sldMkLst>
      </pc:sldChg>
      <pc:sldChg chg="del">
        <pc:chgData name="Bérubé, Sylvain" userId="58a7b77c-805a-4492-9b5c-f61060aeaa67" providerId="ADAL" clId="{EFD1BBE3-83FC-432F-86E6-61E8E6F07A94}" dt="2025-09-17T23:54:21.587" v="5" actId="47"/>
        <pc:sldMkLst>
          <pc:docMk/>
          <pc:sldMk cId="3801412267" sldId="299"/>
        </pc:sldMkLst>
      </pc:sldChg>
      <pc:sldChg chg="del">
        <pc:chgData name="Bérubé, Sylvain" userId="58a7b77c-805a-4492-9b5c-f61060aeaa67" providerId="ADAL" clId="{EFD1BBE3-83FC-432F-86E6-61E8E6F07A94}" dt="2025-09-17T23:54:21.587" v="5" actId="47"/>
        <pc:sldMkLst>
          <pc:docMk/>
          <pc:sldMk cId="114737600" sldId="300"/>
        </pc:sldMkLst>
      </pc:sldChg>
      <pc:sldChg chg="del">
        <pc:chgData name="Bérubé, Sylvain" userId="58a7b77c-805a-4492-9b5c-f61060aeaa67" providerId="ADAL" clId="{EFD1BBE3-83FC-432F-86E6-61E8E6F07A94}" dt="2025-09-17T23:54:21.587" v="5" actId="47"/>
        <pc:sldMkLst>
          <pc:docMk/>
          <pc:sldMk cId="27080175" sldId="301"/>
        </pc:sldMkLst>
      </pc:sldChg>
      <pc:sldChg chg="del">
        <pc:chgData name="Bérubé, Sylvain" userId="58a7b77c-805a-4492-9b5c-f61060aeaa67" providerId="ADAL" clId="{EFD1BBE3-83FC-432F-86E6-61E8E6F07A94}" dt="2025-09-17T23:54:21.587" v="5" actId="47"/>
        <pc:sldMkLst>
          <pc:docMk/>
          <pc:sldMk cId="2240615544" sldId="302"/>
        </pc:sldMkLst>
      </pc:sldChg>
      <pc:sldChg chg="addSp delSp modSp add mod">
        <pc:chgData name="Bérubé, Sylvain" userId="58a7b77c-805a-4492-9b5c-f61060aeaa67" providerId="ADAL" clId="{EFD1BBE3-83FC-432F-86E6-61E8E6F07A94}" dt="2025-09-17T23:57:09.888" v="30" actId="478"/>
        <pc:sldMkLst>
          <pc:docMk/>
          <pc:sldMk cId="2504911044" sldId="302"/>
        </pc:sldMkLst>
        <pc:picChg chg="mod">
          <ac:chgData name="Bérubé, Sylvain" userId="58a7b77c-805a-4492-9b5c-f61060aeaa67" providerId="ADAL" clId="{EFD1BBE3-83FC-432F-86E6-61E8E6F07A94}" dt="2025-09-17T23:56:59.695" v="23" actId="1076"/>
          <ac:picMkLst>
            <pc:docMk/>
            <pc:sldMk cId="2504911044" sldId="302"/>
            <ac:picMk id="5" creationId="{1807345B-B3F2-708D-122B-D1E0C783C23E}"/>
          </ac:picMkLst>
        </pc:picChg>
        <pc:picChg chg="add del mod">
          <ac:chgData name="Bérubé, Sylvain" userId="58a7b77c-805a-4492-9b5c-f61060aeaa67" providerId="ADAL" clId="{EFD1BBE3-83FC-432F-86E6-61E8E6F07A94}" dt="2025-09-17T23:57:09.888" v="30" actId="478"/>
          <ac:picMkLst>
            <pc:docMk/>
            <pc:sldMk cId="2504911044" sldId="302"/>
            <ac:picMk id="11" creationId="{3ACB7FD8-1126-1455-2DE6-0B1BF13F3DDD}"/>
          </ac:picMkLst>
        </pc:picChg>
      </pc:sldChg>
      <pc:sldChg chg="delSp modSp new del mod">
        <pc:chgData name="Bérubé, Sylvain" userId="58a7b77c-805a-4492-9b5c-f61060aeaa67" providerId="ADAL" clId="{EFD1BBE3-83FC-432F-86E6-61E8E6F07A94}" dt="2025-09-18T00:10:15.800" v="118" actId="47"/>
        <pc:sldMkLst>
          <pc:docMk/>
          <pc:sldMk cId="3596362549" sldId="303"/>
        </pc:sldMkLst>
        <pc:spChg chg="del">
          <ac:chgData name="Bérubé, Sylvain" userId="58a7b77c-805a-4492-9b5c-f61060aeaa67" providerId="ADAL" clId="{EFD1BBE3-83FC-432F-86E6-61E8E6F07A94}" dt="2025-09-18T00:08:07.495" v="37" actId="478"/>
          <ac:spMkLst>
            <pc:docMk/>
            <pc:sldMk cId="3596362549" sldId="303"/>
            <ac:spMk id="2" creationId="{DEA5BB84-43CE-47AA-972A-A0FCBF1BD27F}"/>
          </ac:spMkLst>
        </pc:spChg>
        <pc:spChg chg="mod">
          <ac:chgData name="Bérubé, Sylvain" userId="58a7b77c-805a-4492-9b5c-f61060aeaa67" providerId="ADAL" clId="{EFD1BBE3-83FC-432F-86E6-61E8E6F07A94}" dt="2025-09-18T00:09:00.751" v="99" actId="1076"/>
          <ac:spMkLst>
            <pc:docMk/>
            <pc:sldMk cId="3596362549" sldId="303"/>
            <ac:spMk id="3" creationId="{50CE2FAB-7C84-C25A-A250-1F82E2577417}"/>
          </ac:spMkLst>
        </pc:spChg>
      </pc:sldChg>
      <pc:sldChg chg="del">
        <pc:chgData name="Bérubé, Sylvain" userId="58a7b77c-805a-4492-9b5c-f61060aeaa67" providerId="ADAL" clId="{EFD1BBE3-83FC-432F-86E6-61E8E6F07A94}" dt="2025-09-17T23:54:21.587" v="5" actId="47"/>
        <pc:sldMkLst>
          <pc:docMk/>
          <pc:sldMk cId="1216597398" sldId="304"/>
        </pc:sldMkLst>
      </pc:sldChg>
      <pc:sldChg chg="modSp add mod">
        <pc:chgData name="Bérubé, Sylvain" userId="58a7b77c-805a-4492-9b5c-f61060aeaa67" providerId="ADAL" clId="{EFD1BBE3-83FC-432F-86E6-61E8E6F07A94}" dt="2025-09-18T04:26:13.296" v="1990" actId="14100"/>
        <pc:sldMkLst>
          <pc:docMk/>
          <pc:sldMk cId="1843712110" sldId="304"/>
        </pc:sldMkLst>
        <pc:spChg chg="mod">
          <ac:chgData name="Bérubé, Sylvain" userId="58a7b77c-805a-4492-9b5c-f61060aeaa67" providerId="ADAL" clId="{EFD1BBE3-83FC-432F-86E6-61E8E6F07A94}" dt="2025-09-18T04:26:13.296" v="1990" actId="14100"/>
          <ac:spMkLst>
            <pc:docMk/>
            <pc:sldMk cId="1843712110" sldId="304"/>
            <ac:spMk id="3" creationId="{A57ABEDA-4F25-CB06-C638-EFC2F93523E1}"/>
          </ac:spMkLst>
        </pc:spChg>
      </pc:sldChg>
      <pc:sldChg chg="modSp add mod">
        <pc:chgData name="Bérubé, Sylvain" userId="58a7b77c-805a-4492-9b5c-f61060aeaa67" providerId="ADAL" clId="{EFD1BBE3-83FC-432F-86E6-61E8E6F07A94}" dt="2025-09-18T04:26:28.360" v="1995" actId="207"/>
        <pc:sldMkLst>
          <pc:docMk/>
          <pc:sldMk cId="615069066" sldId="305"/>
        </pc:sldMkLst>
        <pc:spChg chg="mod">
          <ac:chgData name="Bérubé, Sylvain" userId="58a7b77c-805a-4492-9b5c-f61060aeaa67" providerId="ADAL" clId="{EFD1BBE3-83FC-432F-86E6-61E8E6F07A94}" dt="2025-09-18T04:26:28.360" v="1995" actId="207"/>
          <ac:spMkLst>
            <pc:docMk/>
            <pc:sldMk cId="615069066" sldId="305"/>
            <ac:spMk id="3" creationId="{5C94E2F0-51E1-8661-1BC0-849C87EE2715}"/>
          </ac:spMkLst>
        </pc:spChg>
      </pc:sldChg>
      <pc:sldChg chg="del">
        <pc:chgData name="Bérubé, Sylvain" userId="58a7b77c-805a-4492-9b5c-f61060aeaa67" providerId="ADAL" clId="{EFD1BBE3-83FC-432F-86E6-61E8E6F07A94}" dt="2025-09-17T23:54:21.587" v="5" actId="47"/>
        <pc:sldMkLst>
          <pc:docMk/>
          <pc:sldMk cId="1595187947" sldId="305"/>
        </pc:sldMkLst>
      </pc:sldChg>
      <pc:sldChg chg="del">
        <pc:chgData name="Bérubé, Sylvain" userId="58a7b77c-805a-4492-9b5c-f61060aeaa67" providerId="ADAL" clId="{EFD1BBE3-83FC-432F-86E6-61E8E6F07A94}" dt="2025-09-17T23:54:21.587" v="5" actId="47"/>
        <pc:sldMkLst>
          <pc:docMk/>
          <pc:sldMk cId="248179130" sldId="306"/>
        </pc:sldMkLst>
      </pc:sldChg>
      <pc:sldChg chg="modSp add mod">
        <pc:chgData name="Bérubé, Sylvain" userId="58a7b77c-805a-4492-9b5c-f61060aeaa67" providerId="ADAL" clId="{EFD1BBE3-83FC-432F-86E6-61E8E6F07A94}" dt="2025-09-18T04:26:44.243" v="2000" actId="207"/>
        <pc:sldMkLst>
          <pc:docMk/>
          <pc:sldMk cId="1012898838" sldId="306"/>
        </pc:sldMkLst>
        <pc:spChg chg="mod">
          <ac:chgData name="Bérubé, Sylvain" userId="58a7b77c-805a-4492-9b5c-f61060aeaa67" providerId="ADAL" clId="{EFD1BBE3-83FC-432F-86E6-61E8E6F07A94}" dt="2025-09-18T04:26:44.243" v="2000" actId="207"/>
          <ac:spMkLst>
            <pc:docMk/>
            <pc:sldMk cId="1012898838" sldId="306"/>
            <ac:spMk id="3" creationId="{127DB50C-1AD9-9E9B-B900-8F5F123489EF}"/>
          </ac:spMkLst>
        </pc:spChg>
      </pc:sldChg>
      <pc:sldChg chg="modSp add del mod">
        <pc:chgData name="Bérubé, Sylvain" userId="58a7b77c-805a-4492-9b5c-f61060aeaa67" providerId="ADAL" clId="{EFD1BBE3-83FC-432F-86E6-61E8E6F07A94}" dt="2025-09-18T04:26:50.272" v="2002" actId="47"/>
        <pc:sldMkLst>
          <pc:docMk/>
          <pc:sldMk cId="138327161" sldId="307"/>
        </pc:sldMkLst>
        <pc:spChg chg="mod">
          <ac:chgData name="Bérubé, Sylvain" userId="58a7b77c-805a-4492-9b5c-f61060aeaa67" providerId="ADAL" clId="{EFD1BBE3-83FC-432F-86E6-61E8E6F07A94}" dt="2025-09-18T00:09:52.713" v="112" actId="207"/>
          <ac:spMkLst>
            <pc:docMk/>
            <pc:sldMk cId="138327161" sldId="307"/>
            <ac:spMk id="3" creationId="{DC4D275B-A865-FC8F-27A2-E210F604DFAA}"/>
          </ac:spMkLst>
        </pc:spChg>
      </pc:sldChg>
      <pc:sldChg chg="modSp add del mod">
        <pc:chgData name="Bérubé, Sylvain" userId="58a7b77c-805a-4492-9b5c-f61060aeaa67" providerId="ADAL" clId="{EFD1BBE3-83FC-432F-86E6-61E8E6F07A94}" dt="2025-09-18T05:27:18.306" v="2160" actId="47"/>
        <pc:sldMkLst>
          <pc:docMk/>
          <pc:sldMk cId="3256958263" sldId="308"/>
        </pc:sldMkLst>
        <pc:spChg chg="mod">
          <ac:chgData name="Bérubé, Sylvain" userId="58a7b77c-805a-4492-9b5c-f61060aeaa67" providerId="ADAL" clId="{EFD1BBE3-83FC-432F-86E6-61E8E6F07A94}" dt="2025-09-18T00:10:02.114" v="115" actId="207"/>
          <ac:spMkLst>
            <pc:docMk/>
            <pc:sldMk cId="3256958263" sldId="308"/>
            <ac:spMk id="3" creationId="{F01E9512-76C9-2420-E46F-2EF4D331E91D}"/>
          </ac:spMkLst>
        </pc:spChg>
      </pc:sldChg>
      <pc:sldChg chg="modSp add del mod">
        <pc:chgData name="Bérubé, Sylvain" userId="58a7b77c-805a-4492-9b5c-f61060aeaa67" providerId="ADAL" clId="{EFD1BBE3-83FC-432F-86E6-61E8E6F07A94}" dt="2025-09-18T04:27:02.246" v="2007" actId="47"/>
        <pc:sldMkLst>
          <pc:docMk/>
          <pc:sldMk cId="1878154250" sldId="309"/>
        </pc:sldMkLst>
        <pc:spChg chg="mod">
          <ac:chgData name="Bérubé, Sylvain" userId="58a7b77c-805a-4492-9b5c-f61060aeaa67" providerId="ADAL" clId="{EFD1BBE3-83FC-432F-86E6-61E8E6F07A94}" dt="2025-09-18T00:10:04.839" v="117" actId="207"/>
          <ac:spMkLst>
            <pc:docMk/>
            <pc:sldMk cId="1878154250" sldId="309"/>
            <ac:spMk id="3" creationId="{E50B4529-8772-0EEE-D17B-5172F4216FE1}"/>
          </ac:spMkLst>
        </pc:spChg>
      </pc:sldChg>
      <pc:sldChg chg="del">
        <pc:chgData name="Bérubé, Sylvain" userId="58a7b77c-805a-4492-9b5c-f61060aeaa67" providerId="ADAL" clId="{EFD1BBE3-83FC-432F-86E6-61E8E6F07A94}" dt="2025-09-17T23:54:21.587" v="5" actId="47"/>
        <pc:sldMkLst>
          <pc:docMk/>
          <pc:sldMk cId="2032575232" sldId="309"/>
        </pc:sldMkLst>
      </pc:sldChg>
      <pc:sldChg chg="addSp delSp modSp new mod modAnim">
        <pc:chgData name="Bérubé, Sylvain" userId="58a7b77c-805a-4492-9b5c-f61060aeaa67" providerId="ADAL" clId="{EFD1BBE3-83FC-432F-86E6-61E8E6F07A94}" dt="2025-09-18T00:11:05.039" v="125"/>
        <pc:sldMkLst>
          <pc:docMk/>
          <pc:sldMk cId="2085475111" sldId="310"/>
        </pc:sldMkLst>
        <pc:spChg chg="del">
          <ac:chgData name="Bérubé, Sylvain" userId="58a7b77c-805a-4492-9b5c-f61060aeaa67" providerId="ADAL" clId="{EFD1BBE3-83FC-432F-86E6-61E8E6F07A94}" dt="2025-09-18T00:10:22.988" v="121" actId="478"/>
          <ac:spMkLst>
            <pc:docMk/>
            <pc:sldMk cId="2085475111" sldId="310"/>
            <ac:spMk id="2" creationId="{2BEF70D5-4145-7025-FE09-DA4B0F519E3F}"/>
          </ac:spMkLst>
        </pc:spChg>
        <pc:spChg chg="del">
          <ac:chgData name="Bérubé, Sylvain" userId="58a7b77c-805a-4492-9b5c-f61060aeaa67" providerId="ADAL" clId="{EFD1BBE3-83FC-432F-86E6-61E8E6F07A94}" dt="2025-09-18T00:10:21.584" v="120" actId="478"/>
          <ac:spMkLst>
            <pc:docMk/>
            <pc:sldMk cId="2085475111" sldId="310"/>
            <ac:spMk id="3" creationId="{7629C3F2-1DDF-245C-E574-48B57C53D281}"/>
          </ac:spMkLst>
        </pc:spChg>
        <pc:picChg chg="add mod">
          <ac:chgData name="Bérubé, Sylvain" userId="58a7b77c-805a-4492-9b5c-f61060aeaa67" providerId="ADAL" clId="{EFD1BBE3-83FC-432F-86E6-61E8E6F07A94}" dt="2025-09-18T00:10:58.599" v="124" actId="14100"/>
          <ac:picMkLst>
            <pc:docMk/>
            <pc:sldMk cId="2085475111" sldId="310"/>
            <ac:picMk id="5" creationId="{4FA6261C-C8D8-4098-5CFB-F05CA4648F97}"/>
          </ac:picMkLst>
        </pc:picChg>
      </pc:sldChg>
      <pc:sldChg chg="del">
        <pc:chgData name="Bérubé, Sylvain" userId="58a7b77c-805a-4492-9b5c-f61060aeaa67" providerId="ADAL" clId="{EFD1BBE3-83FC-432F-86E6-61E8E6F07A94}" dt="2025-09-17T23:54:21.587" v="5" actId="47"/>
        <pc:sldMkLst>
          <pc:docMk/>
          <pc:sldMk cId="3345874573" sldId="310"/>
        </pc:sldMkLst>
      </pc:sldChg>
      <pc:sldChg chg="del">
        <pc:chgData name="Bérubé, Sylvain" userId="58a7b77c-805a-4492-9b5c-f61060aeaa67" providerId="ADAL" clId="{EFD1BBE3-83FC-432F-86E6-61E8E6F07A94}" dt="2025-09-17T23:54:21.587" v="5" actId="47"/>
        <pc:sldMkLst>
          <pc:docMk/>
          <pc:sldMk cId="766114774" sldId="311"/>
        </pc:sldMkLst>
      </pc:sldChg>
      <pc:sldChg chg="modSp new mod">
        <pc:chgData name="Bérubé, Sylvain" userId="58a7b77c-805a-4492-9b5c-f61060aeaa67" providerId="ADAL" clId="{EFD1BBE3-83FC-432F-86E6-61E8E6F07A94}" dt="2025-09-18T00:55:41.749" v="1010" actId="20577"/>
        <pc:sldMkLst>
          <pc:docMk/>
          <pc:sldMk cId="4245566323" sldId="311"/>
        </pc:sldMkLst>
        <pc:spChg chg="mod">
          <ac:chgData name="Bérubé, Sylvain" userId="58a7b77c-805a-4492-9b5c-f61060aeaa67" providerId="ADAL" clId="{EFD1BBE3-83FC-432F-86E6-61E8E6F07A94}" dt="2025-09-18T00:17:09.769" v="129" actId="113"/>
          <ac:spMkLst>
            <pc:docMk/>
            <pc:sldMk cId="4245566323" sldId="311"/>
            <ac:spMk id="2" creationId="{4154D8E6-A261-29BC-2063-57EEAD27AF87}"/>
          </ac:spMkLst>
        </pc:spChg>
        <pc:spChg chg="mod">
          <ac:chgData name="Bérubé, Sylvain" userId="58a7b77c-805a-4492-9b5c-f61060aeaa67" providerId="ADAL" clId="{EFD1BBE3-83FC-432F-86E6-61E8E6F07A94}" dt="2025-09-18T00:55:41.749" v="1010" actId="20577"/>
          <ac:spMkLst>
            <pc:docMk/>
            <pc:sldMk cId="4245566323" sldId="311"/>
            <ac:spMk id="3" creationId="{6B093EDD-BBA8-FC29-9FC9-33323A938039}"/>
          </ac:spMkLst>
        </pc:spChg>
      </pc:sldChg>
      <pc:sldChg chg="modSp add mod">
        <pc:chgData name="Bérubé, Sylvain" userId="58a7b77c-805a-4492-9b5c-f61060aeaa67" providerId="ADAL" clId="{EFD1BBE3-83FC-432F-86E6-61E8E6F07A94}" dt="2025-09-18T00:32:04.515" v="311" actId="20577"/>
        <pc:sldMkLst>
          <pc:docMk/>
          <pc:sldMk cId="1402434290" sldId="312"/>
        </pc:sldMkLst>
        <pc:spChg chg="mod">
          <ac:chgData name="Bérubé, Sylvain" userId="58a7b77c-805a-4492-9b5c-f61060aeaa67" providerId="ADAL" clId="{EFD1BBE3-83FC-432F-86E6-61E8E6F07A94}" dt="2025-09-18T00:18:23.175" v="141" actId="20577"/>
          <ac:spMkLst>
            <pc:docMk/>
            <pc:sldMk cId="1402434290" sldId="312"/>
            <ac:spMk id="2" creationId="{29370CA8-9308-1CF3-340D-5D8676E6D61D}"/>
          </ac:spMkLst>
        </pc:spChg>
        <pc:spChg chg="mod">
          <ac:chgData name="Bérubé, Sylvain" userId="58a7b77c-805a-4492-9b5c-f61060aeaa67" providerId="ADAL" clId="{EFD1BBE3-83FC-432F-86E6-61E8E6F07A94}" dt="2025-09-18T00:32:04.515" v="311" actId="20577"/>
          <ac:spMkLst>
            <pc:docMk/>
            <pc:sldMk cId="1402434290" sldId="312"/>
            <ac:spMk id="3" creationId="{22D725E4-F178-1737-A056-E3C2D823BC1F}"/>
          </ac:spMkLst>
        </pc:spChg>
      </pc:sldChg>
      <pc:sldChg chg="del">
        <pc:chgData name="Bérubé, Sylvain" userId="58a7b77c-805a-4492-9b5c-f61060aeaa67" providerId="ADAL" clId="{EFD1BBE3-83FC-432F-86E6-61E8E6F07A94}" dt="2025-09-17T23:54:21.587" v="5" actId="47"/>
        <pc:sldMkLst>
          <pc:docMk/>
          <pc:sldMk cId="1461865534" sldId="312"/>
        </pc:sldMkLst>
      </pc:sldChg>
      <pc:sldChg chg="del">
        <pc:chgData name="Bérubé, Sylvain" userId="58a7b77c-805a-4492-9b5c-f61060aeaa67" providerId="ADAL" clId="{EFD1BBE3-83FC-432F-86E6-61E8E6F07A94}" dt="2025-09-17T23:54:21.587" v="5" actId="47"/>
        <pc:sldMkLst>
          <pc:docMk/>
          <pc:sldMk cId="2078344597" sldId="313"/>
        </pc:sldMkLst>
      </pc:sldChg>
      <pc:sldChg chg="modSp add mod">
        <pc:chgData name="Bérubé, Sylvain" userId="58a7b77c-805a-4492-9b5c-f61060aeaa67" providerId="ADAL" clId="{EFD1BBE3-83FC-432F-86E6-61E8E6F07A94}" dt="2025-09-18T00:53:17.264" v="971" actId="20577"/>
        <pc:sldMkLst>
          <pc:docMk/>
          <pc:sldMk cId="2291919445" sldId="313"/>
        </pc:sldMkLst>
        <pc:spChg chg="mod">
          <ac:chgData name="Bérubé, Sylvain" userId="58a7b77c-805a-4492-9b5c-f61060aeaa67" providerId="ADAL" clId="{EFD1BBE3-83FC-432F-86E6-61E8E6F07A94}" dt="2025-09-18T00:34:25.160" v="339" actId="20577"/>
          <ac:spMkLst>
            <pc:docMk/>
            <pc:sldMk cId="2291919445" sldId="313"/>
            <ac:spMk id="2" creationId="{CF8066B5-953F-0BB0-3636-BD57081A2291}"/>
          </ac:spMkLst>
        </pc:spChg>
        <pc:spChg chg="mod">
          <ac:chgData name="Bérubé, Sylvain" userId="58a7b77c-805a-4492-9b5c-f61060aeaa67" providerId="ADAL" clId="{EFD1BBE3-83FC-432F-86E6-61E8E6F07A94}" dt="2025-09-18T00:53:17.264" v="971" actId="20577"/>
          <ac:spMkLst>
            <pc:docMk/>
            <pc:sldMk cId="2291919445" sldId="313"/>
            <ac:spMk id="3" creationId="{5D50004F-52FC-040F-CBAA-4F0BA856AF96}"/>
          </ac:spMkLst>
        </pc:spChg>
      </pc:sldChg>
      <pc:sldChg chg="add del">
        <pc:chgData name="Bérubé, Sylvain" userId="58a7b77c-805a-4492-9b5c-f61060aeaa67" providerId="ADAL" clId="{EFD1BBE3-83FC-432F-86E6-61E8E6F07A94}" dt="2025-09-18T00:38:28.603" v="474" actId="47"/>
        <pc:sldMkLst>
          <pc:docMk/>
          <pc:sldMk cId="818260185" sldId="314"/>
        </pc:sldMkLst>
      </pc:sldChg>
      <pc:sldChg chg="del">
        <pc:chgData name="Bérubé, Sylvain" userId="58a7b77c-805a-4492-9b5c-f61060aeaa67" providerId="ADAL" clId="{EFD1BBE3-83FC-432F-86E6-61E8E6F07A94}" dt="2025-09-17T23:54:21.587" v="5" actId="47"/>
        <pc:sldMkLst>
          <pc:docMk/>
          <pc:sldMk cId="3518860417" sldId="314"/>
        </pc:sldMkLst>
      </pc:sldChg>
      <pc:sldChg chg="del">
        <pc:chgData name="Bérubé, Sylvain" userId="58a7b77c-805a-4492-9b5c-f61060aeaa67" providerId="ADAL" clId="{EFD1BBE3-83FC-432F-86E6-61E8E6F07A94}" dt="2025-09-17T23:54:21.587" v="5" actId="47"/>
        <pc:sldMkLst>
          <pc:docMk/>
          <pc:sldMk cId="79603793" sldId="315"/>
        </pc:sldMkLst>
      </pc:sldChg>
      <pc:sldChg chg="modSp add mod modAnim">
        <pc:chgData name="Bérubé, Sylvain" userId="58a7b77c-805a-4492-9b5c-f61060aeaa67" providerId="ADAL" clId="{EFD1BBE3-83FC-432F-86E6-61E8E6F07A94}" dt="2025-09-18T01:42:04.525" v="1365" actId="27636"/>
        <pc:sldMkLst>
          <pc:docMk/>
          <pc:sldMk cId="952669725" sldId="315"/>
        </pc:sldMkLst>
        <pc:spChg chg="mod">
          <ac:chgData name="Bérubé, Sylvain" userId="58a7b77c-805a-4492-9b5c-f61060aeaa67" providerId="ADAL" clId="{EFD1BBE3-83FC-432F-86E6-61E8E6F07A94}" dt="2025-09-18T01:42:04.525" v="1365" actId="27636"/>
          <ac:spMkLst>
            <pc:docMk/>
            <pc:sldMk cId="952669725" sldId="315"/>
            <ac:spMk id="3" creationId="{8F5129B7-0296-7F2D-F188-20C1977D571D}"/>
          </ac:spMkLst>
        </pc:spChg>
      </pc:sldChg>
      <pc:sldChg chg="modSp add mod modAnim">
        <pc:chgData name="Bérubé, Sylvain" userId="58a7b77c-805a-4492-9b5c-f61060aeaa67" providerId="ADAL" clId="{EFD1BBE3-83FC-432F-86E6-61E8E6F07A94}" dt="2025-09-18T01:42:56.187" v="1383" actId="20577"/>
        <pc:sldMkLst>
          <pc:docMk/>
          <pc:sldMk cId="859311217" sldId="316"/>
        </pc:sldMkLst>
        <pc:spChg chg="mod">
          <ac:chgData name="Bérubé, Sylvain" userId="58a7b77c-805a-4492-9b5c-f61060aeaa67" providerId="ADAL" clId="{EFD1BBE3-83FC-432F-86E6-61E8E6F07A94}" dt="2025-09-18T00:53:31.165" v="978" actId="20577"/>
          <ac:spMkLst>
            <pc:docMk/>
            <pc:sldMk cId="859311217" sldId="316"/>
            <ac:spMk id="2" creationId="{FA115024-504F-C029-09A0-D2F4443861D9}"/>
          </ac:spMkLst>
        </pc:spChg>
        <pc:spChg chg="mod">
          <ac:chgData name="Bérubé, Sylvain" userId="58a7b77c-805a-4492-9b5c-f61060aeaa67" providerId="ADAL" clId="{EFD1BBE3-83FC-432F-86E6-61E8E6F07A94}" dt="2025-09-18T01:42:56.187" v="1383" actId="20577"/>
          <ac:spMkLst>
            <pc:docMk/>
            <pc:sldMk cId="859311217" sldId="316"/>
            <ac:spMk id="3" creationId="{1DE5D4F0-A6E6-5190-137E-9FBDD68ABDBD}"/>
          </ac:spMkLst>
        </pc:spChg>
      </pc:sldChg>
      <pc:sldChg chg="del">
        <pc:chgData name="Bérubé, Sylvain" userId="58a7b77c-805a-4492-9b5c-f61060aeaa67" providerId="ADAL" clId="{EFD1BBE3-83FC-432F-86E6-61E8E6F07A94}" dt="2025-09-17T23:54:21.587" v="5" actId="47"/>
        <pc:sldMkLst>
          <pc:docMk/>
          <pc:sldMk cId="4128134725" sldId="316"/>
        </pc:sldMkLst>
      </pc:sldChg>
      <pc:sldChg chg="addSp delSp modSp add mod delAnim modAnim">
        <pc:chgData name="Bérubé, Sylvain" userId="58a7b77c-805a-4492-9b5c-f61060aeaa67" providerId="ADAL" clId="{EFD1BBE3-83FC-432F-86E6-61E8E6F07A94}" dt="2025-09-18T01:48:56.593" v="1454"/>
        <pc:sldMkLst>
          <pc:docMk/>
          <pc:sldMk cId="3430553586" sldId="317"/>
        </pc:sldMkLst>
        <pc:spChg chg="mod">
          <ac:chgData name="Bérubé, Sylvain" userId="58a7b77c-805a-4492-9b5c-f61060aeaa67" providerId="ADAL" clId="{EFD1BBE3-83FC-432F-86E6-61E8E6F07A94}" dt="2025-09-18T00:54:39.436" v="1006" actId="20577"/>
          <ac:spMkLst>
            <pc:docMk/>
            <pc:sldMk cId="3430553586" sldId="317"/>
            <ac:spMk id="2" creationId="{7059213A-8847-E4C7-EDD3-CB0F6D81CF2C}"/>
          </ac:spMkLst>
        </pc:spChg>
        <pc:spChg chg="mod">
          <ac:chgData name="Bérubé, Sylvain" userId="58a7b77c-805a-4492-9b5c-f61060aeaa67" providerId="ADAL" clId="{EFD1BBE3-83FC-432F-86E6-61E8E6F07A94}" dt="2025-09-18T01:41:07.914" v="1347" actId="6549"/>
          <ac:spMkLst>
            <pc:docMk/>
            <pc:sldMk cId="3430553586" sldId="317"/>
            <ac:spMk id="3" creationId="{357B5CFB-4946-8176-8455-731C9F94E1F8}"/>
          </ac:spMkLst>
        </pc:spChg>
        <pc:graphicFrameChg chg="add del mod">
          <ac:chgData name="Bérubé, Sylvain" userId="58a7b77c-805a-4492-9b5c-f61060aeaa67" providerId="ADAL" clId="{EFD1BBE3-83FC-432F-86E6-61E8E6F07A94}" dt="2025-09-18T01:48:17.464" v="1446" actId="478"/>
          <ac:graphicFrameMkLst>
            <pc:docMk/>
            <pc:sldMk cId="3430553586" sldId="317"/>
            <ac:graphicFrameMk id="5" creationId="{A2089E78-FC8D-47B6-A547-A96BD81E32F5}"/>
          </ac:graphicFrameMkLst>
        </pc:graphicFrameChg>
        <pc:graphicFrameChg chg="add mod">
          <ac:chgData name="Bérubé, Sylvain" userId="58a7b77c-805a-4492-9b5c-f61060aeaa67" providerId="ADAL" clId="{EFD1BBE3-83FC-432F-86E6-61E8E6F07A94}" dt="2025-09-18T01:48:53.381" v="1453" actId="1076"/>
          <ac:graphicFrameMkLst>
            <pc:docMk/>
            <pc:sldMk cId="3430553586" sldId="317"/>
            <ac:graphicFrameMk id="6" creationId="{A2089E78-FC8D-47B6-A547-A96BD81E32F5}"/>
          </ac:graphicFrameMkLst>
        </pc:graphicFrameChg>
      </pc:sldChg>
      <pc:sldChg chg="delSp modSp add mod delAnim">
        <pc:chgData name="Bérubé, Sylvain" userId="58a7b77c-805a-4492-9b5c-f61060aeaa67" providerId="ADAL" clId="{EFD1BBE3-83FC-432F-86E6-61E8E6F07A94}" dt="2025-09-18T01:43:44.145" v="1387" actId="27636"/>
        <pc:sldMkLst>
          <pc:docMk/>
          <pc:sldMk cId="2103645555" sldId="318"/>
        </pc:sldMkLst>
        <pc:spChg chg="mod">
          <ac:chgData name="Bérubé, Sylvain" userId="58a7b77c-805a-4492-9b5c-f61060aeaa67" providerId="ADAL" clId="{EFD1BBE3-83FC-432F-86E6-61E8E6F07A94}" dt="2025-09-18T01:12:22.565" v="1117" actId="20577"/>
          <ac:spMkLst>
            <pc:docMk/>
            <pc:sldMk cId="2103645555" sldId="318"/>
            <ac:spMk id="2" creationId="{D880BF3C-F0F4-4282-38E3-8FB94F004DDA}"/>
          </ac:spMkLst>
        </pc:spChg>
        <pc:spChg chg="mod">
          <ac:chgData name="Bérubé, Sylvain" userId="58a7b77c-805a-4492-9b5c-f61060aeaa67" providerId="ADAL" clId="{EFD1BBE3-83FC-432F-86E6-61E8E6F07A94}" dt="2025-09-18T01:43:44.145" v="1387" actId="27636"/>
          <ac:spMkLst>
            <pc:docMk/>
            <pc:sldMk cId="2103645555" sldId="318"/>
            <ac:spMk id="3" creationId="{66B2B535-9634-1C61-1E12-44A35BB4295F}"/>
          </ac:spMkLst>
        </pc:spChg>
        <pc:graphicFrameChg chg="del mod">
          <ac:chgData name="Bérubé, Sylvain" userId="58a7b77c-805a-4492-9b5c-f61060aeaa67" providerId="ADAL" clId="{EFD1BBE3-83FC-432F-86E6-61E8E6F07A94}" dt="2025-09-18T01:12:18.573" v="1099" actId="478"/>
          <ac:graphicFrameMkLst>
            <pc:docMk/>
            <pc:sldMk cId="2103645555" sldId="318"/>
            <ac:graphicFrameMk id="5" creationId="{88647944-E958-017E-0568-5778C96BC6EF}"/>
          </ac:graphicFrameMkLst>
        </pc:graphicFrameChg>
      </pc:sldChg>
      <pc:sldChg chg="del">
        <pc:chgData name="Bérubé, Sylvain" userId="58a7b77c-805a-4492-9b5c-f61060aeaa67" providerId="ADAL" clId="{EFD1BBE3-83FC-432F-86E6-61E8E6F07A94}" dt="2025-09-17T23:54:21.587" v="5" actId="47"/>
        <pc:sldMkLst>
          <pc:docMk/>
          <pc:sldMk cId="4158282216" sldId="318"/>
        </pc:sldMkLst>
      </pc:sldChg>
      <pc:sldChg chg="addSp delSp modSp new mod modAnim">
        <pc:chgData name="Bérubé, Sylvain" userId="58a7b77c-805a-4492-9b5c-f61060aeaa67" providerId="ADAL" clId="{EFD1BBE3-83FC-432F-86E6-61E8E6F07A94}" dt="2025-09-18T01:19:05.459" v="1228"/>
        <pc:sldMkLst>
          <pc:docMk/>
          <pc:sldMk cId="1336036395" sldId="319"/>
        </pc:sldMkLst>
        <pc:spChg chg="del">
          <ac:chgData name="Bérubé, Sylvain" userId="58a7b77c-805a-4492-9b5c-f61060aeaa67" providerId="ADAL" clId="{EFD1BBE3-83FC-432F-86E6-61E8E6F07A94}" dt="2025-09-18T01:13:06.175" v="1120" actId="478"/>
          <ac:spMkLst>
            <pc:docMk/>
            <pc:sldMk cId="1336036395" sldId="319"/>
            <ac:spMk id="2" creationId="{62E31A54-5D27-1005-DDB4-68FF7DED7B79}"/>
          </ac:spMkLst>
        </pc:spChg>
        <pc:spChg chg="del">
          <ac:chgData name="Bérubé, Sylvain" userId="58a7b77c-805a-4492-9b5c-f61060aeaa67" providerId="ADAL" clId="{EFD1BBE3-83FC-432F-86E6-61E8E6F07A94}" dt="2025-09-18T01:13:07.396" v="1121" actId="478"/>
          <ac:spMkLst>
            <pc:docMk/>
            <pc:sldMk cId="1336036395" sldId="319"/>
            <ac:spMk id="3" creationId="{DD16A889-1A26-2E33-B03A-70E940D27DDB}"/>
          </ac:spMkLst>
        </pc:spChg>
        <pc:spChg chg="add mod">
          <ac:chgData name="Bérubé, Sylvain" userId="58a7b77c-805a-4492-9b5c-f61060aeaa67" providerId="ADAL" clId="{EFD1BBE3-83FC-432F-86E6-61E8E6F07A94}" dt="2025-09-18T01:17:41.924" v="1208" actId="1036"/>
          <ac:spMkLst>
            <pc:docMk/>
            <pc:sldMk cId="1336036395" sldId="319"/>
            <ac:spMk id="9" creationId="{7C655E73-2092-D739-E326-33AA1766CB26}"/>
          </ac:spMkLst>
        </pc:spChg>
        <pc:picChg chg="add del">
          <ac:chgData name="Bérubé, Sylvain" userId="58a7b77c-805a-4492-9b5c-f61060aeaa67" providerId="ADAL" clId="{EFD1BBE3-83FC-432F-86E6-61E8E6F07A94}" dt="2025-09-18T01:13:08.452" v="1122" actId="478"/>
          <ac:picMkLst>
            <pc:docMk/>
            <pc:sldMk cId="1336036395" sldId="319"/>
            <ac:picMk id="6" creationId="{4AD2210B-DDFA-110C-C7CC-0416FA842182}"/>
          </ac:picMkLst>
        </pc:picChg>
        <pc:picChg chg="add mod">
          <ac:chgData name="Bérubé, Sylvain" userId="58a7b77c-805a-4492-9b5c-f61060aeaa67" providerId="ADAL" clId="{EFD1BBE3-83FC-432F-86E6-61E8E6F07A94}" dt="2025-09-18T01:17:27.858" v="1200" actId="1076"/>
          <ac:picMkLst>
            <pc:docMk/>
            <pc:sldMk cId="1336036395" sldId="319"/>
            <ac:picMk id="8" creationId="{0DE1E2CD-BF27-FD13-FFB6-9F48ED04D568}"/>
          </ac:picMkLst>
        </pc:picChg>
        <pc:picChg chg="add del mod">
          <ac:chgData name="Bérubé, Sylvain" userId="58a7b77c-805a-4492-9b5c-f61060aeaa67" providerId="ADAL" clId="{EFD1BBE3-83FC-432F-86E6-61E8E6F07A94}" dt="2025-09-18T01:18:35.060" v="1219" actId="478"/>
          <ac:picMkLst>
            <pc:docMk/>
            <pc:sldMk cId="1336036395" sldId="319"/>
            <ac:picMk id="11" creationId="{76E080D7-D61C-E016-DC93-2B081CAE947A}"/>
          </ac:picMkLst>
        </pc:picChg>
        <pc:picChg chg="add mod">
          <ac:chgData name="Bérubé, Sylvain" userId="58a7b77c-805a-4492-9b5c-f61060aeaa67" providerId="ADAL" clId="{EFD1BBE3-83FC-432F-86E6-61E8E6F07A94}" dt="2025-09-18T01:18:48.610" v="1224" actId="1076"/>
          <ac:picMkLst>
            <pc:docMk/>
            <pc:sldMk cId="1336036395" sldId="319"/>
            <ac:picMk id="13" creationId="{E7297768-A3DE-59E0-F151-95BE3CBE0B13}"/>
          </ac:picMkLst>
        </pc:picChg>
      </pc:sldChg>
      <pc:sldChg chg="modSp add mod">
        <pc:chgData name="Bérubé, Sylvain" userId="58a7b77c-805a-4492-9b5c-f61060aeaa67" providerId="ADAL" clId="{EFD1BBE3-83FC-432F-86E6-61E8E6F07A94}" dt="2025-09-18T01:41:24.139" v="1356" actId="6549"/>
        <pc:sldMkLst>
          <pc:docMk/>
          <pc:sldMk cId="698325736" sldId="320"/>
        </pc:sldMkLst>
        <pc:spChg chg="mod">
          <ac:chgData name="Bérubé, Sylvain" userId="58a7b77c-805a-4492-9b5c-f61060aeaa67" providerId="ADAL" clId="{EFD1BBE3-83FC-432F-86E6-61E8E6F07A94}" dt="2025-09-18T01:37:21.335" v="1237" actId="20577"/>
          <ac:spMkLst>
            <pc:docMk/>
            <pc:sldMk cId="698325736" sldId="320"/>
            <ac:spMk id="2" creationId="{9BAD4740-0426-51EB-F2ED-5DF71D7ADD1F}"/>
          </ac:spMkLst>
        </pc:spChg>
        <pc:spChg chg="mod">
          <ac:chgData name="Bérubé, Sylvain" userId="58a7b77c-805a-4492-9b5c-f61060aeaa67" providerId="ADAL" clId="{EFD1BBE3-83FC-432F-86E6-61E8E6F07A94}" dt="2025-09-18T01:41:24.139" v="1356" actId="6549"/>
          <ac:spMkLst>
            <pc:docMk/>
            <pc:sldMk cId="698325736" sldId="320"/>
            <ac:spMk id="3" creationId="{C7978B72-A5E9-FEEF-0978-A4CACFCCEE76}"/>
          </ac:spMkLst>
        </pc:spChg>
      </pc:sldChg>
      <pc:sldChg chg="addSp delSp modSp del mod">
        <pc:chgData name="Bérubé, Sylvain" userId="58a7b77c-805a-4492-9b5c-f61060aeaa67" providerId="ADAL" clId="{EFD1BBE3-83FC-432F-86E6-61E8E6F07A94}" dt="2025-09-17T23:57:13.991" v="31" actId="47"/>
        <pc:sldMkLst>
          <pc:docMk/>
          <pc:sldMk cId="1688513494" sldId="320"/>
        </pc:sldMkLst>
        <pc:spChg chg="del">
          <ac:chgData name="Bérubé, Sylvain" userId="58a7b77c-805a-4492-9b5c-f61060aeaa67" providerId="ADAL" clId="{EFD1BBE3-83FC-432F-86E6-61E8E6F07A94}" dt="2025-09-17T23:54:25.054" v="6" actId="478"/>
          <ac:spMkLst>
            <pc:docMk/>
            <pc:sldMk cId="1688513494" sldId="320"/>
            <ac:spMk id="2" creationId="{2F5128EB-A86A-450D-3D45-5319DA94DC71}"/>
          </ac:spMkLst>
        </pc:spChg>
        <pc:spChg chg="del">
          <ac:chgData name="Bérubé, Sylvain" userId="58a7b77c-805a-4492-9b5c-f61060aeaa67" providerId="ADAL" clId="{EFD1BBE3-83FC-432F-86E6-61E8E6F07A94}" dt="2025-09-17T23:54:41.080" v="8" actId="478"/>
          <ac:spMkLst>
            <pc:docMk/>
            <pc:sldMk cId="1688513494" sldId="320"/>
            <ac:spMk id="3" creationId="{40F72E66-C0A6-3192-19BB-431ED386046A}"/>
          </ac:spMkLst>
        </pc:spChg>
        <pc:spChg chg="add del mod">
          <ac:chgData name="Bérubé, Sylvain" userId="58a7b77c-805a-4492-9b5c-f61060aeaa67" providerId="ADAL" clId="{EFD1BBE3-83FC-432F-86E6-61E8E6F07A94}" dt="2025-09-17T23:54:26.889" v="7" actId="478"/>
          <ac:spMkLst>
            <pc:docMk/>
            <pc:sldMk cId="1688513494" sldId="320"/>
            <ac:spMk id="7" creationId="{DCEEBE0E-857B-F586-7FFA-AC6FEA607CB1}"/>
          </ac:spMkLst>
        </pc:spChg>
        <pc:spChg chg="add del mod">
          <ac:chgData name="Bérubé, Sylvain" userId="58a7b77c-805a-4492-9b5c-f61060aeaa67" providerId="ADAL" clId="{EFD1BBE3-83FC-432F-86E6-61E8E6F07A94}" dt="2025-09-17T23:54:42.969" v="9" actId="478"/>
          <ac:spMkLst>
            <pc:docMk/>
            <pc:sldMk cId="1688513494" sldId="320"/>
            <ac:spMk id="9" creationId="{CEBB20C9-D893-CEAC-B8B2-6D37DBDC55F5}"/>
          </ac:spMkLst>
        </pc:spChg>
        <pc:picChg chg="del mod">
          <ac:chgData name="Bérubé, Sylvain" userId="58a7b77c-805a-4492-9b5c-f61060aeaa67" providerId="ADAL" clId="{EFD1BBE3-83FC-432F-86E6-61E8E6F07A94}" dt="2025-09-17T23:55:27.745" v="11" actId="478"/>
          <ac:picMkLst>
            <pc:docMk/>
            <pc:sldMk cId="1688513494" sldId="320"/>
            <ac:picMk id="5" creationId="{0AC0E94E-4291-EC11-E763-3C768BB9BCEA}"/>
          </ac:picMkLst>
        </pc:picChg>
        <pc:picChg chg="add del mod">
          <ac:chgData name="Bérubé, Sylvain" userId="58a7b77c-805a-4492-9b5c-f61060aeaa67" providerId="ADAL" clId="{EFD1BBE3-83FC-432F-86E6-61E8E6F07A94}" dt="2025-09-17T23:57:01.199" v="24" actId="21"/>
          <ac:picMkLst>
            <pc:docMk/>
            <pc:sldMk cId="1688513494" sldId="320"/>
            <ac:picMk id="11" creationId="{3ACB7FD8-1126-1455-2DE6-0B1BF13F3DDD}"/>
          </ac:picMkLst>
        </pc:picChg>
      </pc:sldChg>
      <pc:sldChg chg="addSp modSp add mod modAnim">
        <pc:chgData name="Bérubé, Sylvain" userId="58a7b77c-805a-4492-9b5c-f61060aeaa67" providerId="ADAL" clId="{EFD1BBE3-83FC-432F-86E6-61E8E6F07A94}" dt="2025-09-18T01:56:15.079" v="1556" actId="6549"/>
        <pc:sldMkLst>
          <pc:docMk/>
          <pc:sldMk cId="1021580767" sldId="321"/>
        </pc:sldMkLst>
        <pc:spChg chg="mod">
          <ac:chgData name="Bérubé, Sylvain" userId="58a7b77c-805a-4492-9b5c-f61060aeaa67" providerId="ADAL" clId="{EFD1BBE3-83FC-432F-86E6-61E8E6F07A94}" dt="2025-09-18T01:56:15.079" v="1556" actId="6549"/>
          <ac:spMkLst>
            <pc:docMk/>
            <pc:sldMk cId="1021580767" sldId="321"/>
            <ac:spMk id="2" creationId="{58256677-561B-B4C1-1AC9-B6A33FF3D03C}"/>
          </ac:spMkLst>
        </pc:spChg>
        <pc:spChg chg="mod">
          <ac:chgData name="Bérubé, Sylvain" userId="58a7b77c-805a-4492-9b5c-f61060aeaa67" providerId="ADAL" clId="{EFD1BBE3-83FC-432F-86E6-61E8E6F07A94}" dt="2025-09-18T01:54:34.626" v="1534" actId="6549"/>
          <ac:spMkLst>
            <pc:docMk/>
            <pc:sldMk cId="1021580767" sldId="321"/>
            <ac:spMk id="3" creationId="{E11BC1B2-5966-B21B-E6F2-E8B50F39FC5B}"/>
          </ac:spMkLst>
        </pc:spChg>
        <pc:picChg chg="add mod">
          <ac:chgData name="Bérubé, Sylvain" userId="58a7b77c-805a-4492-9b5c-f61060aeaa67" providerId="ADAL" clId="{EFD1BBE3-83FC-432F-86E6-61E8E6F07A94}" dt="2025-09-18T01:55:26.695" v="1544" actId="1076"/>
          <ac:picMkLst>
            <pc:docMk/>
            <pc:sldMk cId="1021580767" sldId="321"/>
            <ac:picMk id="6" creationId="{71AD5A36-0DA5-4CAD-1C88-E2BC20994A4F}"/>
          </ac:picMkLst>
        </pc:picChg>
      </pc:sldChg>
      <pc:sldChg chg="del">
        <pc:chgData name="Bérubé, Sylvain" userId="58a7b77c-805a-4492-9b5c-f61060aeaa67" providerId="ADAL" clId="{EFD1BBE3-83FC-432F-86E6-61E8E6F07A94}" dt="2025-09-17T23:54:21.587" v="5" actId="47"/>
        <pc:sldMkLst>
          <pc:docMk/>
          <pc:sldMk cId="1067603899" sldId="321"/>
        </pc:sldMkLst>
      </pc:sldChg>
      <pc:sldChg chg="addSp delSp modSp new mod">
        <pc:chgData name="Bérubé, Sylvain" userId="58a7b77c-805a-4492-9b5c-f61060aeaa67" providerId="ADAL" clId="{EFD1BBE3-83FC-432F-86E6-61E8E6F07A94}" dt="2025-09-18T02:00:26.133" v="1594" actId="1076"/>
        <pc:sldMkLst>
          <pc:docMk/>
          <pc:sldMk cId="2620937251" sldId="322"/>
        </pc:sldMkLst>
        <pc:spChg chg="del">
          <ac:chgData name="Bérubé, Sylvain" userId="58a7b77c-805a-4492-9b5c-f61060aeaa67" providerId="ADAL" clId="{EFD1BBE3-83FC-432F-86E6-61E8E6F07A94}" dt="2025-09-18T01:57:52.230" v="1559" actId="478"/>
          <ac:spMkLst>
            <pc:docMk/>
            <pc:sldMk cId="2620937251" sldId="322"/>
            <ac:spMk id="2" creationId="{52AEF8CE-EC6B-92E0-D0D0-64865DB8CFAD}"/>
          </ac:spMkLst>
        </pc:spChg>
        <pc:spChg chg="del">
          <ac:chgData name="Bérubé, Sylvain" userId="58a7b77c-805a-4492-9b5c-f61060aeaa67" providerId="ADAL" clId="{EFD1BBE3-83FC-432F-86E6-61E8E6F07A94}" dt="2025-09-18T01:57:50.597" v="1558" actId="478"/>
          <ac:spMkLst>
            <pc:docMk/>
            <pc:sldMk cId="2620937251" sldId="322"/>
            <ac:spMk id="3" creationId="{F16662EB-FCC1-8B39-49B8-66B47B1BD82D}"/>
          </ac:spMkLst>
        </pc:spChg>
        <pc:spChg chg="add del">
          <ac:chgData name="Bérubé, Sylvain" userId="58a7b77c-805a-4492-9b5c-f61060aeaa67" providerId="ADAL" clId="{EFD1BBE3-83FC-432F-86E6-61E8E6F07A94}" dt="2025-09-18T01:57:56.326" v="1561" actId="478"/>
          <ac:spMkLst>
            <pc:docMk/>
            <pc:sldMk cId="2620937251" sldId="322"/>
            <ac:spMk id="6" creationId="{4B686942-1D30-2888-CE33-A860649F0404}"/>
          </ac:spMkLst>
        </pc:spChg>
        <pc:spChg chg="add mod">
          <ac:chgData name="Bérubé, Sylvain" userId="58a7b77c-805a-4492-9b5c-f61060aeaa67" providerId="ADAL" clId="{EFD1BBE3-83FC-432F-86E6-61E8E6F07A94}" dt="2025-09-18T02:00:26.133" v="1594" actId="1076"/>
          <ac:spMkLst>
            <pc:docMk/>
            <pc:sldMk cId="2620937251" sldId="322"/>
            <ac:spMk id="9" creationId="{20CD694F-2D5D-8451-EBA9-726D6D2670C5}"/>
          </ac:spMkLst>
        </pc:spChg>
        <pc:picChg chg="add mod">
          <ac:chgData name="Bérubé, Sylvain" userId="58a7b77c-805a-4492-9b5c-f61060aeaa67" providerId="ADAL" clId="{EFD1BBE3-83FC-432F-86E6-61E8E6F07A94}" dt="2025-09-18T01:59:02.909" v="1566" actId="1076"/>
          <ac:picMkLst>
            <pc:docMk/>
            <pc:sldMk cId="2620937251" sldId="322"/>
            <ac:picMk id="8" creationId="{495078BA-27C5-2D6A-1738-E46F6150027B}"/>
          </ac:picMkLst>
        </pc:picChg>
      </pc:sldChg>
      <pc:sldChg chg="addSp delSp modSp add mod delAnim modAnim">
        <pc:chgData name="Bérubé, Sylvain" userId="58a7b77c-805a-4492-9b5c-f61060aeaa67" providerId="ADAL" clId="{EFD1BBE3-83FC-432F-86E6-61E8E6F07A94}" dt="2025-09-18T02:05:21.890" v="1634" actId="478"/>
        <pc:sldMkLst>
          <pc:docMk/>
          <pc:sldMk cId="2374545089" sldId="323"/>
        </pc:sldMkLst>
        <pc:spChg chg="mod">
          <ac:chgData name="Bérubé, Sylvain" userId="58a7b77c-805a-4492-9b5c-f61060aeaa67" providerId="ADAL" clId="{EFD1BBE3-83FC-432F-86E6-61E8E6F07A94}" dt="2025-09-18T02:03:50.564" v="1617" actId="20577"/>
          <ac:spMkLst>
            <pc:docMk/>
            <pc:sldMk cId="2374545089" sldId="323"/>
            <ac:spMk id="2" creationId="{EAB695F4-2A31-F8AD-B066-5AAB4ED465CB}"/>
          </ac:spMkLst>
        </pc:spChg>
        <pc:spChg chg="mod">
          <ac:chgData name="Bérubé, Sylvain" userId="58a7b77c-805a-4492-9b5c-f61060aeaa67" providerId="ADAL" clId="{EFD1BBE3-83FC-432F-86E6-61E8E6F07A94}" dt="2025-09-18T02:04:52.178" v="1631" actId="120"/>
          <ac:spMkLst>
            <pc:docMk/>
            <pc:sldMk cId="2374545089" sldId="323"/>
            <ac:spMk id="3" creationId="{DB9521C0-7CC6-992C-ABEC-5B7BC860FDB3}"/>
          </ac:spMkLst>
        </pc:spChg>
        <pc:picChg chg="add del mod">
          <ac:chgData name="Bérubé, Sylvain" userId="58a7b77c-805a-4492-9b5c-f61060aeaa67" providerId="ADAL" clId="{EFD1BBE3-83FC-432F-86E6-61E8E6F07A94}" dt="2025-09-18T02:05:21.890" v="1634" actId="478"/>
          <ac:picMkLst>
            <pc:docMk/>
            <pc:sldMk cId="2374545089" sldId="323"/>
            <ac:picMk id="5" creationId="{A9D69943-2D02-3553-268B-EDC301382944}"/>
          </ac:picMkLst>
        </pc:picChg>
        <pc:picChg chg="del">
          <ac:chgData name="Bérubé, Sylvain" userId="58a7b77c-805a-4492-9b5c-f61060aeaa67" providerId="ADAL" clId="{EFD1BBE3-83FC-432F-86E6-61E8E6F07A94}" dt="2025-09-18T02:04:34.086" v="1619" actId="478"/>
          <ac:picMkLst>
            <pc:docMk/>
            <pc:sldMk cId="2374545089" sldId="323"/>
            <ac:picMk id="6" creationId="{61A24A34-1AD9-960B-7A98-3BEEAC539A27}"/>
          </ac:picMkLst>
        </pc:picChg>
      </pc:sldChg>
      <pc:sldChg chg="addSp delSp modSp new mod">
        <pc:chgData name="Bérubé, Sylvain" userId="58a7b77c-805a-4492-9b5c-f61060aeaa67" providerId="ADAL" clId="{EFD1BBE3-83FC-432F-86E6-61E8E6F07A94}" dt="2025-09-18T02:17:17.773" v="1647"/>
        <pc:sldMkLst>
          <pc:docMk/>
          <pc:sldMk cId="1206741617" sldId="324"/>
        </pc:sldMkLst>
        <pc:spChg chg="del">
          <ac:chgData name="Bérubé, Sylvain" userId="58a7b77c-805a-4492-9b5c-f61060aeaa67" providerId="ADAL" clId="{EFD1BBE3-83FC-432F-86E6-61E8E6F07A94}" dt="2025-09-18T02:09:24.300" v="1636" actId="478"/>
          <ac:spMkLst>
            <pc:docMk/>
            <pc:sldMk cId="1206741617" sldId="324"/>
            <ac:spMk id="2" creationId="{2620F245-C6D5-559A-3910-45D9BCC9F9C7}"/>
          </ac:spMkLst>
        </pc:spChg>
        <pc:spChg chg="del">
          <ac:chgData name="Bérubé, Sylvain" userId="58a7b77c-805a-4492-9b5c-f61060aeaa67" providerId="ADAL" clId="{EFD1BBE3-83FC-432F-86E6-61E8E6F07A94}" dt="2025-09-18T02:09:25.876" v="1637" actId="478"/>
          <ac:spMkLst>
            <pc:docMk/>
            <pc:sldMk cId="1206741617" sldId="324"/>
            <ac:spMk id="3" creationId="{AE338C35-E54D-2725-F9BE-FA9890BD4E7F}"/>
          </ac:spMkLst>
        </pc:spChg>
        <pc:graphicFrameChg chg="add del mod">
          <ac:chgData name="Bérubé, Sylvain" userId="58a7b77c-805a-4492-9b5c-f61060aeaa67" providerId="ADAL" clId="{EFD1BBE3-83FC-432F-86E6-61E8E6F07A94}" dt="2025-09-18T02:09:31.427" v="1640" actId="478"/>
          <ac:graphicFrameMkLst>
            <pc:docMk/>
            <pc:sldMk cId="1206741617" sldId="324"/>
            <ac:graphicFrameMk id="5" creationId="{632A6006-D89F-8FF1-2910-4CC9566EB53E}"/>
          </ac:graphicFrameMkLst>
        </pc:graphicFrameChg>
        <pc:graphicFrameChg chg="add mod">
          <ac:chgData name="Bérubé, Sylvain" userId="58a7b77c-805a-4492-9b5c-f61060aeaa67" providerId="ADAL" clId="{EFD1BBE3-83FC-432F-86E6-61E8E6F07A94}" dt="2025-09-18T02:09:37.675" v="1644" actId="14100"/>
          <ac:graphicFrameMkLst>
            <pc:docMk/>
            <pc:sldMk cId="1206741617" sldId="324"/>
            <ac:graphicFrameMk id="6" creationId="{632A6006-D89F-8FF1-2910-4CC9566EB53E}"/>
          </ac:graphicFrameMkLst>
        </pc:graphicFrameChg>
        <pc:graphicFrameChg chg="add mod">
          <ac:chgData name="Bérubé, Sylvain" userId="58a7b77c-805a-4492-9b5c-f61060aeaa67" providerId="ADAL" clId="{EFD1BBE3-83FC-432F-86E6-61E8E6F07A94}" dt="2025-09-18T02:17:17.773" v="1647"/>
          <ac:graphicFrameMkLst>
            <pc:docMk/>
            <pc:sldMk cId="1206741617" sldId="324"/>
            <ac:graphicFrameMk id="7" creationId="{D4CE00B7-395C-7193-13F2-C563CEA4898D}"/>
          </ac:graphicFrameMkLst>
        </pc:graphicFrameChg>
      </pc:sldChg>
      <pc:sldChg chg="addSp delSp modSp new mod">
        <pc:chgData name="Bérubé, Sylvain" userId="58a7b77c-805a-4492-9b5c-f61060aeaa67" providerId="ADAL" clId="{EFD1BBE3-83FC-432F-86E6-61E8E6F07A94}" dt="2025-09-18T02:17:28.667" v="1654" actId="14100"/>
        <pc:sldMkLst>
          <pc:docMk/>
          <pc:sldMk cId="71280263" sldId="325"/>
        </pc:sldMkLst>
        <pc:spChg chg="del">
          <ac:chgData name="Bérubé, Sylvain" userId="58a7b77c-805a-4492-9b5c-f61060aeaa67" providerId="ADAL" clId="{EFD1BBE3-83FC-432F-86E6-61E8E6F07A94}" dt="2025-09-18T02:17:22.972" v="1652" actId="478"/>
          <ac:spMkLst>
            <pc:docMk/>
            <pc:sldMk cId="71280263" sldId="325"/>
            <ac:spMk id="2" creationId="{E73EB651-438D-87D8-1B8B-91755D367E42}"/>
          </ac:spMkLst>
        </pc:spChg>
        <pc:spChg chg="del">
          <ac:chgData name="Bérubé, Sylvain" userId="58a7b77c-805a-4492-9b5c-f61060aeaa67" providerId="ADAL" clId="{EFD1BBE3-83FC-432F-86E6-61E8E6F07A94}" dt="2025-09-18T02:17:21.862" v="1651" actId="478"/>
          <ac:spMkLst>
            <pc:docMk/>
            <pc:sldMk cId="71280263" sldId="325"/>
            <ac:spMk id="3" creationId="{9216DDC3-B90A-F1C3-6DF3-3EF4574F4D71}"/>
          </ac:spMkLst>
        </pc:spChg>
        <pc:graphicFrameChg chg="add mod">
          <ac:chgData name="Bérubé, Sylvain" userId="58a7b77c-805a-4492-9b5c-f61060aeaa67" providerId="ADAL" clId="{EFD1BBE3-83FC-432F-86E6-61E8E6F07A94}" dt="2025-09-18T02:17:28.667" v="1654" actId="14100"/>
          <ac:graphicFrameMkLst>
            <pc:docMk/>
            <pc:sldMk cId="71280263" sldId="325"/>
            <ac:graphicFrameMk id="5" creationId="{D4CE00B7-395C-7193-13F2-C563CEA4898D}"/>
          </ac:graphicFrameMkLst>
        </pc:graphicFrameChg>
      </pc:sldChg>
      <pc:sldChg chg="addSp delSp modSp add mod delAnim modAnim">
        <pc:chgData name="Bérubé, Sylvain" userId="58a7b77c-805a-4492-9b5c-f61060aeaa67" providerId="ADAL" clId="{EFD1BBE3-83FC-432F-86E6-61E8E6F07A94}" dt="2025-09-18T02:34:40.886" v="1878" actId="20577"/>
        <pc:sldMkLst>
          <pc:docMk/>
          <pc:sldMk cId="2760703669" sldId="326"/>
        </pc:sldMkLst>
        <pc:spChg chg="mod">
          <ac:chgData name="Bérubé, Sylvain" userId="58a7b77c-805a-4492-9b5c-f61060aeaa67" providerId="ADAL" clId="{EFD1BBE3-83FC-432F-86E6-61E8E6F07A94}" dt="2025-09-18T02:34:40.886" v="1878" actId="20577"/>
          <ac:spMkLst>
            <pc:docMk/>
            <pc:sldMk cId="2760703669" sldId="326"/>
            <ac:spMk id="2" creationId="{D143B263-EFF7-2B55-FFDD-09733656FEF4}"/>
          </ac:spMkLst>
        </pc:spChg>
        <pc:spChg chg="mod">
          <ac:chgData name="Bérubé, Sylvain" userId="58a7b77c-805a-4492-9b5c-f61060aeaa67" providerId="ADAL" clId="{EFD1BBE3-83FC-432F-86E6-61E8E6F07A94}" dt="2025-09-18T02:25:05.791" v="1781" actId="20577"/>
          <ac:spMkLst>
            <pc:docMk/>
            <pc:sldMk cId="2760703669" sldId="326"/>
            <ac:spMk id="3" creationId="{BF59ABF7-AB14-F841-6FAF-705F76174415}"/>
          </ac:spMkLst>
        </pc:spChg>
        <pc:picChg chg="add del mod">
          <ac:chgData name="Bérubé, Sylvain" userId="58a7b77c-805a-4492-9b5c-f61060aeaa67" providerId="ADAL" clId="{EFD1BBE3-83FC-432F-86E6-61E8E6F07A94}" dt="2025-09-18T02:23:51.733" v="1770" actId="21"/>
          <ac:picMkLst>
            <pc:docMk/>
            <pc:sldMk cId="2760703669" sldId="326"/>
            <ac:picMk id="5" creationId="{5C3A5333-17FF-80C5-6AD4-C19BF0DE51E7}"/>
          </ac:picMkLst>
        </pc:picChg>
        <pc:picChg chg="add mod">
          <ac:chgData name="Bérubé, Sylvain" userId="58a7b77c-805a-4492-9b5c-f61060aeaa67" providerId="ADAL" clId="{EFD1BBE3-83FC-432F-86E6-61E8E6F07A94}" dt="2025-09-18T02:24:01.243" v="1774" actId="1076"/>
          <ac:picMkLst>
            <pc:docMk/>
            <pc:sldMk cId="2760703669" sldId="326"/>
            <ac:picMk id="6" creationId="{5C3A5333-17FF-80C5-6AD4-C19BF0DE51E7}"/>
          </ac:picMkLst>
        </pc:picChg>
      </pc:sldChg>
      <pc:sldChg chg="modSp add mod">
        <pc:chgData name="Bérubé, Sylvain" userId="58a7b77c-805a-4492-9b5c-f61060aeaa67" providerId="ADAL" clId="{EFD1BBE3-83FC-432F-86E6-61E8E6F07A94}" dt="2025-09-18T02:43:26.034" v="1978" actId="207"/>
        <pc:sldMkLst>
          <pc:docMk/>
          <pc:sldMk cId="3062281906" sldId="327"/>
        </pc:sldMkLst>
        <pc:spChg chg="mod">
          <ac:chgData name="Bérubé, Sylvain" userId="58a7b77c-805a-4492-9b5c-f61060aeaa67" providerId="ADAL" clId="{EFD1BBE3-83FC-432F-86E6-61E8E6F07A94}" dt="2025-09-18T02:33:14.650" v="1820" actId="6549"/>
          <ac:spMkLst>
            <pc:docMk/>
            <pc:sldMk cId="3062281906" sldId="327"/>
            <ac:spMk id="2" creationId="{CDD90F40-558A-6E6D-7F2E-5F7248F5D429}"/>
          </ac:spMkLst>
        </pc:spChg>
        <pc:spChg chg="mod">
          <ac:chgData name="Bérubé, Sylvain" userId="58a7b77c-805a-4492-9b5c-f61060aeaa67" providerId="ADAL" clId="{EFD1BBE3-83FC-432F-86E6-61E8E6F07A94}" dt="2025-09-18T02:43:26.034" v="1978" actId="207"/>
          <ac:spMkLst>
            <pc:docMk/>
            <pc:sldMk cId="3062281906" sldId="327"/>
            <ac:spMk id="3" creationId="{B0288356-E043-BC26-C992-805669C1C595}"/>
          </ac:spMkLst>
        </pc:spChg>
      </pc:sldChg>
      <pc:sldChg chg="addSp delSp modSp new mod ord">
        <pc:chgData name="Bérubé, Sylvain" userId="58a7b77c-805a-4492-9b5c-f61060aeaa67" providerId="ADAL" clId="{EFD1BBE3-83FC-432F-86E6-61E8E6F07A94}" dt="2025-09-18T04:48:05.834" v="2138"/>
        <pc:sldMkLst>
          <pc:docMk/>
          <pc:sldMk cId="778039545" sldId="328"/>
        </pc:sldMkLst>
        <pc:spChg chg="del">
          <ac:chgData name="Bérubé, Sylvain" userId="58a7b77c-805a-4492-9b5c-f61060aeaa67" providerId="ADAL" clId="{EFD1BBE3-83FC-432F-86E6-61E8E6F07A94}" dt="2025-09-18T02:42:40.505" v="1960" actId="478"/>
          <ac:spMkLst>
            <pc:docMk/>
            <pc:sldMk cId="778039545" sldId="328"/>
            <ac:spMk id="2" creationId="{9B2310FD-1F3B-C5FA-A6C2-6C58B596CFE6}"/>
          </ac:spMkLst>
        </pc:spChg>
        <pc:spChg chg="del mod">
          <ac:chgData name="Bérubé, Sylvain" userId="58a7b77c-805a-4492-9b5c-f61060aeaa67" providerId="ADAL" clId="{EFD1BBE3-83FC-432F-86E6-61E8E6F07A94}" dt="2025-09-18T04:30:26.863" v="2008" actId="478"/>
          <ac:spMkLst>
            <pc:docMk/>
            <pc:sldMk cId="778039545" sldId="328"/>
            <ac:spMk id="3" creationId="{4FFDC131-D89A-6492-831C-FD52C0FA80E0}"/>
          </ac:spMkLst>
        </pc:spChg>
        <pc:spChg chg="add del mod">
          <ac:chgData name="Bérubé, Sylvain" userId="58a7b77c-805a-4492-9b5c-f61060aeaa67" providerId="ADAL" clId="{EFD1BBE3-83FC-432F-86E6-61E8E6F07A94}" dt="2025-09-18T04:30:28.192" v="2009" actId="478"/>
          <ac:spMkLst>
            <pc:docMk/>
            <pc:sldMk cId="778039545" sldId="328"/>
            <ac:spMk id="6" creationId="{2DA13DA0-F16B-5DC2-55E1-E7D6D018A534}"/>
          </ac:spMkLst>
        </pc:spChg>
        <pc:spChg chg="add mod">
          <ac:chgData name="Bérubé, Sylvain" userId="58a7b77c-805a-4492-9b5c-f61060aeaa67" providerId="ADAL" clId="{EFD1BBE3-83FC-432F-86E6-61E8E6F07A94}" dt="2025-09-18T04:35:37.632" v="2029" actId="1076"/>
          <ac:spMkLst>
            <pc:docMk/>
            <pc:sldMk cId="778039545" sldId="328"/>
            <ac:spMk id="11" creationId="{A6F057E4-3277-110F-10AD-0DC63E99F93E}"/>
          </ac:spMkLst>
        </pc:spChg>
        <pc:picChg chg="add del mod">
          <ac:chgData name="Bérubé, Sylvain" userId="58a7b77c-805a-4492-9b5c-f61060aeaa67" providerId="ADAL" clId="{EFD1BBE3-83FC-432F-86E6-61E8E6F07A94}" dt="2025-09-18T04:31:29.905" v="2015" actId="478"/>
          <ac:picMkLst>
            <pc:docMk/>
            <pc:sldMk cId="778039545" sldId="328"/>
            <ac:picMk id="8" creationId="{94A1CA93-1E6D-CACA-7CBA-BA1C51ACB099}"/>
          </ac:picMkLst>
        </pc:picChg>
        <pc:picChg chg="add mod">
          <ac:chgData name="Bérubé, Sylvain" userId="58a7b77c-805a-4492-9b5c-f61060aeaa67" providerId="ADAL" clId="{EFD1BBE3-83FC-432F-86E6-61E8E6F07A94}" dt="2025-09-18T04:34:53.927" v="2021" actId="1076"/>
          <ac:picMkLst>
            <pc:docMk/>
            <pc:sldMk cId="778039545" sldId="328"/>
            <ac:picMk id="10" creationId="{FE514BFE-FE4D-DC77-2AEA-0F0EC4B27B81}"/>
          </ac:picMkLst>
        </pc:picChg>
      </pc:sldChg>
      <pc:sldChg chg="modSp add mod">
        <pc:chgData name="Bérubé, Sylvain" userId="58a7b77c-805a-4492-9b5c-f61060aeaa67" providerId="ADAL" clId="{EFD1BBE3-83FC-432F-86E6-61E8E6F07A94}" dt="2025-09-18T04:26:58.879" v="2006" actId="207"/>
        <pc:sldMkLst>
          <pc:docMk/>
          <pc:sldMk cId="815350803" sldId="329"/>
        </pc:sldMkLst>
        <pc:spChg chg="mod">
          <ac:chgData name="Bérubé, Sylvain" userId="58a7b77c-805a-4492-9b5c-f61060aeaa67" providerId="ADAL" clId="{EFD1BBE3-83FC-432F-86E6-61E8E6F07A94}" dt="2025-09-18T04:26:58.879" v="2006" actId="207"/>
          <ac:spMkLst>
            <pc:docMk/>
            <pc:sldMk cId="815350803" sldId="329"/>
            <ac:spMk id="3" creationId="{720DC6F1-BC2E-CC8B-BBB1-83B3CB5CF311}"/>
          </ac:spMkLst>
        </pc:spChg>
      </pc:sldChg>
      <pc:sldChg chg="addSp delSp modSp add mod ord">
        <pc:chgData name="Bérubé, Sylvain" userId="58a7b77c-805a-4492-9b5c-f61060aeaa67" providerId="ADAL" clId="{EFD1BBE3-83FC-432F-86E6-61E8E6F07A94}" dt="2025-09-18T04:48:07.986" v="2140"/>
        <pc:sldMkLst>
          <pc:docMk/>
          <pc:sldMk cId="2541900796" sldId="330"/>
        </pc:sldMkLst>
        <pc:picChg chg="add mod">
          <ac:chgData name="Bérubé, Sylvain" userId="58a7b77c-805a-4492-9b5c-f61060aeaa67" providerId="ADAL" clId="{EFD1BBE3-83FC-432F-86E6-61E8E6F07A94}" dt="2025-09-18T04:32:03.537" v="2019" actId="962"/>
          <ac:picMkLst>
            <pc:docMk/>
            <pc:sldMk cId="2541900796" sldId="330"/>
            <ac:picMk id="3" creationId="{A603D8CB-9BAE-54E1-5CC8-0A3FD4AADEC0}"/>
          </ac:picMkLst>
        </pc:picChg>
        <pc:picChg chg="del">
          <ac:chgData name="Bérubé, Sylvain" userId="58a7b77c-805a-4492-9b5c-f61060aeaa67" providerId="ADAL" clId="{EFD1BBE3-83FC-432F-86E6-61E8E6F07A94}" dt="2025-09-18T04:30:43.065" v="2014" actId="478"/>
          <ac:picMkLst>
            <pc:docMk/>
            <pc:sldMk cId="2541900796" sldId="330"/>
            <ac:picMk id="8" creationId="{3ABD3893-2309-8180-7D2A-3B4FD9280CB8}"/>
          </ac:picMkLst>
        </pc:picChg>
      </pc:sldChg>
      <pc:sldChg chg="modSp add mod">
        <pc:chgData name="Bérubé, Sylvain" userId="58a7b77c-805a-4492-9b5c-f61060aeaa67" providerId="ADAL" clId="{EFD1BBE3-83FC-432F-86E6-61E8E6F07A94}" dt="2025-09-18T04:47:15.640" v="2136" actId="20577"/>
        <pc:sldMkLst>
          <pc:docMk/>
          <pc:sldMk cId="992810058" sldId="331"/>
        </pc:sldMkLst>
        <pc:spChg chg="mod">
          <ac:chgData name="Bérubé, Sylvain" userId="58a7b77c-805a-4492-9b5c-f61060aeaa67" providerId="ADAL" clId="{EFD1BBE3-83FC-432F-86E6-61E8E6F07A94}" dt="2025-09-18T04:47:15.640" v="2136" actId="20577"/>
          <ac:spMkLst>
            <pc:docMk/>
            <pc:sldMk cId="992810058" sldId="331"/>
            <ac:spMk id="2" creationId="{7940D7D7-0AC5-BAD7-A8F9-74E4225D0C81}"/>
          </ac:spMkLst>
        </pc:spChg>
        <pc:spChg chg="mod">
          <ac:chgData name="Bérubé, Sylvain" userId="58a7b77c-805a-4492-9b5c-f61060aeaa67" providerId="ADAL" clId="{EFD1BBE3-83FC-432F-86E6-61E8E6F07A94}" dt="2025-09-18T04:46:58.596" v="2121" actId="6549"/>
          <ac:spMkLst>
            <pc:docMk/>
            <pc:sldMk cId="992810058" sldId="331"/>
            <ac:spMk id="3" creationId="{7DB9242C-FC0F-FE6A-82A9-ABA0DA1A83E8}"/>
          </ac:spMkLst>
        </pc:spChg>
      </pc:sldChg>
      <pc:sldChg chg="addSp delSp modSp new mod">
        <pc:chgData name="Bérubé, Sylvain" userId="58a7b77c-805a-4492-9b5c-f61060aeaa67" providerId="ADAL" clId="{EFD1BBE3-83FC-432F-86E6-61E8E6F07A94}" dt="2025-09-18T05:02:24.580" v="2145"/>
        <pc:sldMkLst>
          <pc:docMk/>
          <pc:sldMk cId="2897403239" sldId="332"/>
        </pc:sldMkLst>
        <pc:spChg chg="del">
          <ac:chgData name="Bérubé, Sylvain" userId="58a7b77c-805a-4492-9b5c-f61060aeaa67" providerId="ADAL" clId="{EFD1BBE3-83FC-432F-86E6-61E8E6F07A94}" dt="2025-09-18T05:02:13.662" v="2142" actId="478"/>
          <ac:spMkLst>
            <pc:docMk/>
            <pc:sldMk cId="2897403239" sldId="332"/>
            <ac:spMk id="2" creationId="{2913D228-FD86-A1F2-57D0-CBE19B542330}"/>
          </ac:spMkLst>
        </pc:spChg>
        <pc:spChg chg="del">
          <ac:chgData name="Bérubé, Sylvain" userId="58a7b77c-805a-4492-9b5c-f61060aeaa67" providerId="ADAL" clId="{EFD1BBE3-83FC-432F-86E6-61E8E6F07A94}" dt="2025-09-18T05:02:15.944" v="2143" actId="478"/>
          <ac:spMkLst>
            <pc:docMk/>
            <pc:sldMk cId="2897403239" sldId="332"/>
            <ac:spMk id="3" creationId="{BC501356-4235-1B14-549E-68EE0E2A2EDF}"/>
          </ac:spMkLst>
        </pc:spChg>
        <pc:picChg chg="add mod">
          <ac:chgData name="Bérubé, Sylvain" userId="58a7b77c-805a-4492-9b5c-f61060aeaa67" providerId="ADAL" clId="{EFD1BBE3-83FC-432F-86E6-61E8E6F07A94}" dt="2025-09-18T05:02:24.580" v="2145"/>
          <ac:picMkLst>
            <pc:docMk/>
            <pc:sldMk cId="2897403239" sldId="332"/>
            <ac:picMk id="6" creationId="{A995FF55-4B62-9FB1-B8B0-24B3D8BAF5AD}"/>
          </ac:picMkLst>
        </pc:picChg>
      </pc:sldChg>
      <pc:sldChg chg="addSp delSp modSp new mod">
        <pc:chgData name="Bérubé, Sylvain" userId="58a7b77c-805a-4492-9b5c-f61060aeaa67" providerId="ADAL" clId="{EFD1BBE3-83FC-432F-86E6-61E8E6F07A94}" dt="2025-09-18T05:08:01.301" v="2150"/>
        <pc:sldMkLst>
          <pc:docMk/>
          <pc:sldMk cId="4065044598" sldId="333"/>
        </pc:sldMkLst>
        <pc:spChg chg="del">
          <ac:chgData name="Bérubé, Sylvain" userId="58a7b77c-805a-4492-9b5c-f61060aeaa67" providerId="ADAL" clId="{EFD1BBE3-83FC-432F-86E6-61E8E6F07A94}" dt="2025-09-18T05:07:53.871" v="2148" actId="478"/>
          <ac:spMkLst>
            <pc:docMk/>
            <pc:sldMk cId="4065044598" sldId="333"/>
            <ac:spMk id="2" creationId="{9BEE37DC-85FF-3D4C-8665-4FD95E78AD69}"/>
          </ac:spMkLst>
        </pc:spChg>
        <pc:spChg chg="del">
          <ac:chgData name="Bérubé, Sylvain" userId="58a7b77c-805a-4492-9b5c-f61060aeaa67" providerId="ADAL" clId="{EFD1BBE3-83FC-432F-86E6-61E8E6F07A94}" dt="2025-09-18T05:07:52.470" v="2147" actId="478"/>
          <ac:spMkLst>
            <pc:docMk/>
            <pc:sldMk cId="4065044598" sldId="333"/>
            <ac:spMk id="3" creationId="{89981DB8-A7EE-1277-9BF3-2830B30C8245}"/>
          </ac:spMkLst>
        </pc:spChg>
        <pc:picChg chg="add mod">
          <ac:chgData name="Bérubé, Sylvain" userId="58a7b77c-805a-4492-9b5c-f61060aeaa67" providerId="ADAL" clId="{EFD1BBE3-83FC-432F-86E6-61E8E6F07A94}" dt="2025-09-18T05:08:01.301" v="2150"/>
          <ac:picMkLst>
            <pc:docMk/>
            <pc:sldMk cId="4065044598" sldId="333"/>
            <ac:picMk id="6" creationId="{BD6034AE-E1E6-3602-476F-A9A98343124B}"/>
          </ac:picMkLst>
        </pc:picChg>
      </pc:sldChg>
      <pc:sldChg chg="addSp delSp modSp new mod">
        <pc:chgData name="Bérubé, Sylvain" userId="58a7b77c-805a-4492-9b5c-f61060aeaa67" providerId="ADAL" clId="{EFD1BBE3-83FC-432F-86E6-61E8E6F07A94}" dt="2025-09-18T05:15:51.947" v="2155"/>
        <pc:sldMkLst>
          <pc:docMk/>
          <pc:sldMk cId="2307671609" sldId="334"/>
        </pc:sldMkLst>
        <pc:spChg chg="del">
          <ac:chgData name="Bérubé, Sylvain" userId="58a7b77c-805a-4492-9b5c-f61060aeaa67" providerId="ADAL" clId="{EFD1BBE3-83FC-432F-86E6-61E8E6F07A94}" dt="2025-09-18T05:15:06.685" v="2152" actId="478"/>
          <ac:spMkLst>
            <pc:docMk/>
            <pc:sldMk cId="2307671609" sldId="334"/>
            <ac:spMk id="2" creationId="{702D02C4-01C7-7B1D-D73F-E0D8B475E51D}"/>
          </ac:spMkLst>
        </pc:spChg>
        <pc:spChg chg="del">
          <ac:chgData name="Bérubé, Sylvain" userId="58a7b77c-805a-4492-9b5c-f61060aeaa67" providerId="ADAL" clId="{EFD1BBE3-83FC-432F-86E6-61E8E6F07A94}" dt="2025-09-18T05:15:08.621" v="2153" actId="478"/>
          <ac:spMkLst>
            <pc:docMk/>
            <pc:sldMk cId="2307671609" sldId="334"/>
            <ac:spMk id="3" creationId="{D50EE0F0-B927-0F46-C05F-5C9A80492D0A}"/>
          </ac:spMkLst>
        </pc:spChg>
        <pc:picChg chg="add mod">
          <ac:chgData name="Bérubé, Sylvain" userId="58a7b77c-805a-4492-9b5c-f61060aeaa67" providerId="ADAL" clId="{EFD1BBE3-83FC-432F-86E6-61E8E6F07A94}" dt="2025-09-18T05:15:51.947" v="2155"/>
          <ac:picMkLst>
            <pc:docMk/>
            <pc:sldMk cId="2307671609" sldId="334"/>
            <ac:picMk id="6" creationId="{604311D0-72BC-8D50-CE4A-8512B06C4AA4}"/>
          </ac:picMkLst>
        </pc:picChg>
      </pc:sldChg>
      <pc:sldChg chg="addSp delSp modSp new mod modAnim">
        <pc:chgData name="Bérubé, Sylvain" userId="58a7b77c-805a-4492-9b5c-f61060aeaa67" providerId="ADAL" clId="{EFD1BBE3-83FC-432F-86E6-61E8E6F07A94}" dt="2025-09-18T05:22:23.083" v="2159"/>
        <pc:sldMkLst>
          <pc:docMk/>
          <pc:sldMk cId="829627087" sldId="335"/>
        </pc:sldMkLst>
        <pc:spChg chg="del">
          <ac:chgData name="Bérubé, Sylvain" userId="58a7b77c-805a-4492-9b5c-f61060aeaa67" providerId="ADAL" clId="{EFD1BBE3-83FC-432F-86E6-61E8E6F07A94}" dt="2025-09-18T05:22:06.848" v="2158" actId="478"/>
          <ac:spMkLst>
            <pc:docMk/>
            <pc:sldMk cId="829627087" sldId="335"/>
            <ac:spMk id="2" creationId="{C4BF938A-0D06-306E-5DBD-CCAFF2E22BCD}"/>
          </ac:spMkLst>
        </pc:spChg>
        <pc:spChg chg="del">
          <ac:chgData name="Bérubé, Sylvain" userId="58a7b77c-805a-4492-9b5c-f61060aeaa67" providerId="ADAL" clId="{EFD1BBE3-83FC-432F-86E6-61E8E6F07A94}" dt="2025-09-18T05:22:05.387" v="2157" actId="478"/>
          <ac:spMkLst>
            <pc:docMk/>
            <pc:sldMk cId="829627087" sldId="335"/>
            <ac:spMk id="3" creationId="{B6CC762F-F21A-8B2E-27E2-B1AFE5E1FA28}"/>
          </ac:spMkLst>
        </pc:spChg>
        <pc:picChg chg="add mod">
          <ac:chgData name="Bérubé, Sylvain" userId="58a7b77c-805a-4492-9b5c-f61060aeaa67" providerId="ADAL" clId="{EFD1BBE3-83FC-432F-86E6-61E8E6F07A94}" dt="2025-09-18T05:22:23.083" v="2159"/>
          <ac:picMkLst>
            <pc:docMk/>
            <pc:sldMk cId="829627087" sldId="335"/>
            <ac:picMk id="5" creationId="{C6D9C979-6D16-2C50-EEDD-3F490D3D81E6}"/>
          </ac:picMkLst>
        </pc:picChg>
      </pc:sldChg>
      <pc:sldChg chg="addSp delSp modSp new mod">
        <pc:chgData name="Bérubé, Sylvain" userId="58a7b77c-805a-4492-9b5c-f61060aeaa67" providerId="ADAL" clId="{EFD1BBE3-83FC-432F-86E6-61E8E6F07A94}" dt="2025-09-18T05:34:08.628" v="2170" actId="962"/>
        <pc:sldMkLst>
          <pc:docMk/>
          <pc:sldMk cId="3931922786" sldId="336"/>
        </pc:sldMkLst>
        <pc:spChg chg="del">
          <ac:chgData name="Bérubé, Sylvain" userId="58a7b77c-805a-4492-9b5c-f61060aeaa67" providerId="ADAL" clId="{EFD1BBE3-83FC-432F-86E6-61E8E6F07A94}" dt="2025-09-18T05:34:05.252" v="2165" actId="478"/>
          <ac:spMkLst>
            <pc:docMk/>
            <pc:sldMk cId="3931922786" sldId="336"/>
            <ac:spMk id="2" creationId="{EA67868E-9A4A-A01E-2918-C2C979379869}"/>
          </ac:spMkLst>
        </pc:spChg>
        <pc:spChg chg="del">
          <ac:chgData name="Bérubé, Sylvain" userId="58a7b77c-805a-4492-9b5c-f61060aeaa67" providerId="ADAL" clId="{EFD1BBE3-83FC-432F-86E6-61E8E6F07A94}" dt="2025-09-18T05:34:02.161" v="2162"/>
          <ac:spMkLst>
            <pc:docMk/>
            <pc:sldMk cId="3931922786" sldId="336"/>
            <ac:spMk id="3" creationId="{17AB4315-32E2-131A-06EC-AFBF0B0E0967}"/>
          </ac:spMkLst>
        </pc:spChg>
        <pc:spChg chg="add del mod">
          <ac:chgData name="Bérubé, Sylvain" userId="58a7b77c-805a-4492-9b5c-f61060aeaa67" providerId="ADAL" clId="{EFD1BBE3-83FC-432F-86E6-61E8E6F07A94}" dt="2025-09-18T05:34:07.229" v="2167" actId="478"/>
          <ac:spMkLst>
            <pc:docMk/>
            <pc:sldMk cId="3931922786" sldId="336"/>
            <ac:spMk id="8" creationId="{433F7272-CF54-38DC-9F42-E1539788BE3B}"/>
          </ac:spMkLst>
        </pc:spChg>
        <pc:picChg chg="add del mod">
          <ac:chgData name="Bérubé, Sylvain" userId="58a7b77c-805a-4492-9b5c-f61060aeaa67" providerId="ADAL" clId="{EFD1BBE3-83FC-432F-86E6-61E8E6F07A94}" dt="2025-09-18T05:34:05.604" v="2166" actId="478"/>
          <ac:picMkLst>
            <pc:docMk/>
            <pc:sldMk cId="3931922786" sldId="336"/>
            <ac:picMk id="6" creationId="{27C75D45-39FD-889D-348E-F407FF1E9A76}"/>
          </ac:picMkLst>
        </pc:picChg>
        <pc:picChg chg="add mod">
          <ac:chgData name="Bérubé, Sylvain" userId="58a7b77c-805a-4492-9b5c-f61060aeaa67" providerId="ADAL" clId="{EFD1BBE3-83FC-432F-86E6-61E8E6F07A94}" dt="2025-09-18T05:34:08.628" v="2170" actId="962"/>
          <ac:picMkLst>
            <pc:docMk/>
            <pc:sldMk cId="3931922786" sldId="336"/>
            <ac:picMk id="10" creationId="{4D5B87E5-DD66-906F-1EC3-70972FC9657B}"/>
          </ac:picMkLst>
        </pc:picChg>
      </pc:sldChg>
      <pc:sldChg chg="addSp delSp modSp new mod modAnim">
        <pc:chgData name="Bérubé, Sylvain" userId="58a7b77c-805a-4492-9b5c-f61060aeaa67" providerId="ADAL" clId="{EFD1BBE3-83FC-432F-86E6-61E8E6F07A94}" dt="2025-09-18T05:58:55.614" v="2192"/>
        <pc:sldMkLst>
          <pc:docMk/>
          <pc:sldMk cId="1667877659" sldId="337"/>
        </pc:sldMkLst>
        <pc:spChg chg="del">
          <ac:chgData name="Bérubé, Sylvain" userId="58a7b77c-805a-4492-9b5c-f61060aeaa67" providerId="ADAL" clId="{EFD1BBE3-83FC-432F-86E6-61E8E6F07A94}" dt="2025-09-18T05:58:43.802" v="2191" actId="478"/>
          <ac:spMkLst>
            <pc:docMk/>
            <pc:sldMk cId="1667877659" sldId="337"/>
            <ac:spMk id="2" creationId="{FEB80B7B-5538-B25B-55FF-AA480C9FCD5F}"/>
          </ac:spMkLst>
        </pc:spChg>
        <pc:spChg chg="del">
          <ac:chgData name="Bérubé, Sylvain" userId="58a7b77c-805a-4492-9b5c-f61060aeaa67" providerId="ADAL" clId="{EFD1BBE3-83FC-432F-86E6-61E8E6F07A94}" dt="2025-09-18T05:58:42.494" v="2190" actId="478"/>
          <ac:spMkLst>
            <pc:docMk/>
            <pc:sldMk cId="1667877659" sldId="337"/>
            <ac:spMk id="3" creationId="{9563E599-5D35-35A0-FB0E-DE57BD36675B}"/>
          </ac:spMkLst>
        </pc:spChg>
        <pc:picChg chg="add mod">
          <ac:chgData name="Bérubé, Sylvain" userId="58a7b77c-805a-4492-9b5c-f61060aeaa67" providerId="ADAL" clId="{EFD1BBE3-83FC-432F-86E6-61E8E6F07A94}" dt="2025-09-18T05:58:55.614" v="2192"/>
          <ac:picMkLst>
            <pc:docMk/>
            <pc:sldMk cId="1667877659" sldId="337"/>
            <ac:picMk id="5" creationId="{852E69BA-B5DD-0A78-7DB5-2C2445E8F72E}"/>
          </ac:picMkLst>
        </pc:picChg>
      </pc:sldChg>
      <pc:sldChg chg="addSp delSp modSp new mod ord delAnim modAnim">
        <pc:chgData name="Bérubé, Sylvain" userId="58a7b77c-805a-4492-9b5c-f61060aeaa67" providerId="ADAL" clId="{EFD1BBE3-83FC-432F-86E6-61E8E6F07A94}" dt="2025-09-18T05:52:16.084" v="2179"/>
        <pc:sldMkLst>
          <pc:docMk/>
          <pc:sldMk cId="4079863288" sldId="338"/>
        </pc:sldMkLst>
        <pc:spChg chg="del">
          <ac:chgData name="Bérubé, Sylvain" userId="58a7b77c-805a-4492-9b5c-f61060aeaa67" providerId="ADAL" clId="{EFD1BBE3-83FC-432F-86E6-61E8E6F07A94}" dt="2025-09-18T05:45:57.621" v="2174" actId="478"/>
          <ac:spMkLst>
            <pc:docMk/>
            <pc:sldMk cId="4079863288" sldId="338"/>
            <ac:spMk id="2" creationId="{0B513568-C5FD-2AF2-3787-F1A162A49C69}"/>
          </ac:spMkLst>
        </pc:spChg>
        <pc:spChg chg="del">
          <ac:chgData name="Bérubé, Sylvain" userId="58a7b77c-805a-4492-9b5c-f61060aeaa67" providerId="ADAL" clId="{EFD1BBE3-83FC-432F-86E6-61E8E6F07A94}" dt="2025-09-18T05:45:54.892" v="2173"/>
          <ac:spMkLst>
            <pc:docMk/>
            <pc:sldMk cId="4079863288" sldId="338"/>
            <ac:spMk id="3" creationId="{773BE524-705F-1097-9DC2-B014EEEE4248}"/>
          </ac:spMkLst>
        </pc:spChg>
        <pc:spChg chg="add del mod">
          <ac:chgData name="Bérubé, Sylvain" userId="58a7b77c-805a-4492-9b5c-f61060aeaa67" providerId="ADAL" clId="{EFD1BBE3-83FC-432F-86E6-61E8E6F07A94}" dt="2025-09-18T05:45:59.802" v="2176" actId="478"/>
          <ac:spMkLst>
            <pc:docMk/>
            <pc:sldMk cId="4079863288" sldId="338"/>
            <ac:spMk id="7" creationId="{9B912D46-1437-F9D6-0FFE-AB8A740BF587}"/>
          </ac:spMkLst>
        </pc:spChg>
        <pc:picChg chg="add del mod">
          <ac:chgData name="Bérubé, Sylvain" userId="58a7b77c-805a-4492-9b5c-f61060aeaa67" providerId="ADAL" clId="{EFD1BBE3-83FC-432F-86E6-61E8E6F07A94}" dt="2025-09-18T05:45:58.494" v="2175" actId="478"/>
          <ac:picMkLst>
            <pc:docMk/>
            <pc:sldMk cId="4079863288" sldId="338"/>
            <ac:picMk id="5" creationId="{9308B6C7-6A04-70CE-191B-998CB1E63D8F}"/>
          </ac:picMkLst>
        </pc:picChg>
        <pc:picChg chg="add mod">
          <ac:chgData name="Bérubé, Sylvain" userId="58a7b77c-805a-4492-9b5c-f61060aeaa67" providerId="ADAL" clId="{EFD1BBE3-83FC-432F-86E6-61E8E6F07A94}" dt="2025-09-18T05:46:07.851" v="2177"/>
          <ac:picMkLst>
            <pc:docMk/>
            <pc:sldMk cId="4079863288" sldId="338"/>
            <ac:picMk id="8" creationId="{E3DAF5E9-15CC-8E70-5F85-30118653315A}"/>
          </ac:picMkLst>
        </pc:picChg>
      </pc:sldChg>
      <pc:sldChg chg="addSp delSp modSp new mod">
        <pc:chgData name="Bérubé, Sylvain" userId="58a7b77c-805a-4492-9b5c-f61060aeaa67" providerId="ADAL" clId="{EFD1BBE3-83FC-432F-86E6-61E8E6F07A94}" dt="2025-09-18T05:55:52.877" v="2189" actId="962"/>
        <pc:sldMkLst>
          <pc:docMk/>
          <pc:sldMk cId="4108258983" sldId="339"/>
        </pc:sldMkLst>
        <pc:spChg chg="del">
          <ac:chgData name="Bérubé, Sylvain" userId="58a7b77c-805a-4492-9b5c-f61060aeaa67" providerId="ADAL" clId="{EFD1BBE3-83FC-432F-86E6-61E8E6F07A94}" dt="2025-09-18T05:55:25.594" v="2185" actId="478"/>
          <ac:spMkLst>
            <pc:docMk/>
            <pc:sldMk cId="4108258983" sldId="339"/>
            <ac:spMk id="2" creationId="{3A76FBF8-207E-81B5-09A3-4082507BF52E}"/>
          </ac:spMkLst>
        </pc:spChg>
        <pc:spChg chg="del">
          <ac:chgData name="Bérubé, Sylvain" userId="58a7b77c-805a-4492-9b5c-f61060aeaa67" providerId="ADAL" clId="{EFD1BBE3-83FC-432F-86E6-61E8E6F07A94}" dt="2025-09-18T05:55:22.645" v="2181"/>
          <ac:spMkLst>
            <pc:docMk/>
            <pc:sldMk cId="4108258983" sldId="339"/>
            <ac:spMk id="3" creationId="{0AFE9FA1-14E3-1ADD-D7B7-7FB7A7D2FBFA}"/>
          </ac:spMkLst>
        </pc:spChg>
        <pc:spChg chg="add del mod">
          <ac:chgData name="Bérubé, Sylvain" userId="58a7b77c-805a-4492-9b5c-f61060aeaa67" providerId="ADAL" clId="{EFD1BBE3-83FC-432F-86E6-61E8E6F07A94}" dt="2025-09-18T05:55:26.667" v="2186" actId="478"/>
          <ac:spMkLst>
            <pc:docMk/>
            <pc:sldMk cId="4108258983" sldId="339"/>
            <ac:spMk id="8" creationId="{61FEC1AB-9A83-EBA6-A4F2-60A0013C9ED9}"/>
          </ac:spMkLst>
        </pc:spChg>
        <pc:picChg chg="add del mod">
          <ac:chgData name="Bérubé, Sylvain" userId="58a7b77c-805a-4492-9b5c-f61060aeaa67" providerId="ADAL" clId="{EFD1BBE3-83FC-432F-86E6-61E8E6F07A94}" dt="2025-09-18T05:55:24.508" v="2184" actId="478"/>
          <ac:picMkLst>
            <pc:docMk/>
            <pc:sldMk cId="4108258983" sldId="339"/>
            <ac:picMk id="6" creationId="{79CC3405-791C-D1B8-33C2-78C2B12841EE}"/>
          </ac:picMkLst>
        </pc:picChg>
        <pc:picChg chg="add mod">
          <ac:chgData name="Bérubé, Sylvain" userId="58a7b77c-805a-4492-9b5c-f61060aeaa67" providerId="ADAL" clId="{EFD1BBE3-83FC-432F-86E6-61E8E6F07A94}" dt="2025-09-18T05:55:52.877" v="2189" actId="962"/>
          <ac:picMkLst>
            <pc:docMk/>
            <pc:sldMk cId="4108258983" sldId="339"/>
            <ac:picMk id="10" creationId="{DCA2194A-39EC-FB30-56F3-400C462BAE35}"/>
          </ac:picMkLst>
        </pc:picChg>
      </pc:sldChg>
      <pc:sldChg chg="addSp delSp modSp new mod modAnim">
        <pc:chgData name="Bérubé, Sylvain" userId="58a7b77c-805a-4492-9b5c-f61060aeaa67" providerId="ADAL" clId="{EFD1BBE3-83FC-432F-86E6-61E8E6F07A94}" dt="2025-09-18T06:06:00.178" v="2196"/>
        <pc:sldMkLst>
          <pc:docMk/>
          <pc:sldMk cId="327364175" sldId="340"/>
        </pc:sldMkLst>
        <pc:spChg chg="del">
          <ac:chgData name="Bérubé, Sylvain" userId="58a7b77c-805a-4492-9b5c-f61060aeaa67" providerId="ADAL" clId="{EFD1BBE3-83FC-432F-86E6-61E8E6F07A94}" dt="2025-09-18T05:59:01.762" v="2195" actId="478"/>
          <ac:spMkLst>
            <pc:docMk/>
            <pc:sldMk cId="327364175" sldId="340"/>
            <ac:spMk id="2" creationId="{EE30810F-28E9-7B93-FB7F-F194E3F21DCE}"/>
          </ac:spMkLst>
        </pc:spChg>
        <pc:spChg chg="del">
          <ac:chgData name="Bérubé, Sylvain" userId="58a7b77c-805a-4492-9b5c-f61060aeaa67" providerId="ADAL" clId="{EFD1BBE3-83FC-432F-86E6-61E8E6F07A94}" dt="2025-09-18T05:59:00.521" v="2194" actId="478"/>
          <ac:spMkLst>
            <pc:docMk/>
            <pc:sldMk cId="327364175" sldId="340"/>
            <ac:spMk id="3" creationId="{B3130353-D5FD-9D52-4C4F-F41622FF4289}"/>
          </ac:spMkLst>
        </pc:spChg>
        <pc:picChg chg="add mod">
          <ac:chgData name="Bérubé, Sylvain" userId="58a7b77c-805a-4492-9b5c-f61060aeaa67" providerId="ADAL" clId="{EFD1BBE3-83FC-432F-86E6-61E8E6F07A94}" dt="2025-09-18T06:06:00.178" v="2196"/>
          <ac:picMkLst>
            <pc:docMk/>
            <pc:sldMk cId="327364175" sldId="340"/>
            <ac:picMk id="5" creationId="{7C9A053E-A4F0-862C-FC82-AE968DEC143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egepdesherbrooke-my.sharepoint.com/personal/sylvain_berube_cegepsherbrooke_qc_ca/Documents/Club%20Math/S&#233;ances%20(organisation,%20contenu)/2025-3%20S&#233;ance%2003%20(18%20septembre)%20Mandelbrot%20et%20Mandelbulb/Suit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egepdesherbrooke-my.sharepoint.com/personal/sylvain_berube_cegepsherbrooke_qc_ca/Documents/Club%20Math/S&#233;ances%20(organisation,%20contenu)/2025-3%20S&#233;ance%2003%20(18%20septembre)%20Mandelbrot%20et%20Mandelbulb/Suit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egepdesherbrooke-my.sharepoint.com/personal/sylvain_berube_cegepsherbrooke_qc_ca/Documents/Club%20Math/S&#233;ances%20(organisation,%20contenu)/2025-3%20S&#233;ance%2003%20(18%20septembre)%20Mandelbrot%20et%20Mandelbulb/Suit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'Division cellulaire'!$B$1</c:f>
              <c:strCache>
                <c:ptCount val="1"/>
                <c:pt idx="0">
                  <c:v>u_n</c:v>
                </c:pt>
              </c:strCache>
            </c:strRef>
          </c:tx>
          <c:spPr>
            <a:ln w="38100" cap="rnd">
              <a:noFill/>
              <a:round/>
            </a:ln>
            <a:effectLst/>
          </c:spPr>
          <c:marker>
            <c:symbol val="circle"/>
            <c:size val="10"/>
            <c:spPr>
              <a:solidFill>
                <a:schemeClr val="accent6">
                  <a:lumMod val="75000"/>
                </a:schemeClr>
              </a:solidFill>
              <a:ln w="9525">
                <a:solidFill>
                  <a:schemeClr val="accent6">
                    <a:lumMod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accent6">
                        <a:lumMod val="50000"/>
                      </a:schemeClr>
                    </a:solidFill>
                    <a:latin typeface="Cambria" panose="02040503050406030204" pitchFamily="18" charset="0"/>
                    <a:ea typeface="Cambria" panose="02040503050406030204" pitchFamily="18" charset="0"/>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'Division cellulaire'!$A$2:$A$102</c:f>
              <c:numCache>
                <c:formatCode>General</c:formatCode>
                <c:ptCount val="101"/>
                <c:pt idx="0">
                  <c:v>0</c:v>
                </c:pt>
                <c:pt idx="1">
                  <c:v>1</c:v>
                </c:pt>
                <c:pt idx="2">
                  <c:v>2</c:v>
                </c:pt>
                <c:pt idx="3">
                  <c:v>3</c:v>
                </c:pt>
                <c:pt idx="4">
                  <c:v>4</c:v>
                </c:pt>
                <c:pt idx="5">
                  <c:v>5</c:v>
                </c:pt>
                <c:pt idx="6">
                  <c:v>6</c:v>
                </c:pt>
                <c:pt idx="7">
                  <c:v>7</c:v>
                </c:pt>
                <c:pt idx="8">
                  <c:v>8</c:v>
                </c:pt>
              </c:numCache>
            </c:numRef>
          </c:xVal>
          <c:yVal>
            <c:numRef>
              <c:f>'Division cellulaire'!$B$2:$B$102</c:f>
              <c:numCache>
                <c:formatCode>0</c:formatCode>
                <c:ptCount val="101"/>
                <c:pt idx="0">
                  <c:v>1</c:v>
                </c:pt>
                <c:pt idx="1">
                  <c:v>2</c:v>
                </c:pt>
                <c:pt idx="2">
                  <c:v>4</c:v>
                </c:pt>
                <c:pt idx="3">
                  <c:v>8</c:v>
                </c:pt>
                <c:pt idx="4">
                  <c:v>16</c:v>
                </c:pt>
                <c:pt idx="5">
                  <c:v>32</c:v>
                </c:pt>
                <c:pt idx="6">
                  <c:v>64</c:v>
                </c:pt>
                <c:pt idx="7">
                  <c:v>128</c:v>
                </c:pt>
                <c:pt idx="8">
                  <c:v>256</c:v>
                </c:pt>
              </c:numCache>
            </c:numRef>
          </c:yVal>
          <c:smooth val="0"/>
          <c:extLst>
            <c:ext xmlns:c16="http://schemas.microsoft.com/office/drawing/2014/chart" uri="{C3380CC4-5D6E-409C-BE32-E72D297353CC}">
              <c16:uniqueId val="{00000000-B326-4A49-9398-404E8CDC6542}"/>
            </c:ext>
          </c:extLst>
        </c:ser>
        <c:dLbls>
          <c:showLegendKey val="0"/>
          <c:showVal val="0"/>
          <c:showCatName val="0"/>
          <c:showSerName val="0"/>
          <c:showPercent val="0"/>
          <c:showBubbleSize val="0"/>
        </c:dLbls>
        <c:axId val="388252911"/>
        <c:axId val="388257711"/>
      </c:scatterChart>
      <c:valAx>
        <c:axId val="388252911"/>
        <c:scaling>
          <c:orientation val="minMax"/>
          <c:max val="9"/>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fr-CA" b="1"/>
                  <a:t>Terme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crossAx val="388257711"/>
        <c:crosses val="autoZero"/>
        <c:crossBetween val="midCat"/>
      </c:valAx>
      <c:valAx>
        <c:axId val="388257711"/>
        <c:scaling>
          <c:orientation val="minMax"/>
          <c:max val="300"/>
          <c:min val="0"/>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fr-CA" b="1"/>
                  <a:t>Valeur du terme</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crossAx val="388252911"/>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19050">
      <a:solidFill>
        <a:schemeClr val="tx1">
          <a:lumMod val="95000"/>
          <a:lumOff val="5000"/>
        </a:schemeClr>
      </a:solidFill>
      <a:prstDash val="dash"/>
    </a:ln>
    <a:effectLst/>
  </c:spPr>
  <c:txPr>
    <a:bodyPr/>
    <a:lstStyle/>
    <a:p>
      <a:pPr>
        <a:defRPr sz="1600">
          <a:latin typeface="Cambria" panose="02040503050406030204" pitchFamily="18" charset="0"/>
          <a:ea typeface="Cambria" panose="02040503050406030204" pitchFamily="18"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'Modèle prédateur-proie'!$B$1</c:f>
              <c:strCache>
                <c:ptCount val="1"/>
                <c:pt idx="0">
                  <c:v>Lapins</c:v>
                </c:pt>
              </c:strCache>
            </c:strRef>
          </c:tx>
          <c:spPr>
            <a:ln w="38100" cap="rnd">
              <a:noFill/>
              <a:round/>
            </a:ln>
            <a:effectLst/>
          </c:spPr>
          <c:marker>
            <c:symbol val="circle"/>
            <c:size val="3"/>
            <c:spPr>
              <a:solidFill>
                <a:schemeClr val="accent1"/>
              </a:solidFill>
              <a:ln w="9525">
                <a:solidFill>
                  <a:schemeClr val="accent1"/>
                </a:solidFill>
              </a:ln>
              <a:effectLst/>
            </c:spPr>
          </c:marker>
          <c:xVal>
            <c:numRef>
              <c:f>'Modèle prédateur-proie'!$A$2:$A$152</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xVal>
          <c:yVal>
            <c:numRef>
              <c:f>'Modèle prédateur-proie'!$B$2:$B$152</c:f>
              <c:numCache>
                <c:formatCode>General</c:formatCode>
                <c:ptCount val="151"/>
                <c:pt idx="0">
                  <c:v>53000</c:v>
                </c:pt>
                <c:pt idx="1">
                  <c:v>53000</c:v>
                </c:pt>
                <c:pt idx="2">
                  <c:v>52928</c:v>
                </c:pt>
                <c:pt idx="3">
                  <c:v>52784</c:v>
                </c:pt>
                <c:pt idx="4">
                  <c:v>52569</c:v>
                </c:pt>
                <c:pt idx="5">
                  <c:v>52286</c:v>
                </c:pt>
                <c:pt idx="6">
                  <c:v>51940</c:v>
                </c:pt>
                <c:pt idx="7">
                  <c:v>51539</c:v>
                </c:pt>
                <c:pt idx="8">
                  <c:v>51092</c:v>
                </c:pt>
                <c:pt idx="9">
                  <c:v>50610</c:v>
                </c:pt>
                <c:pt idx="10">
                  <c:v>50105</c:v>
                </c:pt>
                <c:pt idx="11">
                  <c:v>49590</c:v>
                </c:pt>
                <c:pt idx="12">
                  <c:v>49078</c:v>
                </c:pt>
                <c:pt idx="13">
                  <c:v>48582</c:v>
                </c:pt>
                <c:pt idx="14">
                  <c:v>48113</c:v>
                </c:pt>
                <c:pt idx="15">
                  <c:v>47683</c:v>
                </c:pt>
                <c:pt idx="16">
                  <c:v>47301</c:v>
                </c:pt>
                <c:pt idx="17">
                  <c:v>46976</c:v>
                </c:pt>
                <c:pt idx="18">
                  <c:v>46715</c:v>
                </c:pt>
                <c:pt idx="19">
                  <c:v>46523</c:v>
                </c:pt>
                <c:pt idx="20">
                  <c:v>46403</c:v>
                </c:pt>
                <c:pt idx="21">
                  <c:v>46358</c:v>
                </c:pt>
                <c:pt idx="22">
                  <c:v>46390</c:v>
                </c:pt>
                <c:pt idx="23">
                  <c:v>46497</c:v>
                </c:pt>
                <c:pt idx="24">
                  <c:v>46678</c:v>
                </c:pt>
                <c:pt idx="25">
                  <c:v>46930</c:v>
                </c:pt>
                <c:pt idx="26">
                  <c:v>47250</c:v>
                </c:pt>
                <c:pt idx="27">
                  <c:v>47632</c:v>
                </c:pt>
                <c:pt idx="28">
                  <c:v>48071</c:v>
                </c:pt>
                <c:pt idx="29">
                  <c:v>48560</c:v>
                </c:pt>
                <c:pt idx="30">
                  <c:v>49092</c:v>
                </c:pt>
                <c:pt idx="31">
                  <c:v>49658</c:v>
                </c:pt>
                <c:pt idx="32">
                  <c:v>50248</c:v>
                </c:pt>
                <c:pt idx="33">
                  <c:v>50851</c:v>
                </c:pt>
                <c:pt idx="34">
                  <c:v>51457</c:v>
                </c:pt>
                <c:pt idx="35">
                  <c:v>52053</c:v>
                </c:pt>
                <c:pt idx="36">
                  <c:v>52626</c:v>
                </c:pt>
                <c:pt idx="37">
                  <c:v>53163</c:v>
                </c:pt>
                <c:pt idx="38">
                  <c:v>53649</c:v>
                </c:pt>
                <c:pt idx="39">
                  <c:v>54071</c:v>
                </c:pt>
                <c:pt idx="40">
                  <c:v>54415</c:v>
                </c:pt>
                <c:pt idx="41">
                  <c:v>54669</c:v>
                </c:pt>
                <c:pt idx="42">
                  <c:v>54822</c:v>
                </c:pt>
                <c:pt idx="43">
                  <c:v>54863</c:v>
                </c:pt>
                <c:pt idx="44">
                  <c:v>54786</c:v>
                </c:pt>
                <c:pt idx="45">
                  <c:v>54588</c:v>
                </c:pt>
                <c:pt idx="46">
                  <c:v>54268</c:v>
                </c:pt>
                <c:pt idx="47">
                  <c:v>53831</c:v>
                </c:pt>
                <c:pt idx="48">
                  <c:v>53285</c:v>
                </c:pt>
                <c:pt idx="49">
                  <c:v>52642</c:v>
                </c:pt>
                <c:pt idx="50">
                  <c:v>51918</c:v>
                </c:pt>
                <c:pt idx="51">
                  <c:v>51133</c:v>
                </c:pt>
                <c:pt idx="52">
                  <c:v>50308</c:v>
                </c:pt>
                <c:pt idx="53">
                  <c:v>49466</c:v>
                </c:pt>
                <c:pt idx="54">
                  <c:v>48631</c:v>
                </c:pt>
                <c:pt idx="55">
                  <c:v>47824</c:v>
                </c:pt>
                <c:pt idx="56">
                  <c:v>47065</c:v>
                </c:pt>
                <c:pt idx="57">
                  <c:v>46372</c:v>
                </c:pt>
                <c:pt idx="58">
                  <c:v>45761</c:v>
                </c:pt>
                <c:pt idx="59">
                  <c:v>45243</c:v>
                </c:pt>
                <c:pt idx="60">
                  <c:v>44829</c:v>
                </c:pt>
                <c:pt idx="61">
                  <c:v>44524</c:v>
                </c:pt>
                <c:pt idx="62">
                  <c:v>44333</c:v>
                </c:pt>
                <c:pt idx="63">
                  <c:v>44257</c:v>
                </c:pt>
                <c:pt idx="64">
                  <c:v>44296</c:v>
                </c:pt>
                <c:pt idx="65">
                  <c:v>44448</c:v>
                </c:pt>
                <c:pt idx="66">
                  <c:v>44711</c:v>
                </c:pt>
                <c:pt idx="67">
                  <c:v>45079</c:v>
                </c:pt>
                <c:pt idx="68">
                  <c:v>45548</c:v>
                </c:pt>
                <c:pt idx="69">
                  <c:v>46111</c:v>
                </c:pt>
                <c:pt idx="70">
                  <c:v>46761</c:v>
                </c:pt>
                <c:pt idx="71">
                  <c:v>47489</c:v>
                </c:pt>
                <c:pt idx="72">
                  <c:v>48286</c:v>
                </c:pt>
                <c:pt idx="73">
                  <c:v>49141</c:v>
                </c:pt>
                <c:pt idx="74">
                  <c:v>50041</c:v>
                </c:pt>
                <c:pt idx="75">
                  <c:v>50973</c:v>
                </c:pt>
                <c:pt idx="76">
                  <c:v>51922</c:v>
                </c:pt>
                <c:pt idx="77">
                  <c:v>52871</c:v>
                </c:pt>
                <c:pt idx="78">
                  <c:v>53800</c:v>
                </c:pt>
                <c:pt idx="79">
                  <c:v>54690</c:v>
                </c:pt>
                <c:pt idx="80">
                  <c:v>55518</c:v>
                </c:pt>
                <c:pt idx="81">
                  <c:v>56261</c:v>
                </c:pt>
                <c:pt idx="82">
                  <c:v>56895</c:v>
                </c:pt>
                <c:pt idx="83">
                  <c:v>57396</c:v>
                </c:pt>
                <c:pt idx="84">
                  <c:v>57741</c:v>
                </c:pt>
                <c:pt idx="85">
                  <c:v>57908</c:v>
                </c:pt>
                <c:pt idx="86">
                  <c:v>57881</c:v>
                </c:pt>
                <c:pt idx="87">
                  <c:v>57647</c:v>
                </c:pt>
                <c:pt idx="88">
                  <c:v>57200</c:v>
                </c:pt>
                <c:pt idx="89">
                  <c:v>56542</c:v>
                </c:pt>
                <c:pt idx="90">
                  <c:v>55685</c:v>
                </c:pt>
                <c:pt idx="91">
                  <c:v>54650</c:v>
                </c:pt>
                <c:pt idx="92">
                  <c:v>53465</c:v>
                </c:pt>
                <c:pt idx="93">
                  <c:v>52167</c:v>
                </c:pt>
                <c:pt idx="94">
                  <c:v>50797</c:v>
                </c:pt>
                <c:pt idx="95">
                  <c:v>49399</c:v>
                </c:pt>
                <c:pt idx="96">
                  <c:v>48016</c:v>
                </c:pt>
                <c:pt idx="97">
                  <c:v>46689</c:v>
                </c:pt>
                <c:pt idx="98">
                  <c:v>45453</c:v>
                </c:pt>
                <c:pt idx="99">
                  <c:v>44338</c:v>
                </c:pt>
                <c:pt idx="100">
                  <c:v>43365</c:v>
                </c:pt>
                <c:pt idx="101">
                  <c:v>42551</c:v>
                </c:pt>
                <c:pt idx="102">
                  <c:v>41906</c:v>
                </c:pt>
                <c:pt idx="103">
                  <c:v>41435</c:v>
                </c:pt>
                <c:pt idx="104">
                  <c:v>41139</c:v>
                </c:pt>
                <c:pt idx="105">
                  <c:v>41016</c:v>
                </c:pt>
                <c:pt idx="106">
                  <c:v>41063</c:v>
                </c:pt>
                <c:pt idx="107">
                  <c:v>41274</c:v>
                </c:pt>
                <c:pt idx="108">
                  <c:v>41642</c:v>
                </c:pt>
                <c:pt idx="109">
                  <c:v>42161</c:v>
                </c:pt>
                <c:pt idx="110">
                  <c:v>42823</c:v>
                </c:pt>
                <c:pt idx="111">
                  <c:v>43620</c:v>
                </c:pt>
                <c:pt idx="112">
                  <c:v>44543</c:v>
                </c:pt>
                <c:pt idx="113">
                  <c:v>45584</c:v>
                </c:pt>
                <c:pt idx="114">
                  <c:v>46732</c:v>
                </c:pt>
                <c:pt idx="115">
                  <c:v>47976</c:v>
                </c:pt>
                <c:pt idx="116">
                  <c:v>49303</c:v>
                </c:pt>
                <c:pt idx="117">
                  <c:v>50698</c:v>
                </c:pt>
                <c:pt idx="118">
                  <c:v>52143</c:v>
                </c:pt>
                <c:pt idx="119">
                  <c:v>53619</c:v>
                </c:pt>
                <c:pt idx="120">
                  <c:v>55101</c:v>
                </c:pt>
                <c:pt idx="121">
                  <c:v>56562</c:v>
                </c:pt>
                <c:pt idx="122">
                  <c:v>57970</c:v>
                </c:pt>
                <c:pt idx="123">
                  <c:v>59289</c:v>
                </c:pt>
                <c:pt idx="124">
                  <c:v>60479</c:v>
                </c:pt>
                <c:pt idx="125">
                  <c:v>61496</c:v>
                </c:pt>
                <c:pt idx="126">
                  <c:v>62295</c:v>
                </c:pt>
                <c:pt idx="127">
                  <c:v>62828</c:v>
                </c:pt>
                <c:pt idx="128">
                  <c:v>63051</c:v>
                </c:pt>
                <c:pt idx="129">
                  <c:v>62926</c:v>
                </c:pt>
                <c:pt idx="130">
                  <c:v>62423</c:v>
                </c:pt>
                <c:pt idx="131">
                  <c:v>61529</c:v>
                </c:pt>
                <c:pt idx="132">
                  <c:v>60249</c:v>
                </c:pt>
                <c:pt idx="133">
                  <c:v>58611</c:v>
                </c:pt>
                <c:pt idx="134">
                  <c:v>56665</c:v>
                </c:pt>
                <c:pt idx="135">
                  <c:v>54483</c:v>
                </c:pt>
                <c:pt idx="136">
                  <c:v>52152</c:v>
                </c:pt>
                <c:pt idx="137">
                  <c:v>49766</c:v>
                </c:pt>
                <c:pt idx="138">
                  <c:v>47416</c:v>
                </c:pt>
                <c:pt idx="139">
                  <c:v>45185</c:v>
                </c:pt>
                <c:pt idx="140">
                  <c:v>43139</c:v>
                </c:pt>
                <c:pt idx="141">
                  <c:v>41326</c:v>
                </c:pt>
                <c:pt idx="142">
                  <c:v>39776</c:v>
                </c:pt>
                <c:pt idx="143">
                  <c:v>38504</c:v>
                </c:pt>
                <c:pt idx="144">
                  <c:v>37513</c:v>
                </c:pt>
                <c:pt idx="145">
                  <c:v>36797</c:v>
                </c:pt>
                <c:pt idx="146">
                  <c:v>36346</c:v>
                </c:pt>
                <c:pt idx="147">
                  <c:v>36145</c:v>
                </c:pt>
                <c:pt idx="148">
                  <c:v>36181</c:v>
                </c:pt>
                <c:pt idx="149">
                  <c:v>36440</c:v>
                </c:pt>
                <c:pt idx="150">
                  <c:v>36910</c:v>
                </c:pt>
              </c:numCache>
            </c:numRef>
          </c:yVal>
          <c:smooth val="0"/>
          <c:extLst>
            <c:ext xmlns:c16="http://schemas.microsoft.com/office/drawing/2014/chart" uri="{C3380CC4-5D6E-409C-BE32-E72D297353CC}">
              <c16:uniqueId val="{00000000-0CC4-4F17-9283-9F46F0B5A604}"/>
            </c:ext>
          </c:extLst>
        </c:ser>
        <c:ser>
          <c:idx val="1"/>
          <c:order val="1"/>
          <c:tx>
            <c:strRef>
              <c:f>'Modèle prédateur-proie'!$C$1</c:f>
              <c:strCache>
                <c:ptCount val="1"/>
                <c:pt idx="0">
                  <c:v>Renards</c:v>
                </c:pt>
              </c:strCache>
            </c:strRef>
          </c:tx>
          <c:spPr>
            <a:ln w="38100" cap="rnd">
              <a:noFill/>
              <a:round/>
            </a:ln>
            <a:effectLst/>
          </c:spPr>
          <c:marker>
            <c:symbol val="circle"/>
            <c:size val="3"/>
            <c:spPr>
              <a:solidFill>
                <a:schemeClr val="accent2"/>
              </a:solidFill>
              <a:ln w="9525">
                <a:solidFill>
                  <a:schemeClr val="accent2"/>
                </a:solidFill>
              </a:ln>
              <a:effectLst/>
            </c:spPr>
          </c:marker>
          <c:xVal>
            <c:numRef>
              <c:f>'Modèle prédateur-proie'!$A$2:$A$152</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xVal>
          <c:yVal>
            <c:numRef>
              <c:f>'Modèle prédateur-proie'!$C$2:$C$152</c:f>
              <c:numCache>
                <c:formatCode>General</c:formatCode>
                <c:ptCount val="151"/>
                <c:pt idx="0">
                  <c:v>9000</c:v>
                </c:pt>
                <c:pt idx="1">
                  <c:v>9135</c:v>
                </c:pt>
                <c:pt idx="2">
                  <c:v>9272</c:v>
                </c:pt>
                <c:pt idx="3">
                  <c:v>9408</c:v>
                </c:pt>
                <c:pt idx="4">
                  <c:v>9539</c:v>
                </c:pt>
                <c:pt idx="5">
                  <c:v>9662</c:v>
                </c:pt>
                <c:pt idx="6">
                  <c:v>9772</c:v>
                </c:pt>
                <c:pt idx="7">
                  <c:v>9867</c:v>
                </c:pt>
                <c:pt idx="8">
                  <c:v>9943</c:v>
                </c:pt>
                <c:pt idx="9">
                  <c:v>9997</c:v>
                </c:pt>
                <c:pt idx="10">
                  <c:v>10027</c:v>
                </c:pt>
                <c:pt idx="11">
                  <c:v>10032</c:v>
                </c:pt>
                <c:pt idx="12">
                  <c:v>10011</c:v>
                </c:pt>
                <c:pt idx="13">
                  <c:v>9965</c:v>
                </c:pt>
                <c:pt idx="14">
                  <c:v>9894</c:v>
                </c:pt>
                <c:pt idx="15">
                  <c:v>9801</c:v>
                </c:pt>
                <c:pt idx="16">
                  <c:v>9687</c:v>
                </c:pt>
                <c:pt idx="17">
                  <c:v>9556</c:v>
                </c:pt>
                <c:pt idx="18">
                  <c:v>9412</c:v>
                </c:pt>
                <c:pt idx="19">
                  <c:v>9257</c:v>
                </c:pt>
                <c:pt idx="20">
                  <c:v>9096</c:v>
                </c:pt>
                <c:pt idx="21">
                  <c:v>8932</c:v>
                </c:pt>
                <c:pt idx="22">
                  <c:v>8769</c:v>
                </c:pt>
                <c:pt idx="23">
                  <c:v>8611</c:v>
                </c:pt>
                <c:pt idx="24">
                  <c:v>8460</c:v>
                </c:pt>
                <c:pt idx="25">
                  <c:v>8319</c:v>
                </c:pt>
                <c:pt idx="26">
                  <c:v>8191</c:v>
                </c:pt>
                <c:pt idx="27">
                  <c:v>8078</c:v>
                </c:pt>
                <c:pt idx="28">
                  <c:v>7982</c:v>
                </c:pt>
                <c:pt idx="29">
                  <c:v>7905</c:v>
                </c:pt>
                <c:pt idx="30">
                  <c:v>7848</c:v>
                </c:pt>
                <c:pt idx="31">
                  <c:v>7812</c:v>
                </c:pt>
                <c:pt idx="32">
                  <c:v>7799</c:v>
                </c:pt>
                <c:pt idx="33">
                  <c:v>7809</c:v>
                </c:pt>
                <c:pt idx="34">
                  <c:v>7842</c:v>
                </c:pt>
                <c:pt idx="35">
                  <c:v>7899</c:v>
                </c:pt>
                <c:pt idx="36">
                  <c:v>7980</c:v>
                </c:pt>
                <c:pt idx="37">
                  <c:v>8085</c:v>
                </c:pt>
                <c:pt idx="38">
                  <c:v>8213</c:v>
                </c:pt>
                <c:pt idx="39">
                  <c:v>8363</c:v>
                </c:pt>
                <c:pt idx="40">
                  <c:v>8533</c:v>
                </c:pt>
                <c:pt idx="41">
                  <c:v>8721</c:v>
                </c:pt>
                <c:pt idx="42">
                  <c:v>8925</c:v>
                </c:pt>
                <c:pt idx="43">
                  <c:v>9140</c:v>
                </c:pt>
                <c:pt idx="44">
                  <c:v>9362</c:v>
                </c:pt>
                <c:pt idx="45">
                  <c:v>9586</c:v>
                </c:pt>
                <c:pt idx="46">
                  <c:v>9806</c:v>
                </c:pt>
                <c:pt idx="47">
                  <c:v>10015</c:v>
                </c:pt>
                <c:pt idx="48">
                  <c:v>10207</c:v>
                </c:pt>
                <c:pt idx="49">
                  <c:v>10375</c:v>
                </c:pt>
                <c:pt idx="50">
                  <c:v>10512</c:v>
                </c:pt>
                <c:pt idx="51">
                  <c:v>10613</c:v>
                </c:pt>
                <c:pt idx="52">
                  <c:v>10673</c:v>
                </c:pt>
                <c:pt idx="53">
                  <c:v>10689</c:v>
                </c:pt>
                <c:pt idx="54">
                  <c:v>10660</c:v>
                </c:pt>
                <c:pt idx="55">
                  <c:v>10587</c:v>
                </c:pt>
                <c:pt idx="56">
                  <c:v>10472</c:v>
                </c:pt>
                <c:pt idx="57">
                  <c:v>10318</c:v>
                </c:pt>
                <c:pt idx="58">
                  <c:v>10131</c:v>
                </c:pt>
                <c:pt idx="59">
                  <c:v>9916</c:v>
                </c:pt>
                <c:pt idx="60">
                  <c:v>9680</c:v>
                </c:pt>
                <c:pt idx="61">
                  <c:v>9430</c:v>
                </c:pt>
                <c:pt idx="62">
                  <c:v>9172</c:v>
                </c:pt>
                <c:pt idx="63">
                  <c:v>8912</c:v>
                </c:pt>
                <c:pt idx="64">
                  <c:v>8656</c:v>
                </c:pt>
                <c:pt idx="65">
                  <c:v>8409</c:v>
                </c:pt>
                <c:pt idx="66">
                  <c:v>8176</c:v>
                </c:pt>
                <c:pt idx="67">
                  <c:v>7960</c:v>
                </c:pt>
                <c:pt idx="68">
                  <c:v>7764</c:v>
                </c:pt>
                <c:pt idx="69">
                  <c:v>7591</c:v>
                </c:pt>
                <c:pt idx="70">
                  <c:v>7443</c:v>
                </c:pt>
                <c:pt idx="71">
                  <c:v>7322</c:v>
                </c:pt>
                <c:pt idx="72">
                  <c:v>7230</c:v>
                </c:pt>
                <c:pt idx="73">
                  <c:v>7168</c:v>
                </c:pt>
                <c:pt idx="74">
                  <c:v>7137</c:v>
                </c:pt>
                <c:pt idx="75">
                  <c:v>7138</c:v>
                </c:pt>
                <c:pt idx="76">
                  <c:v>7173</c:v>
                </c:pt>
                <c:pt idx="77">
                  <c:v>7242</c:v>
                </c:pt>
                <c:pt idx="78">
                  <c:v>7346</c:v>
                </c:pt>
                <c:pt idx="79">
                  <c:v>7486</c:v>
                </c:pt>
                <c:pt idx="80">
                  <c:v>7662</c:v>
                </c:pt>
                <c:pt idx="81">
                  <c:v>7873</c:v>
                </c:pt>
                <c:pt idx="82">
                  <c:v>8119</c:v>
                </c:pt>
                <c:pt idx="83">
                  <c:v>8399</c:v>
                </c:pt>
                <c:pt idx="84">
                  <c:v>8710</c:v>
                </c:pt>
                <c:pt idx="85">
                  <c:v>9047</c:v>
                </c:pt>
                <c:pt idx="86">
                  <c:v>9405</c:v>
                </c:pt>
                <c:pt idx="87">
                  <c:v>9776</c:v>
                </c:pt>
                <c:pt idx="88">
                  <c:v>10150</c:v>
                </c:pt>
                <c:pt idx="89">
                  <c:v>10515</c:v>
                </c:pt>
                <c:pt idx="90">
                  <c:v>10859</c:v>
                </c:pt>
                <c:pt idx="91">
                  <c:v>11168</c:v>
                </c:pt>
                <c:pt idx="92">
                  <c:v>11428</c:v>
                </c:pt>
                <c:pt idx="93">
                  <c:v>11626</c:v>
                </c:pt>
                <c:pt idx="94">
                  <c:v>11752</c:v>
                </c:pt>
                <c:pt idx="95">
                  <c:v>11799</c:v>
                </c:pt>
                <c:pt idx="96">
                  <c:v>11764</c:v>
                </c:pt>
                <c:pt idx="97">
                  <c:v>11647</c:v>
                </c:pt>
                <c:pt idx="98">
                  <c:v>11454</c:v>
                </c:pt>
                <c:pt idx="99">
                  <c:v>11194</c:v>
                </c:pt>
                <c:pt idx="100">
                  <c:v>10877</c:v>
                </c:pt>
                <c:pt idx="101">
                  <c:v>10516</c:v>
                </c:pt>
                <c:pt idx="102">
                  <c:v>10124</c:v>
                </c:pt>
                <c:pt idx="103">
                  <c:v>9714</c:v>
                </c:pt>
                <c:pt idx="104">
                  <c:v>9298</c:v>
                </c:pt>
                <c:pt idx="105">
                  <c:v>8886</c:v>
                </c:pt>
                <c:pt idx="106">
                  <c:v>8487</c:v>
                </c:pt>
                <c:pt idx="107">
                  <c:v>8108</c:v>
                </c:pt>
                <c:pt idx="108">
                  <c:v>7754</c:v>
                </c:pt>
                <c:pt idx="109">
                  <c:v>7430</c:v>
                </c:pt>
                <c:pt idx="110">
                  <c:v>7139</c:v>
                </c:pt>
                <c:pt idx="111">
                  <c:v>6883</c:v>
                </c:pt>
                <c:pt idx="112">
                  <c:v>6663</c:v>
                </c:pt>
                <c:pt idx="113">
                  <c:v>6481</c:v>
                </c:pt>
                <c:pt idx="114">
                  <c:v>6338</c:v>
                </c:pt>
                <c:pt idx="115">
                  <c:v>6234</c:v>
                </c:pt>
                <c:pt idx="116">
                  <c:v>6171</c:v>
                </c:pt>
                <c:pt idx="117">
                  <c:v>6149</c:v>
                </c:pt>
                <c:pt idx="118">
                  <c:v>6170</c:v>
                </c:pt>
                <c:pt idx="119">
                  <c:v>6236</c:v>
                </c:pt>
                <c:pt idx="120">
                  <c:v>6349</c:v>
                </c:pt>
                <c:pt idx="121">
                  <c:v>6511</c:v>
                </c:pt>
                <c:pt idx="122">
                  <c:v>6725</c:v>
                </c:pt>
                <c:pt idx="123">
                  <c:v>6993</c:v>
                </c:pt>
                <c:pt idx="124">
                  <c:v>7318</c:v>
                </c:pt>
                <c:pt idx="125">
                  <c:v>7701</c:v>
                </c:pt>
                <c:pt idx="126">
                  <c:v>8144</c:v>
                </c:pt>
                <c:pt idx="127">
                  <c:v>8645</c:v>
                </c:pt>
                <c:pt idx="128">
                  <c:v>9199</c:v>
                </c:pt>
                <c:pt idx="129">
                  <c:v>9799</c:v>
                </c:pt>
                <c:pt idx="130">
                  <c:v>10432</c:v>
                </c:pt>
                <c:pt idx="131">
                  <c:v>11080</c:v>
                </c:pt>
                <c:pt idx="132">
                  <c:v>11719</c:v>
                </c:pt>
                <c:pt idx="133">
                  <c:v>12320</c:v>
                </c:pt>
                <c:pt idx="134">
                  <c:v>12850</c:v>
                </c:pt>
                <c:pt idx="135">
                  <c:v>13278</c:v>
                </c:pt>
                <c:pt idx="136">
                  <c:v>13576</c:v>
                </c:pt>
                <c:pt idx="137">
                  <c:v>13722</c:v>
                </c:pt>
                <c:pt idx="138">
                  <c:v>13706</c:v>
                </c:pt>
                <c:pt idx="139">
                  <c:v>13529</c:v>
                </c:pt>
                <c:pt idx="140">
                  <c:v>13203</c:v>
                </c:pt>
                <c:pt idx="141">
                  <c:v>12750</c:v>
                </c:pt>
                <c:pt idx="142">
                  <c:v>12197</c:v>
                </c:pt>
                <c:pt idx="143">
                  <c:v>11573</c:v>
                </c:pt>
                <c:pt idx="144">
                  <c:v>10908</c:v>
                </c:pt>
                <c:pt idx="145">
                  <c:v>10227</c:v>
                </c:pt>
                <c:pt idx="146">
                  <c:v>9552</c:v>
                </c:pt>
                <c:pt idx="147">
                  <c:v>8900</c:v>
                </c:pt>
                <c:pt idx="148">
                  <c:v>8283</c:v>
                </c:pt>
                <c:pt idx="149">
                  <c:v>7711</c:v>
                </c:pt>
                <c:pt idx="150">
                  <c:v>7188</c:v>
                </c:pt>
              </c:numCache>
            </c:numRef>
          </c:yVal>
          <c:smooth val="0"/>
          <c:extLst>
            <c:ext xmlns:c16="http://schemas.microsoft.com/office/drawing/2014/chart" uri="{C3380CC4-5D6E-409C-BE32-E72D297353CC}">
              <c16:uniqueId val="{00000001-0CC4-4F17-9283-9F46F0B5A604}"/>
            </c:ext>
          </c:extLst>
        </c:ser>
        <c:dLbls>
          <c:showLegendKey val="0"/>
          <c:showVal val="0"/>
          <c:showCatName val="0"/>
          <c:showSerName val="0"/>
          <c:showPercent val="0"/>
          <c:showBubbleSize val="0"/>
        </c:dLbls>
        <c:axId val="1023489424"/>
        <c:axId val="1161875600"/>
      </c:scatterChart>
      <c:valAx>
        <c:axId val="1023489424"/>
        <c:scaling>
          <c:orientation val="minMax"/>
          <c:max val="1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fr-CA" b="1"/>
                  <a:t>Génération</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crossAx val="1161875600"/>
        <c:crosses val="autoZero"/>
        <c:crossBetween val="midCat"/>
      </c:valAx>
      <c:valAx>
        <c:axId val="1161875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fr-CA" b="1"/>
                  <a:t>Population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crossAx val="10234894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Cambria" panose="02040503050406030204" pitchFamily="18" charset="0"/>
          <a:ea typeface="Cambria" panose="02040503050406030204" pitchFamily="18" charset="0"/>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'Modèle prédateur-proie'!$C$1</c:f>
              <c:strCache>
                <c:ptCount val="1"/>
                <c:pt idx="0">
                  <c:v>Renards</c:v>
                </c:pt>
              </c:strCache>
            </c:strRef>
          </c:tx>
          <c:spPr>
            <a:ln w="19050" cap="rnd">
              <a:solidFill>
                <a:schemeClr val="accent6">
                  <a:lumMod val="75000"/>
                </a:schemeClr>
              </a:solidFill>
              <a:round/>
            </a:ln>
            <a:effectLst/>
          </c:spPr>
          <c:marker>
            <c:symbol val="circle"/>
            <c:size val="10"/>
            <c:spPr>
              <a:solidFill>
                <a:schemeClr val="accent6">
                  <a:lumMod val="75000"/>
                </a:schemeClr>
              </a:solidFill>
              <a:ln w="9525">
                <a:solidFill>
                  <a:schemeClr val="accent6">
                    <a:lumMod val="50000"/>
                  </a:schemeClr>
                </a:solidFill>
              </a:ln>
              <a:effectLst/>
            </c:spPr>
          </c:marker>
          <c:xVal>
            <c:numRef>
              <c:f>'Modèle prédateur-proie'!$B$2:$B$152</c:f>
              <c:numCache>
                <c:formatCode>General</c:formatCode>
                <c:ptCount val="151"/>
                <c:pt idx="0">
                  <c:v>53000</c:v>
                </c:pt>
                <c:pt idx="1">
                  <c:v>53000</c:v>
                </c:pt>
                <c:pt idx="2">
                  <c:v>52928</c:v>
                </c:pt>
                <c:pt idx="3">
                  <c:v>52784</c:v>
                </c:pt>
                <c:pt idx="4">
                  <c:v>52569</c:v>
                </c:pt>
                <c:pt idx="5">
                  <c:v>52286</c:v>
                </c:pt>
                <c:pt idx="6">
                  <c:v>51940</c:v>
                </c:pt>
                <c:pt idx="7">
                  <c:v>51539</c:v>
                </c:pt>
                <c:pt idx="8">
                  <c:v>51092</c:v>
                </c:pt>
                <c:pt idx="9">
                  <c:v>50610</c:v>
                </c:pt>
                <c:pt idx="10">
                  <c:v>50105</c:v>
                </c:pt>
                <c:pt idx="11">
                  <c:v>49590</c:v>
                </c:pt>
                <c:pt idx="12">
                  <c:v>49078</c:v>
                </c:pt>
                <c:pt idx="13">
                  <c:v>48582</c:v>
                </c:pt>
                <c:pt idx="14">
                  <c:v>48113</c:v>
                </c:pt>
                <c:pt idx="15">
                  <c:v>47683</c:v>
                </c:pt>
                <c:pt idx="16">
                  <c:v>47301</c:v>
                </c:pt>
                <c:pt idx="17">
                  <c:v>46976</c:v>
                </c:pt>
                <c:pt idx="18">
                  <c:v>46715</c:v>
                </c:pt>
                <c:pt idx="19">
                  <c:v>46523</c:v>
                </c:pt>
                <c:pt idx="20">
                  <c:v>46403</c:v>
                </c:pt>
                <c:pt idx="21">
                  <c:v>46358</c:v>
                </c:pt>
                <c:pt idx="22">
                  <c:v>46390</c:v>
                </c:pt>
                <c:pt idx="23">
                  <c:v>46497</c:v>
                </c:pt>
                <c:pt idx="24">
                  <c:v>46678</c:v>
                </c:pt>
                <c:pt idx="25">
                  <c:v>46930</c:v>
                </c:pt>
                <c:pt idx="26">
                  <c:v>47250</c:v>
                </c:pt>
                <c:pt idx="27">
                  <c:v>47632</c:v>
                </c:pt>
                <c:pt idx="28">
                  <c:v>48071</c:v>
                </c:pt>
                <c:pt idx="29">
                  <c:v>48560</c:v>
                </c:pt>
                <c:pt idx="30">
                  <c:v>49092</c:v>
                </c:pt>
                <c:pt idx="31">
                  <c:v>49658</c:v>
                </c:pt>
                <c:pt idx="32">
                  <c:v>50248</c:v>
                </c:pt>
                <c:pt idx="33">
                  <c:v>50851</c:v>
                </c:pt>
                <c:pt idx="34">
                  <c:v>51457</c:v>
                </c:pt>
                <c:pt idx="35">
                  <c:v>52053</c:v>
                </c:pt>
                <c:pt idx="36">
                  <c:v>52626</c:v>
                </c:pt>
                <c:pt idx="37">
                  <c:v>53163</c:v>
                </c:pt>
                <c:pt idx="38">
                  <c:v>53649</c:v>
                </c:pt>
                <c:pt idx="39">
                  <c:v>54071</c:v>
                </c:pt>
                <c:pt idx="40">
                  <c:v>54415</c:v>
                </c:pt>
                <c:pt idx="41">
                  <c:v>54669</c:v>
                </c:pt>
                <c:pt idx="42">
                  <c:v>54822</c:v>
                </c:pt>
                <c:pt idx="43">
                  <c:v>54863</c:v>
                </c:pt>
                <c:pt idx="44">
                  <c:v>54786</c:v>
                </c:pt>
                <c:pt idx="45">
                  <c:v>54588</c:v>
                </c:pt>
                <c:pt idx="46">
                  <c:v>54268</c:v>
                </c:pt>
                <c:pt idx="47">
                  <c:v>53831</c:v>
                </c:pt>
                <c:pt idx="48">
                  <c:v>53285</c:v>
                </c:pt>
                <c:pt idx="49">
                  <c:v>52642</c:v>
                </c:pt>
                <c:pt idx="50">
                  <c:v>51918</c:v>
                </c:pt>
                <c:pt idx="51">
                  <c:v>51133</c:v>
                </c:pt>
                <c:pt idx="52">
                  <c:v>50308</c:v>
                </c:pt>
                <c:pt idx="53">
                  <c:v>49466</c:v>
                </c:pt>
                <c:pt idx="54">
                  <c:v>48631</c:v>
                </c:pt>
                <c:pt idx="55">
                  <c:v>47824</c:v>
                </c:pt>
                <c:pt idx="56">
                  <c:v>47065</c:v>
                </c:pt>
                <c:pt idx="57">
                  <c:v>46372</c:v>
                </c:pt>
                <c:pt idx="58">
                  <c:v>45761</c:v>
                </c:pt>
                <c:pt idx="59">
                  <c:v>45243</c:v>
                </c:pt>
                <c:pt idx="60">
                  <c:v>44829</c:v>
                </c:pt>
                <c:pt idx="61">
                  <c:v>44524</c:v>
                </c:pt>
                <c:pt idx="62">
                  <c:v>44333</c:v>
                </c:pt>
                <c:pt idx="63">
                  <c:v>44257</c:v>
                </c:pt>
                <c:pt idx="64">
                  <c:v>44296</c:v>
                </c:pt>
                <c:pt idx="65">
                  <c:v>44448</c:v>
                </c:pt>
                <c:pt idx="66">
                  <c:v>44711</c:v>
                </c:pt>
                <c:pt idx="67">
                  <c:v>45079</c:v>
                </c:pt>
                <c:pt idx="68">
                  <c:v>45548</c:v>
                </c:pt>
                <c:pt idx="69">
                  <c:v>46111</c:v>
                </c:pt>
                <c:pt idx="70">
                  <c:v>46761</c:v>
                </c:pt>
                <c:pt idx="71">
                  <c:v>47489</c:v>
                </c:pt>
                <c:pt idx="72">
                  <c:v>48286</c:v>
                </c:pt>
                <c:pt idx="73">
                  <c:v>49141</c:v>
                </c:pt>
                <c:pt idx="74">
                  <c:v>50041</c:v>
                </c:pt>
                <c:pt idx="75">
                  <c:v>50973</c:v>
                </c:pt>
                <c:pt idx="76">
                  <c:v>51922</c:v>
                </c:pt>
                <c:pt idx="77">
                  <c:v>52871</c:v>
                </c:pt>
                <c:pt idx="78">
                  <c:v>53800</c:v>
                </c:pt>
                <c:pt idx="79">
                  <c:v>54690</c:v>
                </c:pt>
                <c:pt idx="80">
                  <c:v>55518</c:v>
                </c:pt>
                <c:pt idx="81">
                  <c:v>56261</c:v>
                </c:pt>
                <c:pt idx="82">
                  <c:v>56895</c:v>
                </c:pt>
                <c:pt idx="83">
                  <c:v>57396</c:v>
                </c:pt>
                <c:pt idx="84">
                  <c:v>57741</c:v>
                </c:pt>
                <c:pt idx="85">
                  <c:v>57908</c:v>
                </c:pt>
                <c:pt idx="86">
                  <c:v>57881</c:v>
                </c:pt>
                <c:pt idx="87">
                  <c:v>57647</c:v>
                </c:pt>
                <c:pt idx="88">
                  <c:v>57200</c:v>
                </c:pt>
                <c:pt idx="89">
                  <c:v>56542</c:v>
                </c:pt>
                <c:pt idx="90">
                  <c:v>55685</c:v>
                </c:pt>
                <c:pt idx="91">
                  <c:v>54650</c:v>
                </c:pt>
                <c:pt idx="92">
                  <c:v>53465</c:v>
                </c:pt>
                <c:pt idx="93">
                  <c:v>52167</c:v>
                </c:pt>
                <c:pt idx="94">
                  <c:v>50797</c:v>
                </c:pt>
                <c:pt idx="95">
                  <c:v>49399</c:v>
                </c:pt>
                <c:pt idx="96">
                  <c:v>48016</c:v>
                </c:pt>
                <c:pt idx="97">
                  <c:v>46689</c:v>
                </c:pt>
                <c:pt idx="98">
                  <c:v>45453</c:v>
                </c:pt>
                <c:pt idx="99">
                  <c:v>44338</c:v>
                </c:pt>
                <c:pt idx="100">
                  <c:v>43365</c:v>
                </c:pt>
                <c:pt idx="101">
                  <c:v>42551</c:v>
                </c:pt>
                <c:pt idx="102">
                  <c:v>41906</c:v>
                </c:pt>
                <c:pt idx="103">
                  <c:v>41435</c:v>
                </c:pt>
                <c:pt idx="104">
                  <c:v>41139</c:v>
                </c:pt>
                <c:pt idx="105">
                  <c:v>41016</c:v>
                </c:pt>
                <c:pt idx="106">
                  <c:v>41063</c:v>
                </c:pt>
                <c:pt idx="107">
                  <c:v>41274</c:v>
                </c:pt>
                <c:pt idx="108">
                  <c:v>41642</c:v>
                </c:pt>
                <c:pt idx="109">
                  <c:v>42161</c:v>
                </c:pt>
                <c:pt idx="110">
                  <c:v>42823</c:v>
                </c:pt>
                <c:pt idx="111">
                  <c:v>43620</c:v>
                </c:pt>
                <c:pt idx="112">
                  <c:v>44543</c:v>
                </c:pt>
                <c:pt idx="113">
                  <c:v>45584</c:v>
                </c:pt>
                <c:pt idx="114">
                  <c:v>46732</c:v>
                </c:pt>
                <c:pt idx="115">
                  <c:v>47976</c:v>
                </c:pt>
                <c:pt idx="116">
                  <c:v>49303</c:v>
                </c:pt>
                <c:pt idx="117">
                  <c:v>50698</c:v>
                </c:pt>
                <c:pt idx="118">
                  <c:v>52143</c:v>
                </c:pt>
                <c:pt idx="119">
                  <c:v>53619</c:v>
                </c:pt>
                <c:pt idx="120">
                  <c:v>55101</c:v>
                </c:pt>
                <c:pt idx="121">
                  <c:v>56562</c:v>
                </c:pt>
                <c:pt idx="122">
                  <c:v>57970</c:v>
                </c:pt>
                <c:pt idx="123">
                  <c:v>59289</c:v>
                </c:pt>
                <c:pt idx="124">
                  <c:v>60479</c:v>
                </c:pt>
                <c:pt idx="125">
                  <c:v>61496</c:v>
                </c:pt>
                <c:pt idx="126">
                  <c:v>62295</c:v>
                </c:pt>
                <c:pt idx="127">
                  <c:v>62828</c:v>
                </c:pt>
                <c:pt idx="128">
                  <c:v>63051</c:v>
                </c:pt>
                <c:pt idx="129">
                  <c:v>62926</c:v>
                </c:pt>
                <c:pt idx="130">
                  <c:v>62423</c:v>
                </c:pt>
                <c:pt idx="131">
                  <c:v>61529</c:v>
                </c:pt>
                <c:pt idx="132">
                  <c:v>60249</c:v>
                </c:pt>
                <c:pt idx="133">
                  <c:v>58611</c:v>
                </c:pt>
                <c:pt idx="134">
                  <c:v>56665</c:v>
                </c:pt>
                <c:pt idx="135">
                  <c:v>54483</c:v>
                </c:pt>
                <c:pt idx="136">
                  <c:v>52152</c:v>
                </c:pt>
                <c:pt idx="137">
                  <c:v>49766</c:v>
                </c:pt>
                <c:pt idx="138">
                  <c:v>47416</c:v>
                </c:pt>
                <c:pt idx="139">
                  <c:v>45185</c:v>
                </c:pt>
                <c:pt idx="140">
                  <c:v>43139</c:v>
                </c:pt>
                <c:pt idx="141">
                  <c:v>41326</c:v>
                </c:pt>
                <c:pt idx="142">
                  <c:v>39776</c:v>
                </c:pt>
                <c:pt idx="143">
                  <c:v>38504</c:v>
                </c:pt>
                <c:pt idx="144">
                  <c:v>37513</c:v>
                </c:pt>
                <c:pt idx="145">
                  <c:v>36797</c:v>
                </c:pt>
                <c:pt idx="146">
                  <c:v>36346</c:v>
                </c:pt>
                <c:pt idx="147">
                  <c:v>36145</c:v>
                </c:pt>
                <c:pt idx="148">
                  <c:v>36181</c:v>
                </c:pt>
                <c:pt idx="149">
                  <c:v>36440</c:v>
                </c:pt>
                <c:pt idx="150">
                  <c:v>36910</c:v>
                </c:pt>
              </c:numCache>
            </c:numRef>
          </c:xVal>
          <c:yVal>
            <c:numRef>
              <c:f>'Modèle prédateur-proie'!$C$2:$C$152</c:f>
              <c:numCache>
                <c:formatCode>General</c:formatCode>
                <c:ptCount val="151"/>
                <c:pt idx="0">
                  <c:v>9000</c:v>
                </c:pt>
                <c:pt idx="1">
                  <c:v>9135</c:v>
                </c:pt>
                <c:pt idx="2">
                  <c:v>9272</c:v>
                </c:pt>
                <c:pt idx="3">
                  <c:v>9408</c:v>
                </c:pt>
                <c:pt idx="4">
                  <c:v>9539</c:v>
                </c:pt>
                <c:pt idx="5">
                  <c:v>9662</c:v>
                </c:pt>
                <c:pt idx="6">
                  <c:v>9772</c:v>
                </c:pt>
                <c:pt idx="7">
                  <c:v>9867</c:v>
                </c:pt>
                <c:pt idx="8">
                  <c:v>9943</c:v>
                </c:pt>
                <c:pt idx="9">
                  <c:v>9997</c:v>
                </c:pt>
                <c:pt idx="10">
                  <c:v>10027</c:v>
                </c:pt>
                <c:pt idx="11">
                  <c:v>10032</c:v>
                </c:pt>
                <c:pt idx="12">
                  <c:v>10011</c:v>
                </c:pt>
                <c:pt idx="13">
                  <c:v>9965</c:v>
                </c:pt>
                <c:pt idx="14">
                  <c:v>9894</c:v>
                </c:pt>
                <c:pt idx="15">
                  <c:v>9801</c:v>
                </c:pt>
                <c:pt idx="16">
                  <c:v>9687</c:v>
                </c:pt>
                <c:pt idx="17">
                  <c:v>9556</c:v>
                </c:pt>
                <c:pt idx="18">
                  <c:v>9412</c:v>
                </c:pt>
                <c:pt idx="19">
                  <c:v>9257</c:v>
                </c:pt>
                <c:pt idx="20">
                  <c:v>9096</c:v>
                </c:pt>
                <c:pt idx="21">
                  <c:v>8932</c:v>
                </c:pt>
                <c:pt idx="22">
                  <c:v>8769</c:v>
                </c:pt>
                <c:pt idx="23">
                  <c:v>8611</c:v>
                </c:pt>
                <c:pt idx="24">
                  <c:v>8460</c:v>
                </c:pt>
                <c:pt idx="25">
                  <c:v>8319</c:v>
                </c:pt>
                <c:pt idx="26">
                  <c:v>8191</c:v>
                </c:pt>
                <c:pt idx="27">
                  <c:v>8078</c:v>
                </c:pt>
                <c:pt idx="28">
                  <c:v>7982</c:v>
                </c:pt>
                <c:pt idx="29">
                  <c:v>7905</c:v>
                </c:pt>
                <c:pt idx="30">
                  <c:v>7848</c:v>
                </c:pt>
                <c:pt idx="31">
                  <c:v>7812</c:v>
                </c:pt>
                <c:pt idx="32">
                  <c:v>7799</c:v>
                </c:pt>
                <c:pt idx="33">
                  <c:v>7809</c:v>
                </c:pt>
                <c:pt idx="34">
                  <c:v>7842</c:v>
                </c:pt>
                <c:pt idx="35">
                  <c:v>7899</c:v>
                </c:pt>
                <c:pt idx="36">
                  <c:v>7980</c:v>
                </c:pt>
                <c:pt idx="37">
                  <c:v>8085</c:v>
                </c:pt>
                <c:pt idx="38">
                  <c:v>8213</c:v>
                </c:pt>
                <c:pt idx="39">
                  <c:v>8363</c:v>
                </c:pt>
                <c:pt idx="40">
                  <c:v>8533</c:v>
                </c:pt>
                <c:pt idx="41">
                  <c:v>8721</c:v>
                </c:pt>
                <c:pt idx="42">
                  <c:v>8925</c:v>
                </c:pt>
                <c:pt idx="43">
                  <c:v>9140</c:v>
                </c:pt>
                <c:pt idx="44">
                  <c:v>9362</c:v>
                </c:pt>
                <c:pt idx="45">
                  <c:v>9586</c:v>
                </c:pt>
                <c:pt idx="46">
                  <c:v>9806</c:v>
                </c:pt>
                <c:pt idx="47">
                  <c:v>10015</c:v>
                </c:pt>
                <c:pt idx="48">
                  <c:v>10207</c:v>
                </c:pt>
                <c:pt idx="49">
                  <c:v>10375</c:v>
                </c:pt>
                <c:pt idx="50">
                  <c:v>10512</c:v>
                </c:pt>
                <c:pt idx="51">
                  <c:v>10613</c:v>
                </c:pt>
                <c:pt idx="52">
                  <c:v>10673</c:v>
                </c:pt>
                <c:pt idx="53">
                  <c:v>10689</c:v>
                </c:pt>
                <c:pt idx="54">
                  <c:v>10660</c:v>
                </c:pt>
                <c:pt idx="55">
                  <c:v>10587</c:v>
                </c:pt>
                <c:pt idx="56">
                  <c:v>10472</c:v>
                </c:pt>
                <c:pt idx="57">
                  <c:v>10318</c:v>
                </c:pt>
                <c:pt idx="58">
                  <c:v>10131</c:v>
                </c:pt>
                <c:pt idx="59">
                  <c:v>9916</c:v>
                </c:pt>
                <c:pt idx="60">
                  <c:v>9680</c:v>
                </c:pt>
                <c:pt idx="61">
                  <c:v>9430</c:v>
                </c:pt>
                <c:pt idx="62">
                  <c:v>9172</c:v>
                </c:pt>
                <c:pt idx="63">
                  <c:v>8912</c:v>
                </c:pt>
                <c:pt idx="64">
                  <c:v>8656</c:v>
                </c:pt>
                <c:pt idx="65">
                  <c:v>8409</c:v>
                </c:pt>
                <c:pt idx="66">
                  <c:v>8176</c:v>
                </c:pt>
                <c:pt idx="67">
                  <c:v>7960</c:v>
                </c:pt>
                <c:pt idx="68">
                  <c:v>7764</c:v>
                </c:pt>
                <c:pt idx="69">
                  <c:v>7591</c:v>
                </c:pt>
                <c:pt idx="70">
                  <c:v>7443</c:v>
                </c:pt>
                <c:pt idx="71">
                  <c:v>7322</c:v>
                </c:pt>
                <c:pt idx="72">
                  <c:v>7230</c:v>
                </c:pt>
                <c:pt idx="73">
                  <c:v>7168</c:v>
                </c:pt>
                <c:pt idx="74">
                  <c:v>7137</c:v>
                </c:pt>
                <c:pt idx="75">
                  <c:v>7138</c:v>
                </c:pt>
                <c:pt idx="76">
                  <c:v>7173</c:v>
                </c:pt>
                <c:pt idx="77">
                  <c:v>7242</c:v>
                </c:pt>
                <c:pt idx="78">
                  <c:v>7346</c:v>
                </c:pt>
                <c:pt idx="79">
                  <c:v>7486</c:v>
                </c:pt>
                <c:pt idx="80">
                  <c:v>7662</c:v>
                </c:pt>
                <c:pt idx="81">
                  <c:v>7873</c:v>
                </c:pt>
                <c:pt idx="82">
                  <c:v>8119</c:v>
                </c:pt>
                <c:pt idx="83">
                  <c:v>8399</c:v>
                </c:pt>
                <c:pt idx="84">
                  <c:v>8710</c:v>
                </c:pt>
                <c:pt idx="85">
                  <c:v>9047</c:v>
                </c:pt>
                <c:pt idx="86">
                  <c:v>9405</c:v>
                </c:pt>
                <c:pt idx="87">
                  <c:v>9776</c:v>
                </c:pt>
                <c:pt idx="88">
                  <c:v>10150</c:v>
                </c:pt>
                <c:pt idx="89">
                  <c:v>10515</c:v>
                </c:pt>
                <c:pt idx="90">
                  <c:v>10859</c:v>
                </c:pt>
                <c:pt idx="91">
                  <c:v>11168</c:v>
                </c:pt>
                <c:pt idx="92">
                  <c:v>11428</c:v>
                </c:pt>
                <c:pt idx="93">
                  <c:v>11626</c:v>
                </c:pt>
                <c:pt idx="94">
                  <c:v>11752</c:v>
                </c:pt>
                <c:pt idx="95">
                  <c:v>11799</c:v>
                </c:pt>
                <c:pt idx="96">
                  <c:v>11764</c:v>
                </c:pt>
                <c:pt idx="97">
                  <c:v>11647</c:v>
                </c:pt>
                <c:pt idx="98">
                  <c:v>11454</c:v>
                </c:pt>
                <c:pt idx="99">
                  <c:v>11194</c:v>
                </c:pt>
                <c:pt idx="100">
                  <c:v>10877</c:v>
                </c:pt>
                <c:pt idx="101">
                  <c:v>10516</c:v>
                </c:pt>
                <c:pt idx="102">
                  <c:v>10124</c:v>
                </c:pt>
                <c:pt idx="103">
                  <c:v>9714</c:v>
                </c:pt>
                <c:pt idx="104">
                  <c:v>9298</c:v>
                </c:pt>
                <c:pt idx="105">
                  <c:v>8886</c:v>
                </c:pt>
                <c:pt idx="106">
                  <c:v>8487</c:v>
                </c:pt>
                <c:pt idx="107">
                  <c:v>8108</c:v>
                </c:pt>
                <c:pt idx="108">
                  <c:v>7754</c:v>
                </c:pt>
                <c:pt idx="109">
                  <c:v>7430</c:v>
                </c:pt>
                <c:pt idx="110">
                  <c:v>7139</c:v>
                </c:pt>
                <c:pt idx="111">
                  <c:v>6883</c:v>
                </c:pt>
                <c:pt idx="112">
                  <c:v>6663</c:v>
                </c:pt>
                <c:pt idx="113">
                  <c:v>6481</c:v>
                </c:pt>
                <c:pt idx="114">
                  <c:v>6338</c:v>
                </c:pt>
                <c:pt idx="115">
                  <c:v>6234</c:v>
                </c:pt>
                <c:pt idx="116">
                  <c:v>6171</c:v>
                </c:pt>
                <c:pt idx="117">
                  <c:v>6149</c:v>
                </c:pt>
                <c:pt idx="118">
                  <c:v>6170</c:v>
                </c:pt>
                <c:pt idx="119">
                  <c:v>6236</c:v>
                </c:pt>
                <c:pt idx="120">
                  <c:v>6349</c:v>
                </c:pt>
                <c:pt idx="121">
                  <c:v>6511</c:v>
                </c:pt>
                <c:pt idx="122">
                  <c:v>6725</c:v>
                </c:pt>
                <c:pt idx="123">
                  <c:v>6993</c:v>
                </c:pt>
                <c:pt idx="124">
                  <c:v>7318</c:v>
                </c:pt>
                <c:pt idx="125">
                  <c:v>7701</c:v>
                </c:pt>
                <c:pt idx="126">
                  <c:v>8144</c:v>
                </c:pt>
                <c:pt idx="127">
                  <c:v>8645</c:v>
                </c:pt>
                <c:pt idx="128">
                  <c:v>9199</c:v>
                </c:pt>
                <c:pt idx="129">
                  <c:v>9799</c:v>
                </c:pt>
                <c:pt idx="130">
                  <c:v>10432</c:v>
                </c:pt>
                <c:pt idx="131">
                  <c:v>11080</c:v>
                </c:pt>
                <c:pt idx="132">
                  <c:v>11719</c:v>
                </c:pt>
                <c:pt idx="133">
                  <c:v>12320</c:v>
                </c:pt>
                <c:pt idx="134">
                  <c:v>12850</c:v>
                </c:pt>
                <c:pt idx="135">
                  <c:v>13278</c:v>
                </c:pt>
                <c:pt idx="136">
                  <c:v>13576</c:v>
                </c:pt>
                <c:pt idx="137">
                  <c:v>13722</c:v>
                </c:pt>
                <c:pt idx="138">
                  <c:v>13706</c:v>
                </c:pt>
                <c:pt idx="139">
                  <c:v>13529</c:v>
                </c:pt>
                <c:pt idx="140">
                  <c:v>13203</c:v>
                </c:pt>
                <c:pt idx="141">
                  <c:v>12750</c:v>
                </c:pt>
                <c:pt idx="142">
                  <c:v>12197</c:v>
                </c:pt>
                <c:pt idx="143">
                  <c:v>11573</c:v>
                </c:pt>
                <c:pt idx="144">
                  <c:v>10908</c:v>
                </c:pt>
                <c:pt idx="145">
                  <c:v>10227</c:v>
                </c:pt>
                <c:pt idx="146">
                  <c:v>9552</c:v>
                </c:pt>
                <c:pt idx="147">
                  <c:v>8900</c:v>
                </c:pt>
                <c:pt idx="148">
                  <c:v>8283</c:v>
                </c:pt>
                <c:pt idx="149">
                  <c:v>7711</c:v>
                </c:pt>
                <c:pt idx="150">
                  <c:v>7188</c:v>
                </c:pt>
              </c:numCache>
            </c:numRef>
          </c:yVal>
          <c:smooth val="1"/>
          <c:extLst>
            <c:ext xmlns:c16="http://schemas.microsoft.com/office/drawing/2014/chart" uri="{C3380CC4-5D6E-409C-BE32-E72D297353CC}">
              <c16:uniqueId val="{00000000-B196-4E0E-9B47-E4F9D5E59267}"/>
            </c:ext>
          </c:extLst>
        </c:ser>
        <c:dLbls>
          <c:showLegendKey val="0"/>
          <c:showVal val="0"/>
          <c:showCatName val="0"/>
          <c:showSerName val="0"/>
          <c:showPercent val="0"/>
          <c:showBubbleSize val="0"/>
        </c:dLbls>
        <c:axId val="1277888720"/>
        <c:axId val="1277888240"/>
      </c:scatterChart>
      <c:valAx>
        <c:axId val="1277888720"/>
        <c:scaling>
          <c:orientation val="minMax"/>
          <c:min val="3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fr-CA" b="1"/>
                  <a:t>Population de lapins</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crossAx val="1277888240"/>
        <c:crosses val="autoZero"/>
        <c:crossBetween val="midCat"/>
      </c:valAx>
      <c:valAx>
        <c:axId val="1277888240"/>
        <c:scaling>
          <c:orientation val="minMax"/>
          <c:max val="14000"/>
          <c:min val="6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r>
                  <a:rPr lang="fr-CA" b="1"/>
                  <a:t>Population de renards</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Cambria" panose="02040503050406030204" pitchFamily="18" charset="0"/>
                <a:cs typeface="+mn-cs"/>
              </a:defRPr>
            </a:pPr>
            <a:endParaRPr lang="fr-FR"/>
          </a:p>
        </c:txPr>
        <c:crossAx val="127788872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Cambria" panose="02040503050406030204" pitchFamily="18" charset="0"/>
          <a:ea typeface="Cambria" panose="02040503050406030204" pitchFamily="18"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E8BCDA-8025-4506-B783-3D85730A3853}" type="datetimeFigureOut">
              <a:rPr lang="fr-CA" smtClean="0"/>
              <a:t>2025-09-18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7EEF5-142C-46F8-BCAA-32890F1E4A54}" type="slidenum">
              <a:rPr lang="fr-CA" smtClean="0"/>
              <a:t>‹N°›</a:t>
            </a:fld>
            <a:endParaRPr lang="fr-CA"/>
          </a:p>
        </p:txBody>
      </p:sp>
    </p:spTree>
    <p:extLst>
      <p:ext uri="{BB962C8B-B14F-4D97-AF65-F5344CB8AC3E}">
        <p14:creationId xmlns:p14="http://schemas.microsoft.com/office/powerpoint/2010/main" val="247678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D5890D-6DAB-AEA3-4F8E-E39B4E3E611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D254E30-FAD0-BF13-5308-1CE28C999B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23341727-85F7-8BB1-83B6-EC02A23A25BD}"/>
              </a:ext>
            </a:extLst>
          </p:cNvPr>
          <p:cNvSpPr>
            <a:spLocks noGrp="1"/>
          </p:cNvSpPr>
          <p:nvPr>
            <p:ph type="dt" sz="half" idx="10"/>
          </p:nvPr>
        </p:nvSpPr>
        <p:spPr/>
        <p:txBody>
          <a:bodyPr/>
          <a:lstStyle/>
          <a:p>
            <a:fld id="{DC2FFC5F-1C54-48C0-9909-F87167867973}" type="datetime1">
              <a:rPr lang="fr-CA" smtClean="0"/>
              <a:t>2025-09-18</a:t>
            </a:fld>
            <a:endParaRPr lang="fr-CA"/>
          </a:p>
        </p:txBody>
      </p:sp>
      <p:sp>
        <p:nvSpPr>
          <p:cNvPr id="5" name="Espace réservé du pied de page 4">
            <a:extLst>
              <a:ext uri="{FF2B5EF4-FFF2-40B4-BE49-F238E27FC236}">
                <a16:creationId xmlns:a16="http://schemas.microsoft.com/office/drawing/2014/main" id="{745AB407-9FE9-E40E-3C20-2BBAB1559C3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036958B-D41C-57B5-5635-C5FE69D0A6C5}"/>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44349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3586B-73BE-6A97-220C-D51DDC8FB563}"/>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ADE9F38-343A-B7F6-21A1-392CB0ABAAB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D364AB9-F5B2-757A-3CB1-95A7D4D8DF40}"/>
              </a:ext>
            </a:extLst>
          </p:cNvPr>
          <p:cNvSpPr>
            <a:spLocks noGrp="1"/>
          </p:cNvSpPr>
          <p:nvPr>
            <p:ph type="dt" sz="half" idx="10"/>
          </p:nvPr>
        </p:nvSpPr>
        <p:spPr/>
        <p:txBody>
          <a:bodyPr/>
          <a:lstStyle/>
          <a:p>
            <a:fld id="{92FF19C0-E001-40A8-80B6-52E6EADF5DCF}" type="datetime1">
              <a:rPr lang="fr-CA" smtClean="0"/>
              <a:t>2025-09-18</a:t>
            </a:fld>
            <a:endParaRPr lang="fr-CA"/>
          </a:p>
        </p:txBody>
      </p:sp>
      <p:sp>
        <p:nvSpPr>
          <p:cNvPr id="5" name="Espace réservé du pied de page 4">
            <a:extLst>
              <a:ext uri="{FF2B5EF4-FFF2-40B4-BE49-F238E27FC236}">
                <a16:creationId xmlns:a16="http://schemas.microsoft.com/office/drawing/2014/main" id="{2231EDD8-7632-D3CD-AB68-ADAC11F11A3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6027CA6-CE97-D5BC-4D13-CED7D70AEA1F}"/>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61353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B25252C-23F7-A1F6-52D7-AF8740763ED4}"/>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D6A9C7E2-7D01-DCB0-D244-05BE406426E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1C06876-2E30-8942-BF2E-256C9E5095E3}"/>
              </a:ext>
            </a:extLst>
          </p:cNvPr>
          <p:cNvSpPr>
            <a:spLocks noGrp="1"/>
          </p:cNvSpPr>
          <p:nvPr>
            <p:ph type="dt" sz="half" idx="10"/>
          </p:nvPr>
        </p:nvSpPr>
        <p:spPr/>
        <p:txBody>
          <a:bodyPr/>
          <a:lstStyle/>
          <a:p>
            <a:fld id="{E27DF6D4-D31A-4741-AA93-493637779B6E}" type="datetime1">
              <a:rPr lang="fr-CA" smtClean="0"/>
              <a:t>2025-09-18</a:t>
            </a:fld>
            <a:endParaRPr lang="fr-CA"/>
          </a:p>
        </p:txBody>
      </p:sp>
      <p:sp>
        <p:nvSpPr>
          <p:cNvPr id="5" name="Espace réservé du pied de page 4">
            <a:extLst>
              <a:ext uri="{FF2B5EF4-FFF2-40B4-BE49-F238E27FC236}">
                <a16:creationId xmlns:a16="http://schemas.microsoft.com/office/drawing/2014/main" id="{8C0BA0A5-F96A-F549-8235-1EA567503BC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3E2A0B7-6966-E7C5-2550-A31A4024C267}"/>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713490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D47A8D-36A9-AAF6-C037-4F0FE903DDA5}"/>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A61513A-72BD-9F64-7675-49A84E52426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F4875CF-FEAA-7510-8374-7DC871C16AF0}"/>
              </a:ext>
            </a:extLst>
          </p:cNvPr>
          <p:cNvSpPr>
            <a:spLocks noGrp="1"/>
          </p:cNvSpPr>
          <p:nvPr>
            <p:ph type="dt" sz="half" idx="10"/>
          </p:nvPr>
        </p:nvSpPr>
        <p:spPr/>
        <p:txBody>
          <a:bodyPr/>
          <a:lstStyle/>
          <a:p>
            <a:fld id="{33E57ACF-F089-4D61-A77F-04612EF3EDBD}" type="datetime1">
              <a:rPr lang="fr-CA" smtClean="0"/>
              <a:t>2025-09-18</a:t>
            </a:fld>
            <a:endParaRPr lang="fr-CA"/>
          </a:p>
        </p:txBody>
      </p:sp>
      <p:sp>
        <p:nvSpPr>
          <p:cNvPr id="5" name="Espace réservé du pied de page 4">
            <a:extLst>
              <a:ext uri="{FF2B5EF4-FFF2-40B4-BE49-F238E27FC236}">
                <a16:creationId xmlns:a16="http://schemas.microsoft.com/office/drawing/2014/main" id="{2920C53E-7435-AE97-CEF6-90492959E39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E45D95B-1A48-FBC0-4DD2-BC2430A81662}"/>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642212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E50093-1188-E113-FBFF-A539B206245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157B40F5-2C8D-CBA0-430C-9C2AB8E40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1C38A27-CE80-9356-E6FB-0BA8917B7E76}"/>
              </a:ext>
            </a:extLst>
          </p:cNvPr>
          <p:cNvSpPr>
            <a:spLocks noGrp="1"/>
          </p:cNvSpPr>
          <p:nvPr>
            <p:ph type="dt" sz="half" idx="10"/>
          </p:nvPr>
        </p:nvSpPr>
        <p:spPr/>
        <p:txBody>
          <a:bodyPr/>
          <a:lstStyle/>
          <a:p>
            <a:fld id="{6D4E6603-C14C-43F9-8969-2B36FE824BEF}" type="datetime1">
              <a:rPr lang="fr-CA" smtClean="0"/>
              <a:t>2025-09-18</a:t>
            </a:fld>
            <a:endParaRPr lang="fr-CA"/>
          </a:p>
        </p:txBody>
      </p:sp>
      <p:sp>
        <p:nvSpPr>
          <p:cNvPr id="5" name="Espace réservé du pied de page 4">
            <a:extLst>
              <a:ext uri="{FF2B5EF4-FFF2-40B4-BE49-F238E27FC236}">
                <a16:creationId xmlns:a16="http://schemas.microsoft.com/office/drawing/2014/main" id="{A8267EC4-7457-B6A4-AD0B-ABDF837C395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E37F3CC-08E0-2C24-5112-43F440A78A9C}"/>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2157419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C3417-79A0-8D99-5C50-D0581B27613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B2CC939-46DB-55A9-87FD-37697645BCC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E22C1B4-F0C5-7D46-4F5B-8FB3C9FAC91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8E7323D9-93E6-4D2B-8C60-F41312C13E1F}"/>
              </a:ext>
            </a:extLst>
          </p:cNvPr>
          <p:cNvSpPr>
            <a:spLocks noGrp="1"/>
          </p:cNvSpPr>
          <p:nvPr>
            <p:ph type="dt" sz="half" idx="10"/>
          </p:nvPr>
        </p:nvSpPr>
        <p:spPr/>
        <p:txBody>
          <a:bodyPr/>
          <a:lstStyle/>
          <a:p>
            <a:fld id="{1118975D-C3CD-4394-B3B3-5032D1953C86}" type="datetime1">
              <a:rPr lang="fr-CA" smtClean="0"/>
              <a:t>2025-09-18</a:t>
            </a:fld>
            <a:endParaRPr lang="fr-CA"/>
          </a:p>
        </p:txBody>
      </p:sp>
      <p:sp>
        <p:nvSpPr>
          <p:cNvPr id="6" name="Espace réservé du pied de page 5">
            <a:extLst>
              <a:ext uri="{FF2B5EF4-FFF2-40B4-BE49-F238E27FC236}">
                <a16:creationId xmlns:a16="http://schemas.microsoft.com/office/drawing/2014/main" id="{0288E955-EDFD-A405-443A-418CDCA24CA9}"/>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92F60BD9-020A-DFB0-EFF5-A1E25144D752}"/>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449370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62EF4-3B86-6162-F65B-2758B189FC64}"/>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CE87980-A399-8220-B462-33A9CF45D5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E943B45-F605-AB49-6E76-EC11900F3DD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5C593121-8D43-7333-2127-AC5D6D9ACE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02F489-E796-2C22-F746-E32EAB866F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3040B92A-423E-09B0-B5D3-21F4DF48B250}"/>
              </a:ext>
            </a:extLst>
          </p:cNvPr>
          <p:cNvSpPr>
            <a:spLocks noGrp="1"/>
          </p:cNvSpPr>
          <p:nvPr>
            <p:ph type="dt" sz="half" idx="10"/>
          </p:nvPr>
        </p:nvSpPr>
        <p:spPr/>
        <p:txBody>
          <a:bodyPr/>
          <a:lstStyle/>
          <a:p>
            <a:fld id="{45439321-009F-4E30-83AC-F6AA4AEEE78B}" type="datetime1">
              <a:rPr lang="fr-CA" smtClean="0"/>
              <a:t>2025-09-18</a:t>
            </a:fld>
            <a:endParaRPr lang="fr-CA"/>
          </a:p>
        </p:txBody>
      </p:sp>
      <p:sp>
        <p:nvSpPr>
          <p:cNvPr id="8" name="Espace réservé du pied de page 7">
            <a:extLst>
              <a:ext uri="{FF2B5EF4-FFF2-40B4-BE49-F238E27FC236}">
                <a16:creationId xmlns:a16="http://schemas.microsoft.com/office/drawing/2014/main" id="{9E017489-8C08-1B4C-78AB-9CF26A0D92F3}"/>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63DD159-7A21-2FC9-D019-937E256897C1}"/>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00538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4BDA10-A46F-95A0-0251-39B3CC3A0E1C}"/>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01A79BBC-B69C-1659-FB7A-5E290FAA2060}"/>
              </a:ext>
            </a:extLst>
          </p:cNvPr>
          <p:cNvSpPr>
            <a:spLocks noGrp="1"/>
          </p:cNvSpPr>
          <p:nvPr>
            <p:ph type="dt" sz="half" idx="10"/>
          </p:nvPr>
        </p:nvSpPr>
        <p:spPr/>
        <p:txBody>
          <a:bodyPr/>
          <a:lstStyle/>
          <a:p>
            <a:fld id="{B7491973-EDF0-430B-B18C-C491708914CE}" type="datetime1">
              <a:rPr lang="fr-CA" smtClean="0"/>
              <a:t>2025-09-18</a:t>
            </a:fld>
            <a:endParaRPr lang="fr-CA"/>
          </a:p>
        </p:txBody>
      </p:sp>
      <p:sp>
        <p:nvSpPr>
          <p:cNvPr id="4" name="Espace réservé du pied de page 3">
            <a:extLst>
              <a:ext uri="{FF2B5EF4-FFF2-40B4-BE49-F238E27FC236}">
                <a16:creationId xmlns:a16="http://schemas.microsoft.com/office/drawing/2014/main" id="{8EFF9AE4-3E92-7438-8117-3ECF805061A2}"/>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65DD231A-C7FB-6612-BA8D-36E57AD7B68B}"/>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323955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A6095D7-2890-9B29-0B4B-C71DCD93872B}"/>
              </a:ext>
            </a:extLst>
          </p:cNvPr>
          <p:cNvSpPr>
            <a:spLocks noGrp="1"/>
          </p:cNvSpPr>
          <p:nvPr>
            <p:ph type="dt" sz="half" idx="10"/>
          </p:nvPr>
        </p:nvSpPr>
        <p:spPr/>
        <p:txBody>
          <a:bodyPr/>
          <a:lstStyle/>
          <a:p>
            <a:fld id="{A7E4A677-E2E1-4FA8-8C72-DB3D5838FEB7}" type="datetime1">
              <a:rPr lang="fr-CA" smtClean="0"/>
              <a:t>2025-09-18</a:t>
            </a:fld>
            <a:endParaRPr lang="fr-CA"/>
          </a:p>
        </p:txBody>
      </p:sp>
      <p:sp>
        <p:nvSpPr>
          <p:cNvPr id="3" name="Espace réservé du pied de page 2">
            <a:extLst>
              <a:ext uri="{FF2B5EF4-FFF2-40B4-BE49-F238E27FC236}">
                <a16:creationId xmlns:a16="http://schemas.microsoft.com/office/drawing/2014/main" id="{88E0103D-A99D-F688-3504-2C3332D940F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1444BC14-109E-439E-D00C-A186E3500869}"/>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56801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BE675-B389-D391-BB97-E036B5C3026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BF39ABE-6B19-E597-E452-5E01667AF5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B65971A7-D28B-0A45-3318-0B5CC6D9D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0F8BD5D-A1FE-2505-05A8-175B75CF38C6}"/>
              </a:ext>
            </a:extLst>
          </p:cNvPr>
          <p:cNvSpPr>
            <a:spLocks noGrp="1"/>
          </p:cNvSpPr>
          <p:nvPr>
            <p:ph type="dt" sz="half" idx="10"/>
          </p:nvPr>
        </p:nvSpPr>
        <p:spPr/>
        <p:txBody>
          <a:bodyPr/>
          <a:lstStyle/>
          <a:p>
            <a:fld id="{37E23D27-0E4C-4102-A1C3-BE21F2DA2215}" type="datetime1">
              <a:rPr lang="fr-CA" smtClean="0"/>
              <a:t>2025-09-18</a:t>
            </a:fld>
            <a:endParaRPr lang="fr-CA"/>
          </a:p>
        </p:txBody>
      </p:sp>
      <p:sp>
        <p:nvSpPr>
          <p:cNvPr id="6" name="Espace réservé du pied de page 5">
            <a:extLst>
              <a:ext uri="{FF2B5EF4-FFF2-40B4-BE49-F238E27FC236}">
                <a16:creationId xmlns:a16="http://schemas.microsoft.com/office/drawing/2014/main" id="{BBD10494-6736-2E20-9553-21097D941251}"/>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C4E58F17-BE96-29E0-40FD-869612FCFE6D}"/>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61825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E5869A-9D84-556D-8173-03D9A90B45F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BF1CEC6A-EF96-79EF-D21A-F9C8482E8B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131C1930-CD8F-B10D-7AB3-57D0210EB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035D60-D180-F013-A42A-223F4E42B04D}"/>
              </a:ext>
            </a:extLst>
          </p:cNvPr>
          <p:cNvSpPr>
            <a:spLocks noGrp="1"/>
          </p:cNvSpPr>
          <p:nvPr>
            <p:ph type="dt" sz="half" idx="10"/>
          </p:nvPr>
        </p:nvSpPr>
        <p:spPr/>
        <p:txBody>
          <a:bodyPr/>
          <a:lstStyle/>
          <a:p>
            <a:fld id="{E0A9060F-A65C-4AC3-B3A6-C399D8675E82}" type="datetime1">
              <a:rPr lang="fr-CA" smtClean="0"/>
              <a:t>2025-09-18</a:t>
            </a:fld>
            <a:endParaRPr lang="fr-CA"/>
          </a:p>
        </p:txBody>
      </p:sp>
      <p:sp>
        <p:nvSpPr>
          <p:cNvPr id="6" name="Espace réservé du pied de page 5">
            <a:extLst>
              <a:ext uri="{FF2B5EF4-FFF2-40B4-BE49-F238E27FC236}">
                <a16:creationId xmlns:a16="http://schemas.microsoft.com/office/drawing/2014/main" id="{C4A5789E-DCAF-162A-1DB6-996173B2E91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6EC47A4-3DED-0B85-3487-0B6B640F220B}"/>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22898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CE3BD1D-9626-A65E-7498-4C2B61199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5CC82A3-4F8D-AD37-8A0A-525E7B8136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123D294-6063-77F7-1321-F0E731A52E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BB403-DDE2-4738-BAB3-17DDAAD15EE0}" type="datetime1">
              <a:rPr lang="fr-CA" smtClean="0"/>
              <a:t>2025-09-18</a:t>
            </a:fld>
            <a:endParaRPr lang="fr-CA"/>
          </a:p>
        </p:txBody>
      </p:sp>
      <p:sp>
        <p:nvSpPr>
          <p:cNvPr id="5" name="Espace réservé du pied de page 4">
            <a:extLst>
              <a:ext uri="{FF2B5EF4-FFF2-40B4-BE49-F238E27FC236}">
                <a16:creationId xmlns:a16="http://schemas.microsoft.com/office/drawing/2014/main" id="{0646836E-D6FE-518D-64E5-980A80C6D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824E2A71-0B5E-1DE2-592D-FCA3C01CD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C3CC4-1E09-495E-A30B-E0CF89A36A7B}" type="slidenum">
              <a:rPr lang="fr-CA" smtClean="0"/>
              <a:t>‹N°›</a:t>
            </a:fld>
            <a:endParaRPr lang="fr-CA"/>
          </a:p>
        </p:txBody>
      </p:sp>
    </p:spTree>
    <p:extLst>
      <p:ext uri="{BB962C8B-B14F-4D97-AF65-F5344CB8AC3E}">
        <p14:creationId xmlns:p14="http://schemas.microsoft.com/office/powerpoint/2010/main" val="4220533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math.libretexts.org/Bookshelves/Analysis/Complex_Analysis_-_A_Visual_and_Interactive_Introduction_(Ponce_Campuzano)/05%3A_Chapter_5/5.05%3A_The_Mandelbrot_Se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mathigon.org/course/fractals/mandelbro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shadertoy.com/view/wclBD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u9GAnW8xFJY?feature=oembe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VRiZw-nGrYQ?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xO5fXGqeM5c?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TTpbP5BVtiA?feature=oembed"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pCpLWbHVNhk?feature=oembe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35C47C9-CC20-AE1F-8C5A-111118479D5B}"/>
              </a:ext>
            </a:extLst>
          </p:cNvPr>
          <p:cNvSpPr>
            <a:spLocks noGrp="1"/>
          </p:cNvSpPr>
          <p:nvPr>
            <p:ph type="sldNum" sz="quarter" idx="12"/>
          </p:nvPr>
        </p:nvSpPr>
        <p:spPr/>
        <p:txBody>
          <a:bodyPr/>
          <a:lstStyle/>
          <a:p>
            <a:fld id="{488C3CC4-1E09-495E-A30B-E0CF89A36A7B}" type="slidenum">
              <a:rPr lang="fr-CA" smtClean="0"/>
              <a:t>1</a:t>
            </a:fld>
            <a:endParaRPr lang="fr-CA"/>
          </a:p>
        </p:txBody>
      </p:sp>
      <p:pic>
        <p:nvPicPr>
          <p:cNvPr id="3" name="Image 2" descr="Une image contenant texte, Prospectus, graphisme, Publication&#10;&#10;Description générée automatiquement">
            <a:extLst>
              <a:ext uri="{FF2B5EF4-FFF2-40B4-BE49-F238E27FC236}">
                <a16:creationId xmlns:a16="http://schemas.microsoft.com/office/drawing/2014/main" id="{60EAEF5F-7D84-3CFE-0A14-D2E87D978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8636"/>
            <a:ext cx="12192000" cy="6280727"/>
          </a:xfrm>
          <a:prstGeom prst="rect">
            <a:avLst/>
          </a:prstGeom>
        </p:spPr>
      </p:pic>
    </p:spTree>
    <p:extLst>
      <p:ext uri="{BB962C8B-B14F-4D97-AF65-F5344CB8AC3E}">
        <p14:creationId xmlns:p14="http://schemas.microsoft.com/office/powerpoint/2010/main" val="2451866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7DDD8-578F-AC5A-9CB5-794549396FB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A605BAD-093A-9378-A871-DFF17573CB45}"/>
              </a:ext>
            </a:extLst>
          </p:cNvPr>
          <p:cNvSpPr>
            <a:spLocks noGrp="1"/>
          </p:cNvSpPr>
          <p:nvPr>
            <p:ph type="title"/>
          </p:nvPr>
        </p:nvSpPr>
        <p:spPr/>
        <p:txBody>
          <a:bodyPr/>
          <a:lstStyle/>
          <a:p>
            <a:r>
              <a:rPr lang="fr-CA" b="1" dirty="0">
                <a:latin typeface="Cambria" panose="02040503050406030204" pitchFamily="18" charset="0"/>
                <a:ea typeface="Cambria" panose="02040503050406030204" pitchFamily="18" charset="0"/>
              </a:rPr>
              <a:t>Exemples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8F5129B7-0296-7F2D-F188-20C1977D571D}"/>
                  </a:ext>
                </a:extLst>
              </p:cNvPr>
              <p:cNvSpPr>
                <a:spLocks noGrp="1"/>
              </p:cNvSpPr>
              <p:nvPr>
                <p:ph idx="1"/>
              </p:nvPr>
            </p:nvSpPr>
            <p:spPr/>
            <p:txBody>
              <a:bodyPr>
                <a:normAutofit fontScale="85000" lnSpcReduction="10000"/>
              </a:bodyPr>
              <a:lstStyle/>
              <a:p>
                <a:pPr marL="0" indent="0">
                  <a:lnSpc>
                    <a:spcPct val="100000"/>
                  </a:lnSpc>
                  <a:buNone/>
                </a:pPr>
                <a:r>
                  <a:rPr lang="fr-CA" b="1" dirty="0">
                    <a:latin typeface="Cambria" panose="02040503050406030204" pitchFamily="18" charset="0"/>
                    <a:ea typeface="Cambria" panose="02040503050406030204" pitchFamily="18" charset="0"/>
                  </a:rPr>
                  <a:t>1.  Nombres pairs</a:t>
                </a:r>
              </a:p>
              <a:p>
                <a:pPr marL="0" indent="0">
                  <a:lnSpc>
                    <a:spcPct val="10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𝑛</m:t>
                          </m:r>
                        </m:sub>
                      </m:sSub>
                      <m:r>
                        <a:rPr lang="fr-CA" i="1">
                          <a:latin typeface="Cambria Math" panose="02040503050406030204" pitchFamily="18" charset="0"/>
                        </a:rPr>
                        <m:t>=2</m:t>
                      </m:r>
                      <m:r>
                        <a:rPr lang="fr-CA" i="1">
                          <a:latin typeface="Cambria Math" panose="02040503050406030204" pitchFamily="18" charset="0"/>
                        </a:rPr>
                        <m:t>𝑛</m:t>
                      </m:r>
                    </m:oMath>
                  </m:oMathPara>
                </a14:m>
                <a:endParaRPr lang="fr-CA" dirty="0">
                  <a:latin typeface="Cambria" panose="02040503050406030204" pitchFamily="18" charset="0"/>
                  <a:ea typeface="Cambria" panose="02040503050406030204" pitchFamily="18" charset="0"/>
                </a:endParaRPr>
              </a:p>
              <a:p>
                <a:pPr marL="0" indent="0">
                  <a:lnSpc>
                    <a:spcPct val="100000"/>
                  </a:lnSpc>
                  <a:buNone/>
                </a:pPr>
                <a14:m>
                  <m:oMathPara xmlns:m="http://schemas.openxmlformats.org/officeDocument/2006/math">
                    <m:oMathParaPr>
                      <m:jc m:val="centerGroup"/>
                    </m:oMathParaPr>
                    <m:oMath xmlns:m="http://schemas.openxmlformats.org/officeDocument/2006/math">
                      <m:r>
                        <a:rPr lang="fr-CA" i="1">
                          <a:latin typeface="Cambria Math" panose="02040503050406030204" pitchFamily="18" charset="0"/>
                        </a:rPr>
                        <m:t>(0, 2, 4, 6, </m:t>
                      </m:r>
                      <m:r>
                        <a:rPr lang="fr-CA" b="0" i="1" smtClean="0">
                          <a:latin typeface="Cambria Math" panose="02040503050406030204" pitchFamily="18" charset="0"/>
                        </a:rPr>
                        <m:t>8, 10,</m:t>
                      </m:r>
                      <m:r>
                        <a:rPr lang="fr-CA" i="1">
                          <a:latin typeface="Cambria Math" panose="02040503050406030204" pitchFamily="18" charset="0"/>
                        </a:rPr>
                        <m:t>…)</m:t>
                      </m:r>
                    </m:oMath>
                  </m:oMathPara>
                </a14:m>
                <a:endParaRPr lang="fr-CA" dirty="0">
                  <a:latin typeface="Cambria" panose="02040503050406030204" pitchFamily="18" charset="0"/>
                  <a:ea typeface="Cambria" panose="02040503050406030204" pitchFamily="18" charset="0"/>
                </a:endParaRPr>
              </a:p>
              <a:p>
                <a:pPr marL="0" indent="0">
                  <a:lnSpc>
                    <a:spcPct val="100000"/>
                  </a:lnSpc>
                  <a:buNone/>
                </a:pPr>
                <a:r>
                  <a:rPr lang="fr-CA" b="1" dirty="0">
                    <a:latin typeface="Cambria" panose="02040503050406030204" pitchFamily="18" charset="0"/>
                    <a:ea typeface="Cambria" panose="02040503050406030204" pitchFamily="18" charset="0"/>
                  </a:rPr>
                  <a:t>2.  Alternance 1, </a:t>
                </a:r>
                <a14:m>
                  <m:oMath xmlns:m="http://schemas.openxmlformats.org/officeDocument/2006/math">
                    <m:r>
                      <a:rPr lang="fr-CA" b="1" i="1" dirty="0" smtClean="0">
                        <a:latin typeface="Cambria Math" panose="02040503050406030204" pitchFamily="18" charset="0"/>
                        <a:ea typeface="Cambria" panose="02040503050406030204" pitchFamily="18" charset="0"/>
                      </a:rPr>
                      <m:t>−</m:t>
                    </m:r>
                    <m:r>
                      <a:rPr lang="fr-CA" b="1" i="1" dirty="0" smtClean="0">
                        <a:latin typeface="Cambria Math" panose="02040503050406030204" pitchFamily="18" charset="0"/>
                        <a:ea typeface="Cambria" panose="02040503050406030204" pitchFamily="18" charset="0"/>
                      </a:rPr>
                      <m:t>𝟏</m:t>
                    </m:r>
                  </m:oMath>
                </a14:m>
                <a:endParaRPr lang="fr-CA" b="1" dirty="0">
                  <a:latin typeface="Cambria" panose="02040503050406030204" pitchFamily="18" charset="0"/>
                  <a:ea typeface="Cambria" panose="02040503050406030204" pitchFamily="18" charset="0"/>
                </a:endParaRPr>
              </a:p>
              <a:p>
                <a:pPr marL="0" indent="0">
                  <a:lnSpc>
                    <a:spcPct val="10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𝑛</m:t>
                          </m:r>
                        </m:sub>
                      </m:sSub>
                      <m:r>
                        <a:rPr lang="fr-CA" i="1">
                          <a:latin typeface="Cambria Math" panose="02040503050406030204" pitchFamily="18" charset="0"/>
                        </a:rPr>
                        <m:t>=</m:t>
                      </m:r>
                      <m:sSup>
                        <m:sSupPr>
                          <m:ctrlPr>
                            <a:rPr lang="fr-CA" i="1">
                              <a:latin typeface="Cambria Math" panose="02040503050406030204" pitchFamily="18" charset="0"/>
                            </a:rPr>
                          </m:ctrlPr>
                        </m:sSupPr>
                        <m:e>
                          <m:d>
                            <m:dPr>
                              <m:ctrlPr>
                                <a:rPr lang="fr-CA" i="1">
                                  <a:latin typeface="Cambria Math" panose="02040503050406030204" pitchFamily="18" charset="0"/>
                                </a:rPr>
                              </m:ctrlPr>
                            </m:dPr>
                            <m:e>
                              <m:r>
                                <a:rPr lang="fr-CA" i="1">
                                  <a:latin typeface="Cambria Math" panose="02040503050406030204" pitchFamily="18" charset="0"/>
                                </a:rPr>
                                <m:t>−1</m:t>
                              </m:r>
                            </m:e>
                          </m:d>
                        </m:e>
                        <m:sup>
                          <m:r>
                            <a:rPr lang="fr-CA" i="1">
                              <a:latin typeface="Cambria Math" panose="02040503050406030204" pitchFamily="18" charset="0"/>
                            </a:rPr>
                            <m:t>𝑛</m:t>
                          </m:r>
                        </m:sup>
                      </m:sSup>
                    </m:oMath>
                  </m:oMathPara>
                </a14:m>
                <a:endParaRPr lang="fr-CA" dirty="0">
                  <a:latin typeface="Cambria" panose="02040503050406030204" pitchFamily="18" charset="0"/>
                  <a:ea typeface="Cambria" panose="02040503050406030204" pitchFamily="18" charset="0"/>
                </a:endParaRPr>
              </a:p>
              <a:p>
                <a:pPr marL="0" indent="0">
                  <a:lnSpc>
                    <a:spcPct val="100000"/>
                  </a:lnSpc>
                  <a:buNone/>
                </a:pPr>
                <a14:m>
                  <m:oMathPara xmlns:m="http://schemas.openxmlformats.org/officeDocument/2006/math">
                    <m:oMathParaPr>
                      <m:jc m:val="center"/>
                    </m:oMathParaPr>
                    <m:oMath xmlns:m="http://schemas.openxmlformats.org/officeDocument/2006/math">
                      <m:r>
                        <a:rPr lang="fr-CA" i="1">
                          <a:latin typeface="Cambria Math" panose="02040503050406030204" pitchFamily="18" charset="0"/>
                        </a:rPr>
                        <m:t>(1, −1, 1, −1, 1, −1, …)</m:t>
                      </m:r>
                    </m:oMath>
                  </m:oMathPara>
                </a14:m>
                <a:endParaRPr lang="fr-CA" dirty="0">
                  <a:latin typeface="Cambria" panose="02040503050406030204" pitchFamily="18" charset="0"/>
                  <a:ea typeface="Cambria" panose="02040503050406030204" pitchFamily="18" charset="0"/>
                </a:endParaRPr>
              </a:p>
              <a:p>
                <a:pPr marL="0" indent="0">
                  <a:lnSpc>
                    <a:spcPct val="100000"/>
                  </a:lnSpc>
                  <a:buNone/>
                </a:pPr>
                <a:r>
                  <a:rPr lang="fr-CA" b="1" dirty="0">
                    <a:latin typeface="Cambria" panose="02040503050406030204" pitchFamily="18" charset="0"/>
                    <a:ea typeface="Cambria" panose="02040503050406030204" pitchFamily="18" charset="0"/>
                  </a:rPr>
                  <a:t>3.  Fractions unitaires</a:t>
                </a:r>
              </a:p>
              <a:p>
                <a:pPr marL="0" indent="0">
                  <a:lnSpc>
                    <a:spcPct val="10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𝑛</m:t>
                          </m:r>
                        </m:sub>
                      </m:sSub>
                      <m:r>
                        <a:rPr lang="fr-CA" i="1">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1</m:t>
                          </m:r>
                        </m:num>
                        <m:den>
                          <m:r>
                            <a:rPr lang="fr-CA" i="1">
                              <a:latin typeface="Cambria Math" panose="02040503050406030204" pitchFamily="18" charset="0"/>
                            </a:rPr>
                            <m:t>𝑛</m:t>
                          </m:r>
                          <m:r>
                            <a:rPr lang="fr-CA" i="1">
                              <a:latin typeface="Cambria Math" panose="02040503050406030204" pitchFamily="18" charset="0"/>
                            </a:rPr>
                            <m:t>+1</m:t>
                          </m:r>
                        </m:den>
                      </m:f>
                    </m:oMath>
                  </m:oMathPara>
                </a14:m>
                <a:endParaRPr lang="fr-CA" dirty="0">
                  <a:latin typeface="Cambria" panose="02040503050406030204" pitchFamily="18" charset="0"/>
                  <a:ea typeface="Cambria" panose="02040503050406030204" pitchFamily="18" charset="0"/>
                </a:endParaRPr>
              </a:p>
              <a:p>
                <a:pPr marL="0" indent="0">
                  <a:lnSpc>
                    <a:spcPct val="100000"/>
                  </a:lnSpc>
                  <a:buNone/>
                </a:pPr>
                <a14:m>
                  <m:oMathPara xmlns:m="http://schemas.openxmlformats.org/officeDocument/2006/math">
                    <m:oMathParaPr>
                      <m:jc m:val="center"/>
                    </m:oMathParaPr>
                    <m:oMath xmlns:m="http://schemas.openxmlformats.org/officeDocument/2006/math">
                      <m:d>
                        <m:dPr>
                          <m:ctrlPr>
                            <a:rPr lang="fr-CA" i="1">
                              <a:latin typeface="Cambria Math" panose="02040503050406030204" pitchFamily="18" charset="0"/>
                            </a:rPr>
                          </m:ctrlPr>
                        </m:dPr>
                        <m:e>
                          <m:f>
                            <m:fPr>
                              <m:ctrlPr>
                                <a:rPr lang="fr-CA" b="0" i="1" smtClean="0">
                                  <a:latin typeface="Cambria Math" panose="02040503050406030204" pitchFamily="18" charset="0"/>
                                </a:rPr>
                              </m:ctrlPr>
                            </m:fPr>
                            <m:num>
                              <m:r>
                                <a:rPr lang="fr-CA" i="1">
                                  <a:latin typeface="Cambria Math" panose="02040503050406030204" pitchFamily="18" charset="0"/>
                                </a:rPr>
                                <m:t>1</m:t>
                              </m:r>
                            </m:num>
                            <m:den>
                              <m:r>
                                <a:rPr lang="fr-CA" b="0" i="1" smtClean="0">
                                  <a:latin typeface="Cambria Math" panose="02040503050406030204" pitchFamily="18" charset="0"/>
                                </a:rPr>
                                <m:t>1</m:t>
                              </m:r>
                            </m:den>
                          </m:f>
                          <m:r>
                            <a:rPr lang="fr-CA" i="1">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1</m:t>
                              </m:r>
                            </m:num>
                            <m:den>
                              <m:r>
                                <a:rPr lang="fr-CA" i="1">
                                  <a:latin typeface="Cambria Math" panose="02040503050406030204" pitchFamily="18" charset="0"/>
                                </a:rPr>
                                <m:t>2</m:t>
                              </m:r>
                            </m:den>
                          </m:f>
                          <m:r>
                            <a:rPr lang="fr-CA" i="1">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1</m:t>
                              </m:r>
                            </m:num>
                            <m:den>
                              <m:r>
                                <a:rPr lang="fr-CA" i="1">
                                  <a:latin typeface="Cambria Math" panose="02040503050406030204" pitchFamily="18" charset="0"/>
                                </a:rPr>
                                <m:t>3</m:t>
                              </m:r>
                            </m:den>
                          </m:f>
                          <m:r>
                            <a:rPr lang="fr-CA" i="1">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1</m:t>
                              </m:r>
                            </m:num>
                            <m:den>
                              <m:r>
                                <a:rPr lang="fr-CA" i="1">
                                  <a:latin typeface="Cambria Math" panose="02040503050406030204" pitchFamily="18" charset="0"/>
                                </a:rPr>
                                <m:t>4</m:t>
                              </m:r>
                            </m:den>
                          </m:f>
                          <m:r>
                            <a:rPr lang="fr-CA" i="1">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1</m:t>
                              </m:r>
                            </m:num>
                            <m:den>
                              <m:r>
                                <a:rPr lang="fr-CA" b="0" i="1" smtClean="0">
                                  <a:latin typeface="Cambria Math" panose="02040503050406030204" pitchFamily="18" charset="0"/>
                                </a:rPr>
                                <m:t>5</m:t>
                              </m:r>
                            </m:den>
                          </m:f>
                          <m:r>
                            <a:rPr lang="fr-CA" i="1">
                              <a:latin typeface="Cambria Math" panose="02040503050406030204" pitchFamily="18" charset="0"/>
                            </a:rPr>
                            <m:t>,</m:t>
                          </m:r>
                          <m:f>
                            <m:fPr>
                              <m:ctrlPr>
                                <a:rPr lang="fr-CA" i="1">
                                  <a:latin typeface="Cambria Math" panose="02040503050406030204" pitchFamily="18" charset="0"/>
                                </a:rPr>
                              </m:ctrlPr>
                            </m:fPr>
                            <m:num>
                              <m:r>
                                <a:rPr lang="fr-CA" i="1">
                                  <a:latin typeface="Cambria Math" panose="02040503050406030204" pitchFamily="18" charset="0"/>
                                </a:rPr>
                                <m:t>1</m:t>
                              </m:r>
                            </m:num>
                            <m:den>
                              <m:r>
                                <a:rPr lang="fr-CA" b="0" i="1" smtClean="0">
                                  <a:latin typeface="Cambria Math" panose="02040503050406030204" pitchFamily="18" charset="0"/>
                                </a:rPr>
                                <m:t>6</m:t>
                              </m:r>
                            </m:den>
                          </m:f>
                          <m:r>
                            <a:rPr lang="fr-CA" i="1">
                              <a:latin typeface="Cambria Math" panose="02040503050406030204" pitchFamily="18" charset="0"/>
                            </a:rPr>
                            <m:t>,…</m:t>
                          </m:r>
                        </m:e>
                      </m:d>
                    </m:oMath>
                  </m:oMathPara>
                </a14:m>
                <a:endParaRPr lang="fr-CA" dirty="0">
                  <a:latin typeface="Cambria" panose="02040503050406030204" pitchFamily="18" charset="0"/>
                  <a:ea typeface="Cambria" panose="02040503050406030204" pitchFamily="18" charset="0"/>
                </a:endParaRPr>
              </a:p>
              <a:p>
                <a:pPr marL="0" indent="0">
                  <a:lnSpc>
                    <a:spcPct val="100000"/>
                  </a:lnSpc>
                  <a:buNone/>
                </a:pPr>
                <a:endParaRPr lang="fr-CA" dirty="0">
                  <a:latin typeface="Cambria" panose="02040503050406030204" pitchFamily="18" charset="0"/>
                  <a:ea typeface="Cambria" panose="02040503050406030204" pitchFamily="18" charset="0"/>
                </a:endParaRPr>
              </a:p>
            </p:txBody>
          </p:sp>
        </mc:Choice>
        <mc:Fallback xmlns="">
          <p:sp>
            <p:nvSpPr>
              <p:cNvPr id="3" name="Espace réservé du contenu 2">
                <a:extLst>
                  <a:ext uri="{FF2B5EF4-FFF2-40B4-BE49-F238E27FC236}">
                    <a16:creationId xmlns:a16="http://schemas.microsoft.com/office/drawing/2014/main" id="{8F5129B7-0296-7F2D-F188-20C1977D571D}"/>
                  </a:ext>
                </a:extLst>
              </p:cNvPr>
              <p:cNvSpPr>
                <a:spLocks noGrp="1" noRot="1" noChangeAspect="1" noMove="1" noResize="1" noEditPoints="1" noAdjustHandles="1" noChangeArrowheads="1" noChangeShapeType="1" noTextEdit="1"/>
              </p:cNvSpPr>
              <p:nvPr>
                <p:ph idx="1"/>
              </p:nvPr>
            </p:nvSpPr>
            <p:spPr>
              <a:blipFill>
                <a:blip r:embed="rId2"/>
                <a:stretch>
                  <a:fillRect l="-928" t="-1961"/>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E9022810-45F6-639C-6313-F61548D82833}"/>
              </a:ext>
            </a:extLst>
          </p:cNvPr>
          <p:cNvSpPr>
            <a:spLocks noGrp="1"/>
          </p:cNvSpPr>
          <p:nvPr>
            <p:ph type="sldNum" sz="quarter" idx="12"/>
          </p:nvPr>
        </p:nvSpPr>
        <p:spPr/>
        <p:txBody>
          <a:bodyPr/>
          <a:lstStyle/>
          <a:p>
            <a:fld id="{488C3CC4-1E09-495E-A30B-E0CF89A36A7B}" type="slidenum">
              <a:rPr lang="fr-CA" smtClean="0"/>
              <a:t>10</a:t>
            </a:fld>
            <a:endParaRPr lang="fr-CA"/>
          </a:p>
        </p:txBody>
      </p:sp>
    </p:spTree>
    <p:extLst>
      <p:ext uri="{BB962C8B-B14F-4D97-AF65-F5344CB8AC3E}">
        <p14:creationId xmlns:p14="http://schemas.microsoft.com/office/powerpoint/2010/main" val="95266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42824-CD90-AC6D-9189-598D6A80E76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re 1">
                <a:extLst>
                  <a:ext uri="{FF2B5EF4-FFF2-40B4-BE49-F238E27FC236}">
                    <a16:creationId xmlns:a16="http://schemas.microsoft.com/office/drawing/2014/main" id="{FA115024-504F-C029-09A0-D2F4443861D9}"/>
                  </a:ext>
                </a:extLst>
              </p:cNvPr>
              <p:cNvSpPr>
                <a:spLocks noGrp="1"/>
              </p:cNvSpPr>
              <p:nvPr>
                <p:ph type="title"/>
              </p:nvPr>
            </p:nvSpPr>
            <p:spPr/>
            <p:txBody>
              <a:bodyPr/>
              <a:lstStyle/>
              <a:p>
                <a:r>
                  <a:rPr lang="fr-CA" b="1" dirty="0">
                    <a:latin typeface="Cambria" panose="02040503050406030204" pitchFamily="18" charset="0"/>
                    <a:ea typeface="Cambria" panose="02040503050406030204" pitchFamily="18" charset="0"/>
                  </a:rPr>
                  <a:t>Une suite </a:t>
                </a:r>
                <a14:m>
                  <m:oMath xmlns:m="http://schemas.openxmlformats.org/officeDocument/2006/math">
                    <m:d>
                      <m:dPr>
                        <m:ctrlPr>
                          <a:rPr lang="fr-CA" b="1" i="1">
                            <a:latin typeface="Cambria Math" panose="02040503050406030204" pitchFamily="18" charset="0"/>
                            <a:ea typeface="Cambria" panose="02040503050406030204" pitchFamily="18" charset="0"/>
                          </a:rPr>
                        </m:ctrlPr>
                      </m:dPr>
                      <m:e>
                        <m:sSub>
                          <m:sSubPr>
                            <m:ctrlPr>
                              <a:rPr lang="fr-CA" b="1" i="1">
                                <a:latin typeface="Cambria Math" panose="02040503050406030204" pitchFamily="18" charset="0"/>
                                <a:ea typeface="Cambria" panose="02040503050406030204" pitchFamily="18" charset="0"/>
                              </a:rPr>
                            </m:ctrlPr>
                          </m:sSubPr>
                          <m:e>
                            <m:r>
                              <a:rPr lang="fr-CA" b="1" i="1">
                                <a:latin typeface="Cambria Math" panose="02040503050406030204" pitchFamily="18" charset="0"/>
                                <a:ea typeface="Cambria" panose="02040503050406030204" pitchFamily="18" charset="0"/>
                              </a:rPr>
                              <m:t>𝒖</m:t>
                            </m:r>
                          </m:e>
                          <m:sub>
                            <m:r>
                              <a:rPr lang="fr-CA" b="1" i="1">
                                <a:latin typeface="Cambria Math" panose="02040503050406030204" pitchFamily="18" charset="0"/>
                                <a:ea typeface="Cambria" panose="02040503050406030204" pitchFamily="18" charset="0"/>
                              </a:rPr>
                              <m:t>𝒏</m:t>
                            </m:r>
                          </m:sub>
                        </m:sSub>
                      </m:e>
                    </m:d>
                  </m:oMath>
                </a14:m>
                <a:r>
                  <a:rPr lang="fr-CA" b="1" dirty="0">
                    <a:latin typeface="Cambria" panose="02040503050406030204" pitchFamily="18" charset="0"/>
                    <a:ea typeface="Cambria" panose="02040503050406030204" pitchFamily="18" charset="0"/>
                  </a:rPr>
                  <a:t> est …</a:t>
                </a:r>
              </a:p>
            </p:txBody>
          </p:sp>
        </mc:Choice>
        <mc:Fallback xmlns="">
          <p:sp>
            <p:nvSpPr>
              <p:cNvPr id="2" name="Titre 1">
                <a:extLst>
                  <a:ext uri="{FF2B5EF4-FFF2-40B4-BE49-F238E27FC236}">
                    <a16:creationId xmlns:a16="http://schemas.microsoft.com/office/drawing/2014/main" id="{FA115024-504F-C029-09A0-D2F4443861D9}"/>
                  </a:ext>
                </a:extLst>
              </p:cNvPr>
              <p:cNvSpPr>
                <a:spLocks noGrp="1" noRot="1" noChangeAspect="1" noMove="1" noResize="1" noEditPoints="1" noAdjustHandles="1" noChangeArrowheads="1" noChangeShapeType="1" noTextEdit="1"/>
              </p:cNvSpPr>
              <p:nvPr>
                <p:ph type="title"/>
              </p:nvPr>
            </p:nvSpPr>
            <p:spPr>
              <a:blipFill>
                <a:blip r:embed="rId2"/>
                <a:stretch>
                  <a:fillRect l="-2377"/>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1DE5D4F0-A6E6-5190-137E-9FBDD68ABDBD}"/>
                  </a:ext>
                </a:extLst>
              </p:cNvPr>
              <p:cNvSpPr>
                <a:spLocks noGrp="1"/>
              </p:cNvSpPr>
              <p:nvPr>
                <p:ph idx="1"/>
              </p:nvPr>
            </p:nvSpPr>
            <p:spPr>
              <a:xfrm>
                <a:off x="838200" y="1825625"/>
                <a:ext cx="10515600" cy="4667250"/>
              </a:xfrm>
            </p:spPr>
            <p:txBody>
              <a:bodyPr>
                <a:normAutofit lnSpcReduction="10000"/>
              </a:bodyPr>
              <a:lstStyle/>
              <a:p>
                <a:pPr marL="0" indent="0">
                  <a:lnSpc>
                    <a:spcPct val="120000"/>
                  </a:lnSpc>
                  <a:buNone/>
                </a:pPr>
                <a:r>
                  <a:rPr lang="fr-CA" b="1" dirty="0">
                    <a:latin typeface="Cambria" panose="02040503050406030204" pitchFamily="18" charset="0"/>
                    <a:ea typeface="Cambria" panose="02040503050406030204" pitchFamily="18" charset="0"/>
                  </a:rPr>
                  <a:t>convergente </a:t>
                </a:r>
                <a:r>
                  <a:rPr lang="fr-CA" dirty="0">
                    <a:latin typeface="Cambria" panose="02040503050406030204" pitchFamily="18" charset="0"/>
                    <a:ea typeface="Cambria" panose="02040503050406030204" pitchFamily="18" charset="0"/>
                  </a:rPr>
                  <a:t>si ses termes se rapprochent d’un nombre </a:t>
                </a:r>
                <a14:m>
                  <m:oMath xmlns:m="http://schemas.openxmlformats.org/officeDocument/2006/math">
                    <m:r>
                      <a:rPr lang="fr-CA" i="1" dirty="0" smtClean="0">
                        <a:latin typeface="Cambria Math" panose="02040503050406030204" pitchFamily="18" charset="0"/>
                        <a:ea typeface="Cambria" panose="02040503050406030204" pitchFamily="18" charset="0"/>
                      </a:rPr>
                      <m:t>𝐿</m:t>
                    </m:r>
                  </m:oMath>
                </a14:m>
                <a:r>
                  <a:rPr lang="fr-CA" dirty="0">
                    <a:latin typeface="Cambria" panose="02040503050406030204" pitchFamily="18" charset="0"/>
                    <a:ea typeface="Cambria" panose="02040503050406030204" pitchFamily="18" charset="0"/>
                  </a:rPr>
                  <a:t>.</a:t>
                </a:r>
              </a:p>
              <a:p>
                <a:pPr marL="0" indent="0">
                  <a:lnSpc>
                    <a:spcPct val="120000"/>
                  </a:lnSpc>
                  <a:buNone/>
                </a:pPr>
                <a14:m>
                  <m:oMathPara xmlns:m="http://schemas.openxmlformats.org/officeDocument/2006/math">
                    <m:oMathParaPr>
                      <m:jc m:val="centerGroup"/>
                    </m:oMathParaPr>
                    <m:oMath xmlns:m="http://schemas.openxmlformats.org/officeDocument/2006/math">
                      <m:func>
                        <m:funcPr>
                          <m:ctrlPr>
                            <a:rPr lang="fr-CA" i="1" smtClean="0">
                              <a:latin typeface="Cambria Math" panose="02040503050406030204" pitchFamily="18" charset="0"/>
                              <a:ea typeface="Cambria" panose="02040503050406030204" pitchFamily="18" charset="0"/>
                            </a:rPr>
                          </m:ctrlPr>
                        </m:funcPr>
                        <m:fName>
                          <m:limLow>
                            <m:limLowPr>
                              <m:ctrlPr>
                                <a:rPr lang="fr-CA" i="1" smtClean="0">
                                  <a:latin typeface="Cambria Math" panose="02040503050406030204" pitchFamily="18" charset="0"/>
                                  <a:ea typeface="Cambria" panose="02040503050406030204" pitchFamily="18" charset="0"/>
                                </a:rPr>
                              </m:ctrlPr>
                            </m:limLowPr>
                            <m:e>
                              <m:r>
                                <m:rPr>
                                  <m:sty m:val="p"/>
                                </m:rPr>
                                <a:rPr lang="fr-CA" i="0" smtClean="0">
                                  <a:latin typeface="Cambria Math" panose="02040503050406030204" pitchFamily="18" charset="0"/>
                                  <a:ea typeface="Cambria" panose="02040503050406030204" pitchFamily="18" charset="0"/>
                                </a:rPr>
                                <m:t>lim</m:t>
                              </m:r>
                            </m:e>
                            <m:lim>
                              <m:r>
                                <a:rPr lang="fr-CA" b="0" i="1" smtClean="0">
                                  <a:latin typeface="Cambria Math" panose="02040503050406030204" pitchFamily="18" charset="0"/>
                                  <a:ea typeface="Cambria" panose="02040503050406030204" pitchFamily="18" charset="0"/>
                                </a:rPr>
                                <m:t>𝑛</m:t>
                              </m:r>
                              <m:r>
                                <a:rPr lang="fr-CA" b="0" i="1" smtClean="0">
                                  <a:latin typeface="Cambria Math" panose="02040503050406030204" pitchFamily="18" charset="0"/>
                                  <a:ea typeface="Cambria" panose="02040503050406030204" pitchFamily="18" charset="0"/>
                                </a:rPr>
                                <m:t>→∞</m:t>
                              </m:r>
                            </m:lim>
                          </m:limLow>
                        </m:fName>
                        <m:e>
                          <m:sSub>
                            <m:sSubPr>
                              <m:ctrlPr>
                                <a:rPr lang="fr-CA" b="0" i="1" smtClean="0">
                                  <a:latin typeface="Cambria Math" panose="02040503050406030204" pitchFamily="18" charset="0"/>
                                  <a:ea typeface="Cambria" panose="02040503050406030204" pitchFamily="18" charset="0"/>
                                </a:rPr>
                              </m:ctrlPr>
                            </m:sSubPr>
                            <m:e>
                              <m:r>
                                <a:rPr lang="fr-CA" b="0" i="1" smtClean="0">
                                  <a:latin typeface="Cambria Math" panose="02040503050406030204" pitchFamily="18" charset="0"/>
                                  <a:ea typeface="Cambria" panose="02040503050406030204" pitchFamily="18" charset="0"/>
                                </a:rPr>
                                <m:t>𝑢</m:t>
                              </m:r>
                            </m:e>
                            <m:sub>
                              <m:r>
                                <a:rPr lang="fr-CA" b="0" i="1" smtClean="0">
                                  <a:latin typeface="Cambria Math" panose="02040503050406030204" pitchFamily="18" charset="0"/>
                                  <a:ea typeface="Cambria" panose="02040503050406030204" pitchFamily="18" charset="0"/>
                                </a:rPr>
                                <m:t>𝑛</m:t>
                              </m:r>
                            </m:sub>
                          </m:sSub>
                        </m:e>
                      </m:func>
                      <m:r>
                        <a:rPr lang="fr-CA" b="0" i="1" smtClean="0">
                          <a:latin typeface="Cambria Math" panose="02040503050406030204" pitchFamily="18" charset="0"/>
                          <a:ea typeface="Cambria" panose="02040503050406030204" pitchFamily="18" charset="0"/>
                        </a:rPr>
                        <m:t>=</m:t>
                      </m:r>
                      <m:r>
                        <a:rPr lang="fr-CA" b="0" i="1" smtClean="0">
                          <a:latin typeface="Cambria Math" panose="02040503050406030204" pitchFamily="18" charset="0"/>
                          <a:ea typeface="Cambria" panose="02040503050406030204" pitchFamily="18" charset="0"/>
                        </a:rPr>
                        <m:t>𝐿</m:t>
                      </m:r>
                    </m:oMath>
                  </m:oMathPara>
                </a14:m>
                <a:endParaRPr lang="fr-CA" dirty="0">
                  <a:latin typeface="Cambria" panose="02040503050406030204" pitchFamily="18" charset="0"/>
                  <a:ea typeface="Cambria" panose="02040503050406030204" pitchFamily="18" charset="0"/>
                </a:endParaRPr>
              </a:p>
              <a:p>
                <a:pPr marL="0" indent="0">
                  <a:lnSpc>
                    <a:spcPct val="120000"/>
                  </a:lnSpc>
                  <a:buNone/>
                </a:pPr>
                <a:r>
                  <a:rPr lang="fr-CA" b="1" dirty="0">
                    <a:latin typeface="Cambria" panose="02040503050406030204" pitchFamily="18" charset="0"/>
                    <a:ea typeface="Cambria" panose="02040503050406030204" pitchFamily="18" charset="0"/>
                  </a:rPr>
                  <a:t>divergente non bornée</a:t>
                </a:r>
                <a:r>
                  <a:rPr lang="fr-CA" dirty="0">
                    <a:latin typeface="Cambria" panose="02040503050406030204" pitchFamily="18" charset="0"/>
                    <a:ea typeface="Cambria" panose="02040503050406030204" pitchFamily="18" charset="0"/>
                  </a:rPr>
                  <a:t> si ses termes deviennent arbitrairement grands en valeur absolue.</a:t>
                </a:r>
              </a:p>
              <a:p>
                <a:pPr marL="0" indent="0">
                  <a:lnSpc>
                    <a:spcPct val="120000"/>
                  </a:lnSpc>
                  <a:buNone/>
                </a:pPr>
                <a14:m>
                  <m:oMathPara xmlns:m="http://schemas.openxmlformats.org/officeDocument/2006/math">
                    <m:oMathParaPr>
                      <m:jc m:val="centerGroup"/>
                    </m:oMathParaPr>
                    <m:oMath xmlns:m="http://schemas.openxmlformats.org/officeDocument/2006/math">
                      <m:func>
                        <m:funcPr>
                          <m:ctrlPr>
                            <a:rPr lang="fr-CA" i="1">
                              <a:latin typeface="Cambria Math" panose="02040503050406030204" pitchFamily="18" charset="0"/>
                              <a:ea typeface="Cambria" panose="02040503050406030204" pitchFamily="18" charset="0"/>
                            </a:rPr>
                          </m:ctrlPr>
                        </m:funcPr>
                        <m:fName>
                          <m:limLow>
                            <m:limLowPr>
                              <m:ctrlPr>
                                <a:rPr lang="fr-CA" i="1">
                                  <a:latin typeface="Cambria Math" panose="02040503050406030204" pitchFamily="18" charset="0"/>
                                  <a:ea typeface="Cambria" panose="02040503050406030204" pitchFamily="18" charset="0"/>
                                </a:rPr>
                              </m:ctrlPr>
                            </m:limLowPr>
                            <m:e>
                              <m:r>
                                <m:rPr>
                                  <m:sty m:val="p"/>
                                </m:rPr>
                                <a:rPr lang="fr-CA">
                                  <a:latin typeface="Cambria Math" panose="02040503050406030204" pitchFamily="18" charset="0"/>
                                  <a:ea typeface="Cambria" panose="02040503050406030204" pitchFamily="18" charset="0"/>
                                </a:rPr>
                                <m:t>lim</m:t>
                              </m:r>
                            </m:e>
                            <m:lim>
                              <m:r>
                                <a:rPr lang="fr-CA" i="1">
                                  <a:latin typeface="Cambria Math" panose="02040503050406030204" pitchFamily="18" charset="0"/>
                                  <a:ea typeface="Cambria" panose="02040503050406030204" pitchFamily="18" charset="0"/>
                                </a:rPr>
                                <m:t>𝑛</m:t>
                              </m:r>
                              <m:r>
                                <a:rPr lang="fr-CA" i="1">
                                  <a:latin typeface="Cambria Math" panose="02040503050406030204" pitchFamily="18" charset="0"/>
                                  <a:ea typeface="Cambria" panose="02040503050406030204" pitchFamily="18" charset="0"/>
                                </a:rPr>
                                <m:t>→∞</m:t>
                              </m:r>
                            </m:lim>
                          </m:limLow>
                        </m:fName>
                        <m:e>
                          <m:d>
                            <m:dPr>
                              <m:begChr m:val="|"/>
                              <m:endChr m:val="|"/>
                              <m:ctrlPr>
                                <a:rPr lang="fr-CA" b="0" i="1" smtClean="0">
                                  <a:latin typeface="Cambria Math" panose="02040503050406030204" pitchFamily="18" charset="0"/>
                                  <a:ea typeface="Cambria" panose="02040503050406030204" pitchFamily="18" charset="0"/>
                                </a:rPr>
                              </m:ctrlPr>
                            </m:dPr>
                            <m:e>
                              <m:sSub>
                                <m:sSubPr>
                                  <m:ctrlPr>
                                    <a:rPr lang="fr-CA" i="1">
                                      <a:latin typeface="Cambria Math" panose="02040503050406030204" pitchFamily="18" charset="0"/>
                                      <a:ea typeface="Cambria" panose="02040503050406030204" pitchFamily="18" charset="0"/>
                                    </a:rPr>
                                  </m:ctrlPr>
                                </m:sSubPr>
                                <m:e>
                                  <m:r>
                                    <a:rPr lang="fr-CA" i="1">
                                      <a:latin typeface="Cambria Math" panose="02040503050406030204" pitchFamily="18" charset="0"/>
                                      <a:ea typeface="Cambria" panose="02040503050406030204" pitchFamily="18" charset="0"/>
                                    </a:rPr>
                                    <m:t>𝑢</m:t>
                                  </m:r>
                                </m:e>
                                <m:sub>
                                  <m:r>
                                    <a:rPr lang="fr-CA" i="1">
                                      <a:latin typeface="Cambria Math" panose="02040503050406030204" pitchFamily="18" charset="0"/>
                                      <a:ea typeface="Cambria" panose="02040503050406030204" pitchFamily="18" charset="0"/>
                                    </a:rPr>
                                    <m:t>𝑛</m:t>
                                  </m:r>
                                </m:sub>
                              </m:sSub>
                            </m:e>
                          </m:d>
                        </m:e>
                      </m:func>
                      <m:r>
                        <a:rPr lang="fr-CA" i="1">
                          <a:latin typeface="Cambria Math" panose="02040503050406030204" pitchFamily="18" charset="0"/>
                          <a:ea typeface="Cambria" panose="02040503050406030204" pitchFamily="18" charset="0"/>
                        </a:rPr>
                        <m:t>=</m:t>
                      </m:r>
                      <m:r>
                        <a:rPr lang="fr-CA" b="0" i="1" smtClean="0">
                          <a:latin typeface="Cambria Math" panose="02040503050406030204" pitchFamily="18" charset="0"/>
                          <a:ea typeface="Cambria" panose="02040503050406030204" pitchFamily="18" charset="0"/>
                        </a:rPr>
                        <m:t>∞</m:t>
                      </m:r>
                    </m:oMath>
                  </m:oMathPara>
                </a14:m>
                <a:endParaRPr lang="fr-CA" dirty="0">
                  <a:latin typeface="Cambria" panose="02040503050406030204" pitchFamily="18" charset="0"/>
                  <a:ea typeface="Cambria" panose="02040503050406030204" pitchFamily="18" charset="0"/>
                </a:endParaRPr>
              </a:p>
              <a:p>
                <a:pPr marL="0" indent="0">
                  <a:lnSpc>
                    <a:spcPct val="120000"/>
                  </a:lnSpc>
                  <a:buNone/>
                </a:pPr>
                <a:r>
                  <a:rPr lang="fr-CA" b="1" dirty="0">
                    <a:latin typeface="Cambria" panose="02040503050406030204" pitchFamily="18" charset="0"/>
                    <a:ea typeface="Cambria" panose="02040503050406030204" pitchFamily="18" charset="0"/>
                  </a:rPr>
                  <a:t>divergente bornée</a:t>
                </a:r>
                <a:r>
                  <a:rPr lang="fr-CA" dirty="0">
                    <a:latin typeface="Cambria" panose="02040503050406030204" pitchFamily="18" charset="0"/>
                    <a:ea typeface="Cambria" panose="02040503050406030204" pitchFamily="18" charset="0"/>
                  </a:rPr>
                  <a:t> si elle n’est pas convergente mais reste confinée dans un certain intervalle </a:t>
                </a:r>
                <a14:m>
                  <m:oMath xmlns:m="http://schemas.openxmlformats.org/officeDocument/2006/math">
                    <m:d>
                      <m:dPr>
                        <m:begChr m:val="["/>
                        <m:endChr m:val="]"/>
                        <m:ctrlPr>
                          <a:rPr lang="fr-CA" b="0" i="1" smtClean="0">
                            <a:latin typeface="Cambria Math" panose="02040503050406030204" pitchFamily="18" charset="0"/>
                            <a:ea typeface="Cambria" panose="02040503050406030204" pitchFamily="18" charset="0"/>
                          </a:rPr>
                        </m:ctrlPr>
                      </m:dPr>
                      <m:e>
                        <m:r>
                          <a:rPr lang="fr-CA" b="0" i="1" smtClean="0">
                            <a:latin typeface="Cambria Math" panose="02040503050406030204" pitchFamily="18" charset="0"/>
                            <a:ea typeface="Cambria" panose="02040503050406030204" pitchFamily="18" charset="0"/>
                          </a:rPr>
                          <m:t>𝑎</m:t>
                        </m:r>
                        <m:r>
                          <a:rPr lang="fr-CA" b="0" i="1" smtClean="0">
                            <a:latin typeface="Cambria Math" panose="02040503050406030204" pitchFamily="18" charset="0"/>
                            <a:ea typeface="Cambria" panose="02040503050406030204" pitchFamily="18" charset="0"/>
                          </a:rPr>
                          <m:t>, </m:t>
                        </m:r>
                        <m:r>
                          <a:rPr lang="fr-CA" b="0" i="1" smtClean="0">
                            <a:latin typeface="Cambria Math" panose="02040503050406030204" pitchFamily="18" charset="0"/>
                            <a:ea typeface="Cambria" panose="02040503050406030204" pitchFamily="18" charset="0"/>
                          </a:rPr>
                          <m:t>𝑏</m:t>
                        </m:r>
                      </m:e>
                    </m:d>
                  </m:oMath>
                </a14:m>
                <a:r>
                  <a:rPr lang="fr-CA" dirty="0">
                    <a:latin typeface="Cambria" panose="02040503050406030204" pitchFamily="18" charset="0"/>
                    <a:ea typeface="Cambria" panose="02040503050406030204" pitchFamily="18" charset="0"/>
                  </a:rPr>
                  <a:t>.</a:t>
                </a:r>
                <a:endParaRPr lang="fr-CA" b="0" i="1" dirty="0">
                  <a:latin typeface="Cambria Math" panose="02040503050406030204" pitchFamily="18" charset="0"/>
                  <a:ea typeface="Cambria" panose="02040503050406030204" pitchFamily="18" charset="0"/>
                </a:endParaRPr>
              </a:p>
              <a:p>
                <a:pPr marL="0" indent="0">
                  <a:lnSpc>
                    <a:spcPct val="120000"/>
                  </a:lnSpc>
                  <a:buNone/>
                </a:pPr>
                <a14:m>
                  <m:oMathPara xmlns:m="http://schemas.openxmlformats.org/officeDocument/2006/math">
                    <m:oMathParaPr>
                      <m:jc m:val="centerGroup"/>
                    </m:oMathParaPr>
                    <m:oMath xmlns:m="http://schemas.openxmlformats.org/officeDocument/2006/math">
                      <m:r>
                        <a:rPr lang="fr-CA" b="0" i="1" smtClean="0">
                          <a:latin typeface="Cambria Math" panose="02040503050406030204" pitchFamily="18" charset="0"/>
                          <a:ea typeface="Cambria" panose="02040503050406030204" pitchFamily="18" charset="0"/>
                        </a:rPr>
                        <m:t>𝑎</m:t>
                      </m:r>
                      <m:r>
                        <a:rPr lang="fr-CA" b="0" i="1" smtClean="0">
                          <a:latin typeface="Cambria Math" panose="02040503050406030204" pitchFamily="18" charset="0"/>
                          <a:ea typeface="Cambria" panose="02040503050406030204" pitchFamily="18" charset="0"/>
                        </a:rPr>
                        <m:t>≤</m:t>
                      </m:r>
                      <m:sSub>
                        <m:sSubPr>
                          <m:ctrlPr>
                            <a:rPr lang="fr-CA" b="0" i="1" smtClean="0">
                              <a:latin typeface="Cambria Math" panose="02040503050406030204" pitchFamily="18" charset="0"/>
                              <a:ea typeface="Cambria" panose="02040503050406030204" pitchFamily="18" charset="0"/>
                            </a:rPr>
                          </m:ctrlPr>
                        </m:sSubPr>
                        <m:e>
                          <m:r>
                            <a:rPr lang="fr-CA" b="0" i="1" smtClean="0">
                              <a:latin typeface="Cambria Math" panose="02040503050406030204" pitchFamily="18" charset="0"/>
                              <a:ea typeface="Cambria" panose="02040503050406030204" pitchFamily="18" charset="0"/>
                            </a:rPr>
                            <m:t>𝑢</m:t>
                          </m:r>
                        </m:e>
                        <m:sub>
                          <m:r>
                            <a:rPr lang="fr-CA" b="0" i="1" smtClean="0">
                              <a:latin typeface="Cambria Math" panose="02040503050406030204" pitchFamily="18" charset="0"/>
                              <a:ea typeface="Cambria" panose="02040503050406030204" pitchFamily="18" charset="0"/>
                            </a:rPr>
                            <m:t>𝑛</m:t>
                          </m:r>
                        </m:sub>
                      </m:sSub>
                      <m:r>
                        <a:rPr lang="fr-CA" b="0" i="1" smtClean="0">
                          <a:latin typeface="Cambria Math" panose="02040503050406030204" pitchFamily="18" charset="0"/>
                          <a:ea typeface="Cambria" panose="02040503050406030204" pitchFamily="18" charset="0"/>
                        </a:rPr>
                        <m:t>≤</m:t>
                      </m:r>
                      <m:r>
                        <a:rPr lang="fr-CA" b="0" i="1" smtClean="0">
                          <a:latin typeface="Cambria Math" panose="02040503050406030204" pitchFamily="18" charset="0"/>
                          <a:ea typeface="Cambria" panose="02040503050406030204" pitchFamily="18" charset="0"/>
                        </a:rPr>
                        <m:t>𝑏</m:t>
                      </m:r>
                    </m:oMath>
                  </m:oMathPara>
                </a14:m>
                <a:endParaRPr lang="fr-CA" dirty="0">
                  <a:latin typeface="Cambria" panose="02040503050406030204" pitchFamily="18" charset="0"/>
                  <a:ea typeface="Cambria" panose="02040503050406030204" pitchFamily="18" charset="0"/>
                </a:endParaRPr>
              </a:p>
            </p:txBody>
          </p:sp>
        </mc:Choice>
        <mc:Fallback xmlns="">
          <p:sp>
            <p:nvSpPr>
              <p:cNvPr id="3" name="Espace réservé du contenu 2">
                <a:extLst>
                  <a:ext uri="{FF2B5EF4-FFF2-40B4-BE49-F238E27FC236}">
                    <a16:creationId xmlns:a16="http://schemas.microsoft.com/office/drawing/2014/main" id="{1DE5D4F0-A6E6-5190-137E-9FBDD68ABDBD}"/>
                  </a:ext>
                </a:extLst>
              </p:cNvPr>
              <p:cNvSpPr>
                <a:spLocks noGrp="1" noRot="1" noChangeAspect="1" noMove="1" noResize="1" noEditPoints="1" noAdjustHandles="1" noChangeArrowheads="1" noChangeShapeType="1" noTextEdit="1"/>
              </p:cNvSpPr>
              <p:nvPr>
                <p:ph idx="1"/>
              </p:nvPr>
            </p:nvSpPr>
            <p:spPr>
              <a:xfrm>
                <a:off x="838200" y="1825625"/>
                <a:ext cx="10515600" cy="4667250"/>
              </a:xfrm>
              <a:blipFill>
                <a:blip r:embed="rId3"/>
                <a:stretch>
                  <a:fillRect l="-1217" t="-1175" r="-1391"/>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CAF24DAE-242C-26EE-3D8A-79CF3D367379}"/>
              </a:ext>
            </a:extLst>
          </p:cNvPr>
          <p:cNvSpPr>
            <a:spLocks noGrp="1"/>
          </p:cNvSpPr>
          <p:nvPr>
            <p:ph type="sldNum" sz="quarter" idx="12"/>
          </p:nvPr>
        </p:nvSpPr>
        <p:spPr/>
        <p:txBody>
          <a:bodyPr/>
          <a:lstStyle/>
          <a:p>
            <a:fld id="{488C3CC4-1E09-495E-A30B-E0CF89A36A7B}" type="slidenum">
              <a:rPr lang="fr-CA" smtClean="0"/>
              <a:t>11</a:t>
            </a:fld>
            <a:endParaRPr lang="fr-CA"/>
          </a:p>
        </p:txBody>
      </p:sp>
    </p:spTree>
    <p:extLst>
      <p:ext uri="{BB962C8B-B14F-4D97-AF65-F5344CB8AC3E}">
        <p14:creationId xmlns:p14="http://schemas.microsoft.com/office/powerpoint/2010/main" val="85931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CE317-DA71-733F-D6CE-272C60BD36F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059213A-8847-E4C7-EDD3-CB0F6D81CF2C}"/>
              </a:ext>
            </a:extLst>
          </p:cNvPr>
          <p:cNvSpPr>
            <a:spLocks noGrp="1"/>
          </p:cNvSpPr>
          <p:nvPr>
            <p:ph type="title"/>
          </p:nvPr>
        </p:nvSpPr>
        <p:spPr/>
        <p:txBody>
          <a:bodyPr/>
          <a:lstStyle/>
          <a:p>
            <a:r>
              <a:rPr lang="fr-CA" b="1" dirty="0">
                <a:latin typeface="Cambria" panose="02040503050406030204" pitchFamily="18" charset="0"/>
                <a:ea typeface="Cambria" panose="02040503050406030204" pitchFamily="18" charset="0"/>
              </a:rPr>
              <a:t>Division cellulaire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357B5CFB-4946-8176-8455-731C9F94E1F8}"/>
                  </a:ext>
                </a:extLst>
              </p:cNvPr>
              <p:cNvSpPr>
                <a:spLocks noGrp="1"/>
              </p:cNvSpPr>
              <p:nvPr>
                <p:ph idx="1"/>
              </p:nvPr>
            </p:nvSpPr>
            <p:spPr/>
            <p:txBody>
              <a:bodyPr>
                <a:normAutofit/>
              </a:bodyPr>
              <a:lstStyle/>
              <a:p>
                <a:pPr marL="0" indent="0">
                  <a:lnSpc>
                    <a:spcPct val="125000"/>
                  </a:lnSpc>
                  <a:buNone/>
                </a:pPr>
                <a14:m>
                  <m:oMathPara xmlns:m="http://schemas.openxmlformats.org/officeDocument/2006/math">
                    <m:oMathParaPr>
                      <m:jc m:val="left"/>
                    </m:oMathParaPr>
                    <m:oMath xmlns:m="http://schemas.openxmlformats.org/officeDocument/2006/math">
                      <m:sSub>
                        <m:sSubPr>
                          <m:ctrlPr>
                            <a:rPr lang="fr-CA" i="1" smtClean="0">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0</m:t>
                          </m:r>
                        </m:sub>
                      </m:sSub>
                      <m:r>
                        <a:rPr lang="fr-CA" i="1">
                          <a:latin typeface="Cambria Math" panose="02040503050406030204" pitchFamily="18" charset="0"/>
                        </a:rPr>
                        <m:t>=1</m:t>
                      </m:r>
                    </m:oMath>
                  </m:oMathPara>
                </a14:m>
                <a:endParaRPr lang="fr-CA" i="1" dirty="0"/>
              </a:p>
              <a:p>
                <a:pPr marL="0" indent="0">
                  <a:lnSpc>
                    <a:spcPct val="125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𝑛</m:t>
                          </m:r>
                          <m:r>
                            <a:rPr lang="fr-CA" i="1">
                              <a:latin typeface="Cambria Math" panose="02040503050406030204" pitchFamily="18" charset="0"/>
                            </a:rPr>
                            <m:t>+1</m:t>
                          </m:r>
                        </m:sub>
                      </m:sSub>
                      <m:r>
                        <a:rPr lang="fr-CA" i="1">
                          <a:latin typeface="Cambria Math" panose="02040503050406030204" pitchFamily="18" charset="0"/>
                        </a:rPr>
                        <m:t>=2</m:t>
                      </m:r>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𝑛</m:t>
                          </m:r>
                        </m:sub>
                      </m:sSub>
                    </m:oMath>
                  </m:oMathPara>
                </a14:m>
                <a:endParaRPr lang="fr-CA" dirty="0">
                  <a:latin typeface="Cambria" panose="02040503050406030204" pitchFamily="18" charset="0"/>
                  <a:ea typeface="Cambria" panose="02040503050406030204" pitchFamily="18" charset="0"/>
                </a:endParaRPr>
              </a:p>
            </p:txBody>
          </p:sp>
        </mc:Choice>
        <mc:Fallback xmlns="">
          <p:sp>
            <p:nvSpPr>
              <p:cNvPr id="3" name="Espace réservé du contenu 2">
                <a:extLst>
                  <a:ext uri="{FF2B5EF4-FFF2-40B4-BE49-F238E27FC236}">
                    <a16:creationId xmlns:a16="http://schemas.microsoft.com/office/drawing/2014/main" id="{357B5CFB-4946-8176-8455-731C9F94E1F8}"/>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A003D287-2437-38C6-F60E-FC75602D67EF}"/>
              </a:ext>
            </a:extLst>
          </p:cNvPr>
          <p:cNvSpPr>
            <a:spLocks noGrp="1"/>
          </p:cNvSpPr>
          <p:nvPr>
            <p:ph type="sldNum" sz="quarter" idx="12"/>
          </p:nvPr>
        </p:nvSpPr>
        <p:spPr/>
        <p:txBody>
          <a:bodyPr/>
          <a:lstStyle/>
          <a:p>
            <a:fld id="{488C3CC4-1E09-495E-A30B-E0CF89A36A7B}" type="slidenum">
              <a:rPr lang="fr-CA" smtClean="0"/>
              <a:t>12</a:t>
            </a:fld>
            <a:endParaRPr lang="fr-CA"/>
          </a:p>
        </p:txBody>
      </p:sp>
      <p:graphicFrame>
        <p:nvGraphicFramePr>
          <p:cNvPr id="6" name="Graphique 5">
            <a:extLst>
              <a:ext uri="{FF2B5EF4-FFF2-40B4-BE49-F238E27FC236}">
                <a16:creationId xmlns:a16="http://schemas.microsoft.com/office/drawing/2014/main" id="{A2089E78-FC8D-47B6-A547-A96BD81E32F5}"/>
              </a:ext>
            </a:extLst>
          </p:cNvPr>
          <p:cNvGraphicFramePr>
            <a:graphicFrameLocks/>
          </p:cNvGraphicFramePr>
          <p:nvPr>
            <p:extLst>
              <p:ext uri="{D42A27DB-BD31-4B8C-83A1-F6EECF244321}">
                <p14:modId xmlns:p14="http://schemas.microsoft.com/office/powerpoint/2010/main" val="2785883366"/>
              </p:ext>
            </p:extLst>
          </p:nvPr>
        </p:nvGraphicFramePr>
        <p:xfrm>
          <a:off x="3029685" y="2286721"/>
          <a:ext cx="8689398" cy="38902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055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DED66CD-9B37-BEC4-BC14-7F5E1116BEA0}"/>
              </a:ext>
            </a:extLst>
          </p:cNvPr>
          <p:cNvSpPr>
            <a:spLocks noGrp="1"/>
          </p:cNvSpPr>
          <p:nvPr>
            <p:ph type="sldNum" sz="quarter" idx="12"/>
          </p:nvPr>
        </p:nvSpPr>
        <p:spPr/>
        <p:txBody>
          <a:bodyPr/>
          <a:lstStyle/>
          <a:p>
            <a:fld id="{488C3CC4-1E09-495E-A30B-E0CF89A36A7B}" type="slidenum">
              <a:rPr lang="fr-CA" smtClean="0"/>
              <a:t>13</a:t>
            </a:fld>
            <a:endParaRPr lang="fr-CA"/>
          </a:p>
        </p:txBody>
      </p:sp>
      <p:pic>
        <p:nvPicPr>
          <p:cNvPr id="8" name="Image 7">
            <a:extLst>
              <a:ext uri="{FF2B5EF4-FFF2-40B4-BE49-F238E27FC236}">
                <a16:creationId xmlns:a16="http://schemas.microsoft.com/office/drawing/2014/main" id="{0DE1E2CD-BF27-FD13-FFB6-9F48ED04D568}"/>
              </a:ext>
            </a:extLst>
          </p:cNvPr>
          <p:cNvPicPr>
            <a:picLocks noChangeAspect="1"/>
          </p:cNvPicPr>
          <p:nvPr/>
        </p:nvPicPr>
        <p:blipFill>
          <a:blip r:embed="rId2"/>
          <a:stretch>
            <a:fillRect/>
          </a:stretch>
        </p:blipFill>
        <p:spPr>
          <a:xfrm>
            <a:off x="2618890" y="0"/>
            <a:ext cx="6954220" cy="6192114"/>
          </a:xfrm>
          <a:prstGeom prst="rect">
            <a:avLst/>
          </a:prstGeom>
          <a:ln>
            <a:solidFill>
              <a:schemeClr val="accent4">
                <a:lumMod val="50000"/>
              </a:schemeClr>
            </a:solidFill>
          </a:ln>
        </p:spPr>
      </p:pic>
      <p:sp>
        <p:nvSpPr>
          <p:cNvPr id="9" name="ZoneTexte 8">
            <a:extLst>
              <a:ext uri="{FF2B5EF4-FFF2-40B4-BE49-F238E27FC236}">
                <a16:creationId xmlns:a16="http://schemas.microsoft.com/office/drawing/2014/main" id="{7C655E73-2092-D739-E326-33AA1766CB26}"/>
              </a:ext>
            </a:extLst>
          </p:cNvPr>
          <p:cNvSpPr txBox="1"/>
          <p:nvPr/>
        </p:nvSpPr>
        <p:spPr>
          <a:xfrm>
            <a:off x="3766457" y="6308598"/>
            <a:ext cx="4659086" cy="369332"/>
          </a:xfrm>
          <a:prstGeom prst="rect">
            <a:avLst/>
          </a:prstGeom>
          <a:noFill/>
        </p:spPr>
        <p:txBody>
          <a:bodyPr wrap="square" rtlCol="0">
            <a:spAutoFit/>
          </a:bodyPr>
          <a:lstStyle/>
          <a:p>
            <a:r>
              <a:rPr lang="it-IT" dirty="0">
                <a:latin typeface="Cambria" panose="02040503050406030204" pitchFamily="18" charset="0"/>
                <a:ea typeface="Cambria" panose="02040503050406030204" pitchFamily="18" charset="0"/>
              </a:rPr>
              <a:t>Leonardo Fibonacci, </a:t>
            </a:r>
            <a:r>
              <a:rPr lang="it-IT" b="1" i="1" dirty="0">
                <a:latin typeface="Cambria" panose="02040503050406030204" pitchFamily="18" charset="0"/>
                <a:ea typeface="Cambria" panose="02040503050406030204" pitchFamily="18" charset="0"/>
              </a:rPr>
              <a:t>Liber abaci</a:t>
            </a:r>
            <a:r>
              <a:rPr lang="it-IT" dirty="0">
                <a:latin typeface="Cambria" panose="02040503050406030204" pitchFamily="18" charset="0"/>
                <a:ea typeface="Cambria" panose="02040503050406030204" pitchFamily="18" charset="0"/>
              </a:rPr>
              <a:t>, 1202</a:t>
            </a:r>
            <a:endParaRPr lang="fr-CA" dirty="0">
              <a:latin typeface="Cambria" panose="02040503050406030204" pitchFamily="18" charset="0"/>
              <a:ea typeface="Cambria" panose="02040503050406030204" pitchFamily="18" charset="0"/>
            </a:endParaRPr>
          </a:p>
        </p:txBody>
      </p:sp>
      <p:pic>
        <p:nvPicPr>
          <p:cNvPr id="13" name="Image 12">
            <a:extLst>
              <a:ext uri="{FF2B5EF4-FFF2-40B4-BE49-F238E27FC236}">
                <a16:creationId xmlns:a16="http://schemas.microsoft.com/office/drawing/2014/main" id="{E7297768-A3DE-59E0-F151-95BE3CBE0B13}"/>
              </a:ext>
            </a:extLst>
          </p:cNvPr>
          <p:cNvPicPr>
            <a:picLocks noChangeAspect="1"/>
          </p:cNvPicPr>
          <p:nvPr/>
        </p:nvPicPr>
        <p:blipFill>
          <a:blip r:embed="rId3"/>
          <a:stretch>
            <a:fillRect/>
          </a:stretch>
        </p:blipFill>
        <p:spPr>
          <a:xfrm>
            <a:off x="9725660" y="2231090"/>
            <a:ext cx="2390393" cy="2395819"/>
          </a:xfrm>
          <a:prstGeom prst="rect">
            <a:avLst/>
          </a:prstGeom>
        </p:spPr>
      </p:pic>
    </p:spTree>
    <p:extLst>
      <p:ext uri="{BB962C8B-B14F-4D97-AF65-F5344CB8AC3E}">
        <p14:creationId xmlns:p14="http://schemas.microsoft.com/office/powerpoint/2010/main" val="133603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00BF7-64F4-3730-5887-4778B79721F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880BF3C-F0F4-4282-38E3-8FB94F004DDA}"/>
              </a:ext>
            </a:extLst>
          </p:cNvPr>
          <p:cNvSpPr>
            <a:spLocks noGrp="1"/>
          </p:cNvSpPr>
          <p:nvPr>
            <p:ph type="title"/>
          </p:nvPr>
        </p:nvSpPr>
        <p:spPr/>
        <p:txBody>
          <a:bodyPr/>
          <a:lstStyle/>
          <a:p>
            <a:r>
              <a:rPr lang="fr-CA" b="1" dirty="0">
                <a:latin typeface="Cambria" panose="02040503050406030204" pitchFamily="18" charset="0"/>
                <a:ea typeface="Cambria" panose="02040503050406030204" pitchFamily="18" charset="0"/>
              </a:rPr>
              <a:t>Suite de Fibonacci</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66B2B535-9634-1C61-1E12-44A35BB4295F}"/>
                  </a:ext>
                </a:extLst>
              </p:cNvPr>
              <p:cNvSpPr>
                <a:spLocks noGrp="1"/>
              </p:cNvSpPr>
              <p:nvPr>
                <p:ph idx="1"/>
              </p:nvPr>
            </p:nvSpPr>
            <p:spPr/>
            <p:txBody>
              <a:bodyPr>
                <a:normAutofit lnSpcReduction="10000"/>
              </a:bodyPr>
              <a:lstStyle/>
              <a:p>
                <a:pPr marL="0" indent="0">
                  <a:lnSpc>
                    <a:spcPct val="125000"/>
                  </a:lnSpc>
                  <a:buNone/>
                </a:pPr>
                <a:r>
                  <a:rPr lang="fr-CA" dirty="0">
                    <a:latin typeface="Cambria" panose="02040503050406030204" pitchFamily="18" charset="0"/>
                    <a:ea typeface="Cambria" panose="02040503050406030204" pitchFamily="18" charset="0"/>
                  </a:rPr>
                  <a:t>« Quelqu’un a déposé un couple de lapins dans un certain lieu, clos de toutes parts, pour savoir combien de couples seraient issus de cette paire en une année, car il est dans leur nature de générer un autre couple en un seul mois, et qu’ils enfantent dans le second mois après leur naissance. »</a:t>
                </a:r>
              </a:p>
              <a:p>
                <a:pPr marL="0" indent="0">
                  <a:lnSpc>
                    <a:spcPct val="125000"/>
                  </a:lnSpc>
                  <a:buNone/>
                </a:pPr>
                <a14:m>
                  <m:oMathPara xmlns:m="http://schemas.openxmlformats.org/officeDocument/2006/math">
                    <m:oMathParaPr>
                      <m:jc m:val="left"/>
                    </m:oMathParaPr>
                    <m:oMath xmlns:m="http://schemas.openxmlformats.org/officeDocument/2006/math">
                      <m:sSub>
                        <m:sSubPr>
                          <m:ctrlPr>
                            <a:rPr lang="fr-CA" i="1" smtClean="0">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0</m:t>
                          </m:r>
                        </m:sub>
                      </m:sSub>
                      <m:r>
                        <a:rPr lang="fr-CA" i="1">
                          <a:latin typeface="Cambria Math" panose="02040503050406030204" pitchFamily="18" charset="0"/>
                        </a:rPr>
                        <m:t>=1</m:t>
                      </m:r>
                    </m:oMath>
                  </m:oMathPara>
                </a14:m>
                <a:endParaRPr lang="fr-CA" i="1" dirty="0"/>
              </a:p>
              <a:p>
                <a:pPr marL="0" indent="0">
                  <a:lnSpc>
                    <a:spcPct val="125000"/>
                  </a:lnSpc>
                  <a:buNone/>
                </a:pPr>
                <a14:m>
                  <m:oMathPara xmlns:m="http://schemas.openxmlformats.org/officeDocument/2006/math">
                    <m:oMathParaPr>
                      <m:jc m:val="left"/>
                    </m:oMathParaPr>
                    <m:oMath xmlns:m="http://schemas.openxmlformats.org/officeDocument/2006/math">
                      <m:sSub>
                        <m:sSubPr>
                          <m:ctrlPr>
                            <a:rPr lang="fr-CA" b="0" i="1" smtClean="0">
                              <a:latin typeface="Cambria Math" panose="02040503050406030204" pitchFamily="18" charset="0"/>
                            </a:rPr>
                          </m:ctrlPr>
                        </m:sSubPr>
                        <m:e>
                          <m:r>
                            <a:rPr lang="fr-CA" b="0" i="1" smtClean="0">
                              <a:latin typeface="Cambria Math" panose="02040503050406030204" pitchFamily="18" charset="0"/>
                            </a:rPr>
                            <m:t>𝑢</m:t>
                          </m:r>
                        </m:e>
                        <m:sub>
                          <m:r>
                            <a:rPr lang="fr-CA" b="0" i="1" smtClean="0">
                              <a:latin typeface="Cambria Math" panose="02040503050406030204" pitchFamily="18" charset="0"/>
                            </a:rPr>
                            <m:t>1</m:t>
                          </m:r>
                        </m:sub>
                      </m:sSub>
                      <m:r>
                        <a:rPr lang="fr-CA" b="0" i="1" smtClean="0">
                          <a:latin typeface="Cambria Math" panose="02040503050406030204" pitchFamily="18" charset="0"/>
                        </a:rPr>
                        <m:t>=1</m:t>
                      </m:r>
                    </m:oMath>
                  </m:oMathPara>
                </a14:m>
                <a:endParaRPr lang="fr-CA" i="1" dirty="0">
                  <a:latin typeface="Cambria" panose="02040503050406030204" pitchFamily="18" charset="0"/>
                  <a:ea typeface="Cambria" panose="02040503050406030204" pitchFamily="18" charset="0"/>
                </a:endParaRPr>
              </a:p>
              <a:p>
                <a:pPr marL="0" indent="0">
                  <a:lnSpc>
                    <a:spcPct val="125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𝑛</m:t>
                          </m:r>
                          <m:r>
                            <a:rPr lang="fr-CA" i="1">
                              <a:latin typeface="Cambria Math" panose="02040503050406030204" pitchFamily="18" charset="0"/>
                            </a:rPr>
                            <m:t>+2</m:t>
                          </m:r>
                        </m:sub>
                      </m:sSub>
                      <m:r>
                        <a:rPr lang="fr-CA" i="1">
                          <a:latin typeface="Cambria Math" panose="02040503050406030204" pitchFamily="18" charset="0"/>
                        </a:rPr>
                        <m:t>=</m:t>
                      </m:r>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𝑛</m:t>
                          </m:r>
                        </m:sub>
                      </m:sSub>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𝑢</m:t>
                          </m:r>
                        </m:e>
                        <m:sub>
                          <m:r>
                            <a:rPr lang="fr-CA" b="0" i="1" smtClean="0">
                              <a:latin typeface="Cambria Math" panose="02040503050406030204" pitchFamily="18" charset="0"/>
                            </a:rPr>
                            <m:t>𝑛</m:t>
                          </m:r>
                          <m:r>
                            <a:rPr lang="fr-CA" b="0" i="1" smtClean="0">
                              <a:latin typeface="Cambria Math" panose="02040503050406030204" pitchFamily="18" charset="0"/>
                            </a:rPr>
                            <m:t>+1</m:t>
                          </m:r>
                        </m:sub>
                      </m:sSub>
                    </m:oMath>
                  </m:oMathPara>
                </a14:m>
                <a:endParaRPr lang="fr-CA" dirty="0">
                  <a:latin typeface="Cambria" panose="02040503050406030204" pitchFamily="18" charset="0"/>
                  <a:ea typeface="Cambria" panose="02040503050406030204" pitchFamily="18" charset="0"/>
                </a:endParaRPr>
              </a:p>
            </p:txBody>
          </p:sp>
        </mc:Choice>
        <mc:Fallback xmlns="">
          <p:sp>
            <p:nvSpPr>
              <p:cNvPr id="3" name="Espace réservé du contenu 2">
                <a:extLst>
                  <a:ext uri="{FF2B5EF4-FFF2-40B4-BE49-F238E27FC236}">
                    <a16:creationId xmlns:a16="http://schemas.microsoft.com/office/drawing/2014/main" id="{66B2B535-9634-1C61-1E12-44A35BB4295F}"/>
                  </a:ext>
                </a:extLst>
              </p:cNvPr>
              <p:cNvSpPr>
                <a:spLocks noGrp="1" noRot="1" noChangeAspect="1" noMove="1" noResize="1" noEditPoints="1" noAdjustHandles="1" noChangeArrowheads="1" noChangeShapeType="1" noTextEdit="1"/>
              </p:cNvSpPr>
              <p:nvPr>
                <p:ph idx="1"/>
              </p:nvPr>
            </p:nvSpPr>
            <p:spPr>
              <a:blipFill>
                <a:blip r:embed="rId2"/>
                <a:stretch>
                  <a:fillRect l="-1217" t="-980" r="-1623"/>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F1D68D33-995C-CAE4-9100-0DF246A5A6A9}"/>
              </a:ext>
            </a:extLst>
          </p:cNvPr>
          <p:cNvSpPr>
            <a:spLocks noGrp="1"/>
          </p:cNvSpPr>
          <p:nvPr>
            <p:ph type="sldNum" sz="quarter" idx="12"/>
          </p:nvPr>
        </p:nvSpPr>
        <p:spPr/>
        <p:txBody>
          <a:bodyPr/>
          <a:lstStyle/>
          <a:p>
            <a:fld id="{488C3CC4-1E09-495E-A30B-E0CF89A36A7B}" type="slidenum">
              <a:rPr lang="fr-CA" smtClean="0"/>
              <a:t>14</a:t>
            </a:fld>
            <a:endParaRPr lang="fr-CA"/>
          </a:p>
        </p:txBody>
      </p:sp>
    </p:spTree>
    <p:extLst>
      <p:ext uri="{BB962C8B-B14F-4D97-AF65-F5344CB8AC3E}">
        <p14:creationId xmlns:p14="http://schemas.microsoft.com/office/powerpoint/2010/main" val="2103645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CFD41-E98F-E81D-02FB-8B223020348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BAD4740-0426-51EB-F2ED-5DF71D7ADD1F}"/>
              </a:ext>
            </a:extLst>
          </p:cNvPr>
          <p:cNvSpPr>
            <a:spLocks noGrp="1"/>
          </p:cNvSpPr>
          <p:nvPr>
            <p:ph type="title"/>
          </p:nvPr>
        </p:nvSpPr>
        <p:spPr/>
        <p:txBody>
          <a:bodyPr/>
          <a:lstStyle/>
          <a:p>
            <a:r>
              <a:rPr lang="fr-CA" b="1" dirty="0">
                <a:latin typeface="Cambria" panose="02040503050406030204" pitchFamily="18" charset="0"/>
                <a:ea typeface="Cambria" panose="02040503050406030204" pitchFamily="18" charset="0"/>
              </a:rPr>
              <a:t>Suite de Syracuse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C7978B72-A5E9-FEEF-0978-A4CACFCCEE76}"/>
                  </a:ext>
                </a:extLst>
              </p:cNvPr>
              <p:cNvSpPr>
                <a:spLocks noGrp="1"/>
              </p:cNvSpPr>
              <p:nvPr>
                <p:ph idx="1"/>
              </p:nvPr>
            </p:nvSpPr>
            <p:spPr/>
            <p:txBody>
              <a:bodyPr>
                <a:normAutofit/>
              </a:bodyPr>
              <a:lstStyle/>
              <a:p>
                <a:pPr marL="0" indent="0">
                  <a:lnSpc>
                    <a:spcPct val="150000"/>
                  </a:lnSpc>
                  <a:buNone/>
                </a:pPr>
                <a:r>
                  <a:rPr lang="fr-CA" dirty="0">
                    <a:latin typeface="Cambria" panose="02040503050406030204" pitchFamily="18" charset="0"/>
                    <a:ea typeface="Cambria" panose="02040503050406030204" pitchFamily="18" charset="0"/>
                  </a:rPr>
                  <a:t>On pose </a:t>
                </a:r>
                <a14:m>
                  <m:oMath xmlns:m="http://schemas.openxmlformats.org/officeDocument/2006/math">
                    <m:r>
                      <a:rPr lang="fr-CA" i="1">
                        <a:latin typeface="Cambria Math" panose="02040503050406030204" pitchFamily="18" charset="0"/>
                        <a:ea typeface="Cambria" panose="02040503050406030204" pitchFamily="18" charset="0"/>
                      </a:rPr>
                      <m:t>𝑁</m:t>
                    </m:r>
                    <m:r>
                      <a:rPr lang="fr-CA" i="1">
                        <a:latin typeface="Cambria Math" panose="02040503050406030204" pitchFamily="18" charset="0"/>
                        <a:ea typeface="Cambria" panose="02040503050406030204" pitchFamily="18" charset="0"/>
                      </a:rPr>
                      <m:t>∈</m:t>
                    </m:r>
                    <m:sSup>
                      <m:sSupPr>
                        <m:ctrlPr>
                          <a:rPr lang="fr-CA" i="1">
                            <a:latin typeface="Cambria Math" panose="02040503050406030204" pitchFamily="18" charset="0"/>
                            <a:ea typeface="Cambria" panose="02040503050406030204" pitchFamily="18" charset="0"/>
                          </a:rPr>
                        </m:ctrlPr>
                      </m:sSupPr>
                      <m:e>
                        <m:r>
                          <a:rPr lang="fr-CA" i="1">
                            <a:latin typeface="Cambria Math" panose="02040503050406030204" pitchFamily="18" charset="0"/>
                            <a:ea typeface="Cambria" panose="02040503050406030204" pitchFamily="18" charset="0"/>
                          </a:rPr>
                          <m:t>ℕ</m:t>
                        </m:r>
                      </m:e>
                      <m:sup>
                        <m:r>
                          <a:rPr lang="fr-CA" i="1">
                            <a:latin typeface="Cambria Math" panose="02040503050406030204" pitchFamily="18" charset="0"/>
                            <a:ea typeface="Cambria" panose="02040503050406030204" pitchFamily="18" charset="0"/>
                          </a:rPr>
                          <m:t>∗</m:t>
                        </m:r>
                      </m:sup>
                    </m:sSup>
                  </m:oMath>
                </a14:m>
                <a:endParaRPr lang="fr-CA" i="1" dirty="0">
                  <a:latin typeface="Cambria" panose="02040503050406030204" pitchFamily="18" charset="0"/>
                  <a:ea typeface="Cambria" panose="02040503050406030204" pitchFamily="18" charset="0"/>
                </a:endParaRPr>
              </a:p>
              <a:p>
                <a:pPr marL="0" indent="0">
                  <a:lnSpc>
                    <a:spcPct val="150000"/>
                  </a:lnSpc>
                  <a:buNone/>
                </a:pPr>
                <a14:m>
                  <m:oMathPara xmlns:m="http://schemas.openxmlformats.org/officeDocument/2006/math">
                    <m:oMathParaPr>
                      <m:jc m:val="left"/>
                    </m:oMathParaPr>
                    <m:oMath xmlns:m="http://schemas.openxmlformats.org/officeDocument/2006/math">
                      <m:sSub>
                        <m:sSubPr>
                          <m:ctrlPr>
                            <a:rPr lang="fr-CA" i="1" smtClean="0">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0</m:t>
                          </m:r>
                        </m:sub>
                      </m:sSub>
                      <m:r>
                        <a:rPr lang="fr-CA" i="1">
                          <a:latin typeface="Cambria Math" panose="02040503050406030204" pitchFamily="18" charset="0"/>
                        </a:rPr>
                        <m:t>=</m:t>
                      </m:r>
                      <m:r>
                        <a:rPr lang="fr-CA" b="0" i="1" smtClean="0">
                          <a:latin typeface="Cambria Math" panose="02040503050406030204" pitchFamily="18" charset="0"/>
                        </a:rPr>
                        <m:t>𝑁</m:t>
                      </m:r>
                    </m:oMath>
                  </m:oMathPara>
                </a14:m>
                <a:endParaRPr lang="fr-CA" dirty="0">
                  <a:latin typeface="Cambria" panose="02040503050406030204" pitchFamily="18" charset="0"/>
                  <a:ea typeface="Cambria" panose="02040503050406030204" pitchFamily="18" charset="0"/>
                </a:endParaRPr>
              </a:p>
              <a:p>
                <a:pPr marL="0" indent="0">
                  <a:lnSpc>
                    <a:spcPct val="15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𝑛</m:t>
                          </m:r>
                          <m:r>
                            <a:rPr lang="fr-CA" i="1">
                              <a:latin typeface="Cambria Math" panose="02040503050406030204" pitchFamily="18" charset="0"/>
                            </a:rPr>
                            <m:t>+1</m:t>
                          </m:r>
                        </m:sub>
                      </m:sSub>
                      <m:r>
                        <a:rPr lang="fr-CA" i="1">
                          <a:latin typeface="Cambria Math" panose="02040503050406030204" pitchFamily="18" charset="0"/>
                        </a:rPr>
                        <m:t>=</m:t>
                      </m:r>
                      <m:d>
                        <m:dPr>
                          <m:begChr m:val="{"/>
                          <m:endChr m:val=""/>
                          <m:ctrlPr>
                            <a:rPr lang="fr-CA" i="1" smtClean="0">
                              <a:latin typeface="Cambria Math" panose="02040503050406030204" pitchFamily="18" charset="0"/>
                            </a:rPr>
                          </m:ctrlPr>
                        </m:dPr>
                        <m:e>
                          <m:m>
                            <m:mPr>
                              <m:mcs>
                                <m:mc>
                                  <m:mcPr>
                                    <m:count m:val="2"/>
                                    <m:mcJc m:val="center"/>
                                  </m:mcPr>
                                </m:mc>
                              </m:mcs>
                              <m:ctrlPr>
                                <a:rPr lang="fr-CA" i="1" smtClean="0">
                                  <a:latin typeface="Cambria Math" panose="02040503050406030204" pitchFamily="18" charset="0"/>
                                </a:rPr>
                              </m:ctrlPr>
                            </m:mPr>
                            <m:mr>
                              <m:e>
                                <m:f>
                                  <m:fPr>
                                    <m:type m:val="lin"/>
                                    <m:ctrlPr>
                                      <a:rPr lang="fr-CA" i="1" smtClean="0">
                                        <a:latin typeface="Cambria Math" panose="02040503050406030204" pitchFamily="18" charset="0"/>
                                      </a:rPr>
                                    </m:ctrlPr>
                                  </m:fPr>
                                  <m:num>
                                    <m:sSub>
                                      <m:sSubPr>
                                        <m:ctrlPr>
                                          <a:rPr lang="fr-CA" i="1">
                                            <a:latin typeface="Cambria Math" panose="02040503050406030204" pitchFamily="18" charset="0"/>
                                          </a:rPr>
                                        </m:ctrlPr>
                                      </m:sSubPr>
                                      <m:e>
                                        <m:r>
                                          <m:rPr>
                                            <m:brk m:alnAt="7"/>
                                          </m:rPr>
                                          <a:rPr lang="fr-CA" i="1">
                                            <a:latin typeface="Cambria Math" panose="02040503050406030204" pitchFamily="18" charset="0"/>
                                          </a:rPr>
                                          <m:t>𝑢</m:t>
                                        </m:r>
                                      </m:e>
                                      <m:sub>
                                        <m:r>
                                          <m:rPr>
                                            <m:brk m:alnAt="7"/>
                                          </m:rPr>
                                          <a:rPr lang="fr-CA" i="1">
                                            <a:latin typeface="Cambria Math" panose="02040503050406030204" pitchFamily="18" charset="0"/>
                                          </a:rPr>
                                          <m:t>𝑛</m:t>
                                        </m:r>
                                      </m:sub>
                                    </m:sSub>
                                  </m:num>
                                  <m:den>
                                    <m:r>
                                      <a:rPr lang="fr-CA" b="0" i="1" smtClean="0">
                                        <a:latin typeface="Cambria Math" panose="02040503050406030204" pitchFamily="18" charset="0"/>
                                      </a:rPr>
                                      <m:t>2</m:t>
                                    </m:r>
                                  </m:den>
                                </m:f>
                              </m:e>
                              <m:e>
                                <m:r>
                                  <m:rPr>
                                    <m:nor/>
                                  </m:rPr>
                                  <a:rPr lang="fr-CA" b="0" i="0" smtClean="0">
                                    <a:latin typeface="Cambria" panose="02040503050406030204" pitchFamily="18" charset="0"/>
                                    <a:ea typeface="Cambria" panose="02040503050406030204" pitchFamily="18" charset="0"/>
                                  </a:rPr>
                                  <m:t>si</m:t>
                                </m:r>
                                <m:r>
                                  <a:rPr lang="fr-CA" b="0" i="1" smtClean="0">
                                    <a:latin typeface="Cambria Math" panose="02040503050406030204" pitchFamily="18" charset="0"/>
                                  </a:rPr>
                                  <m:t> </m:t>
                                </m:r>
                                <m:r>
                                  <a:rPr lang="fr-CA" b="0" i="1" smtClean="0">
                                    <a:latin typeface="Cambria Math" panose="02040503050406030204" pitchFamily="18" charset="0"/>
                                  </a:rPr>
                                  <m:t>𝑛</m:t>
                                </m:r>
                                <m:r>
                                  <m:rPr>
                                    <m:nor/>
                                  </m:rPr>
                                  <a:rPr lang="fr-CA" b="0" i="0" smtClean="0">
                                    <a:latin typeface="Cambria" panose="02040503050406030204" pitchFamily="18" charset="0"/>
                                    <a:ea typeface="Cambria" panose="02040503050406030204" pitchFamily="18" charset="0"/>
                                  </a:rPr>
                                  <m:t> </m:t>
                                </m:r>
                                <m:r>
                                  <m:rPr>
                                    <m:nor/>
                                  </m:rPr>
                                  <a:rPr lang="fr-CA" b="0" i="0" smtClean="0">
                                    <a:latin typeface="Cambria" panose="02040503050406030204" pitchFamily="18" charset="0"/>
                                    <a:ea typeface="Cambria" panose="02040503050406030204" pitchFamily="18" charset="0"/>
                                  </a:rPr>
                                  <m:t>est</m:t>
                                </m:r>
                                <m:r>
                                  <m:rPr>
                                    <m:nor/>
                                  </m:rPr>
                                  <a:rPr lang="fr-CA" b="0" i="0" smtClean="0">
                                    <a:latin typeface="Cambria" panose="02040503050406030204" pitchFamily="18" charset="0"/>
                                    <a:ea typeface="Cambria" panose="02040503050406030204" pitchFamily="18" charset="0"/>
                                  </a:rPr>
                                  <m:t> </m:t>
                                </m:r>
                                <m:r>
                                  <m:rPr>
                                    <m:nor/>
                                  </m:rPr>
                                  <a:rPr lang="fr-CA" b="0" i="0" smtClean="0">
                                    <a:latin typeface="Cambria" panose="02040503050406030204" pitchFamily="18" charset="0"/>
                                    <a:ea typeface="Cambria" panose="02040503050406030204" pitchFamily="18" charset="0"/>
                                  </a:rPr>
                                  <m:t>pair</m:t>
                                </m:r>
                              </m:e>
                            </m:mr>
                            <m:mr>
                              <m:e>
                                <m:r>
                                  <a:rPr lang="fr-CA" b="0" i="1" smtClean="0">
                                    <a:latin typeface="Cambria Math" panose="02040503050406030204" pitchFamily="18" charset="0"/>
                                  </a:rPr>
                                  <m:t>3</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𝑢</m:t>
                                    </m:r>
                                  </m:e>
                                  <m:sub>
                                    <m:r>
                                      <a:rPr lang="fr-CA" b="0" i="1" smtClean="0">
                                        <a:latin typeface="Cambria Math" panose="02040503050406030204" pitchFamily="18" charset="0"/>
                                      </a:rPr>
                                      <m:t>𝑛</m:t>
                                    </m:r>
                                  </m:sub>
                                </m:sSub>
                                <m:r>
                                  <a:rPr lang="fr-CA" b="0" i="1" smtClean="0">
                                    <a:latin typeface="Cambria Math" panose="02040503050406030204" pitchFamily="18" charset="0"/>
                                  </a:rPr>
                                  <m:t>+1</m:t>
                                </m:r>
                              </m:e>
                              <m:e>
                                <m:r>
                                  <m:rPr>
                                    <m:nor/>
                                  </m:rPr>
                                  <a:rPr lang="fr-CA">
                                    <a:latin typeface="Cambria" panose="02040503050406030204" pitchFamily="18" charset="0"/>
                                    <a:ea typeface="Cambria" panose="02040503050406030204" pitchFamily="18" charset="0"/>
                                  </a:rPr>
                                  <m:t>si</m:t>
                                </m:r>
                                <m:r>
                                  <a:rPr lang="fr-CA" i="1">
                                    <a:latin typeface="Cambria Math" panose="02040503050406030204" pitchFamily="18" charset="0"/>
                                  </a:rPr>
                                  <m:t> </m:t>
                                </m:r>
                                <m:r>
                                  <a:rPr lang="fr-CA" i="1">
                                    <a:latin typeface="Cambria Math" panose="02040503050406030204" pitchFamily="18" charset="0"/>
                                  </a:rPr>
                                  <m:t>𝑛</m:t>
                                </m:r>
                                <m:r>
                                  <m:rPr>
                                    <m:nor/>
                                  </m:rPr>
                                  <a:rPr lang="fr-CA">
                                    <a:latin typeface="Cambria" panose="02040503050406030204" pitchFamily="18" charset="0"/>
                                    <a:ea typeface="Cambria" panose="02040503050406030204" pitchFamily="18" charset="0"/>
                                  </a:rPr>
                                  <m:t> </m:t>
                                </m:r>
                                <m:r>
                                  <m:rPr>
                                    <m:nor/>
                                  </m:rPr>
                                  <a:rPr lang="fr-CA">
                                    <a:latin typeface="Cambria" panose="02040503050406030204" pitchFamily="18" charset="0"/>
                                    <a:ea typeface="Cambria" panose="02040503050406030204" pitchFamily="18" charset="0"/>
                                  </a:rPr>
                                  <m:t>est</m:t>
                                </m:r>
                                <m:r>
                                  <m:rPr>
                                    <m:nor/>
                                  </m:rPr>
                                  <a:rPr lang="fr-CA">
                                    <a:latin typeface="Cambria" panose="02040503050406030204" pitchFamily="18" charset="0"/>
                                    <a:ea typeface="Cambria" panose="02040503050406030204" pitchFamily="18" charset="0"/>
                                  </a:rPr>
                                  <m:t> </m:t>
                                </m:r>
                                <m:r>
                                  <m:rPr>
                                    <m:nor/>
                                  </m:rPr>
                                  <a:rPr lang="fr-CA" b="0" i="0" smtClean="0">
                                    <a:latin typeface="Cambria" panose="02040503050406030204" pitchFamily="18" charset="0"/>
                                    <a:ea typeface="Cambria" panose="02040503050406030204" pitchFamily="18" charset="0"/>
                                  </a:rPr>
                                  <m:t>im</m:t>
                                </m:r>
                                <m:r>
                                  <m:rPr>
                                    <m:nor/>
                                  </m:rPr>
                                  <a:rPr lang="fr-CA">
                                    <a:latin typeface="Cambria" panose="02040503050406030204" pitchFamily="18" charset="0"/>
                                    <a:ea typeface="Cambria" panose="02040503050406030204" pitchFamily="18" charset="0"/>
                                  </a:rPr>
                                  <m:t>pair</m:t>
                                </m:r>
                              </m:e>
                            </m:mr>
                          </m:m>
                        </m:e>
                      </m:d>
                    </m:oMath>
                  </m:oMathPara>
                </a14:m>
                <a:endParaRPr lang="fr-CA" dirty="0">
                  <a:latin typeface="Cambria" panose="02040503050406030204" pitchFamily="18" charset="0"/>
                  <a:ea typeface="Cambria" panose="02040503050406030204" pitchFamily="18" charset="0"/>
                </a:endParaRPr>
              </a:p>
            </p:txBody>
          </p:sp>
        </mc:Choice>
        <mc:Fallback xmlns="">
          <p:sp>
            <p:nvSpPr>
              <p:cNvPr id="3" name="Espace réservé du contenu 2">
                <a:extLst>
                  <a:ext uri="{FF2B5EF4-FFF2-40B4-BE49-F238E27FC236}">
                    <a16:creationId xmlns:a16="http://schemas.microsoft.com/office/drawing/2014/main" id="{C7978B72-A5E9-FEEF-0978-A4CACFCCEE76}"/>
                  </a:ext>
                </a:extLst>
              </p:cNvPr>
              <p:cNvSpPr>
                <a:spLocks noGrp="1" noRot="1" noChangeAspect="1" noMove="1" noResize="1" noEditPoints="1" noAdjustHandles="1" noChangeArrowheads="1" noChangeShapeType="1" noTextEdit="1"/>
              </p:cNvSpPr>
              <p:nvPr>
                <p:ph idx="1"/>
              </p:nvPr>
            </p:nvSpPr>
            <p:spPr>
              <a:blipFill>
                <a:blip r:embed="rId2"/>
                <a:stretch>
                  <a:fillRect l="-1217"/>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81E6348A-CBA5-3AB6-A2A1-309BF1799688}"/>
              </a:ext>
            </a:extLst>
          </p:cNvPr>
          <p:cNvSpPr>
            <a:spLocks noGrp="1"/>
          </p:cNvSpPr>
          <p:nvPr>
            <p:ph type="sldNum" sz="quarter" idx="12"/>
          </p:nvPr>
        </p:nvSpPr>
        <p:spPr/>
        <p:txBody>
          <a:bodyPr/>
          <a:lstStyle/>
          <a:p>
            <a:fld id="{488C3CC4-1E09-495E-A30B-E0CF89A36A7B}" type="slidenum">
              <a:rPr lang="fr-CA" smtClean="0"/>
              <a:t>15</a:t>
            </a:fld>
            <a:endParaRPr lang="fr-CA"/>
          </a:p>
        </p:txBody>
      </p:sp>
    </p:spTree>
    <p:extLst>
      <p:ext uri="{BB962C8B-B14F-4D97-AF65-F5344CB8AC3E}">
        <p14:creationId xmlns:p14="http://schemas.microsoft.com/office/powerpoint/2010/main" val="698325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9BA2C-229D-3CDB-08D4-C9672330DAA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256677-561B-B4C1-1AC9-B6A33FF3D03C}"/>
              </a:ext>
            </a:extLst>
          </p:cNvPr>
          <p:cNvSpPr>
            <a:spLocks noGrp="1"/>
          </p:cNvSpPr>
          <p:nvPr>
            <p:ph type="title"/>
          </p:nvPr>
        </p:nvSpPr>
        <p:spPr/>
        <p:txBody>
          <a:bodyPr/>
          <a:lstStyle/>
          <a:p>
            <a:r>
              <a:rPr lang="fr-CA" b="1" dirty="0">
                <a:latin typeface="Cambria" panose="02040503050406030204" pitchFamily="18" charset="0"/>
                <a:ea typeface="Cambria" panose="02040503050406030204" pitchFamily="18" charset="0"/>
              </a:rPr>
              <a:t>Suite logistique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E11BC1B2-5966-B21B-E6F2-E8B50F39FC5B}"/>
                  </a:ext>
                </a:extLst>
              </p:cNvPr>
              <p:cNvSpPr>
                <a:spLocks noGrp="1"/>
              </p:cNvSpPr>
              <p:nvPr>
                <p:ph idx="1"/>
              </p:nvPr>
            </p:nvSpPr>
            <p:spPr/>
            <p:txBody>
              <a:bodyPr>
                <a:normAutofit/>
              </a:bodyPr>
              <a:lstStyle/>
              <a:p>
                <a:pPr marL="0" indent="0">
                  <a:lnSpc>
                    <a:spcPct val="150000"/>
                  </a:lnSpc>
                  <a:buNone/>
                </a:pPr>
                <a:r>
                  <a:rPr lang="fr-CA" dirty="0">
                    <a:latin typeface="Cambria" panose="02040503050406030204" pitchFamily="18" charset="0"/>
                    <a:ea typeface="Cambria" panose="02040503050406030204" pitchFamily="18" charset="0"/>
                  </a:rPr>
                  <a:t>On pose </a:t>
                </a:r>
                <a14:m>
                  <m:oMath xmlns:m="http://schemas.openxmlformats.org/officeDocument/2006/math">
                    <m:r>
                      <a:rPr lang="fr-CA" b="0" i="1" smtClean="0">
                        <a:latin typeface="Cambria Math" panose="02040503050406030204" pitchFamily="18" charset="0"/>
                        <a:ea typeface="Cambria" panose="02040503050406030204" pitchFamily="18" charset="0"/>
                      </a:rPr>
                      <m:t>𝑟</m:t>
                    </m:r>
                    <m:r>
                      <a:rPr lang="fr-CA" i="1">
                        <a:latin typeface="Cambria Math" panose="02040503050406030204" pitchFamily="18" charset="0"/>
                        <a:ea typeface="Cambria" panose="02040503050406030204" pitchFamily="18" charset="0"/>
                      </a:rPr>
                      <m:t>∈</m:t>
                    </m:r>
                    <m:sSubSup>
                      <m:sSubSupPr>
                        <m:ctrlPr>
                          <a:rPr lang="fr-CA" b="0" i="1" smtClean="0">
                            <a:latin typeface="Cambria Math" panose="02040503050406030204" pitchFamily="18" charset="0"/>
                            <a:ea typeface="Cambria" panose="02040503050406030204" pitchFamily="18" charset="0"/>
                          </a:rPr>
                        </m:ctrlPr>
                      </m:sSubSupPr>
                      <m:e>
                        <m:r>
                          <a:rPr lang="fr-CA" b="0" i="1" smtClean="0">
                            <a:latin typeface="Cambria Math" panose="02040503050406030204" pitchFamily="18" charset="0"/>
                            <a:ea typeface="Cambria" panose="02040503050406030204" pitchFamily="18" charset="0"/>
                          </a:rPr>
                          <m:t>ℝ</m:t>
                        </m:r>
                      </m:e>
                      <m:sub>
                        <m:r>
                          <a:rPr lang="fr-CA" b="0" i="1" smtClean="0">
                            <a:latin typeface="Cambria Math" panose="02040503050406030204" pitchFamily="18" charset="0"/>
                            <a:ea typeface="Cambria" panose="02040503050406030204" pitchFamily="18" charset="0"/>
                          </a:rPr>
                          <m:t>+</m:t>
                        </m:r>
                      </m:sub>
                      <m:sup>
                        <m:r>
                          <a:rPr lang="fr-CA" b="0" i="1" smtClean="0">
                            <a:latin typeface="Cambria Math" panose="02040503050406030204" pitchFamily="18" charset="0"/>
                            <a:ea typeface="Cambria" panose="02040503050406030204" pitchFamily="18" charset="0"/>
                          </a:rPr>
                          <m:t>∗</m:t>
                        </m:r>
                      </m:sup>
                    </m:sSubSup>
                  </m:oMath>
                </a14:m>
                <a:endParaRPr lang="fr-CA" i="1" dirty="0">
                  <a:latin typeface="Cambria" panose="02040503050406030204" pitchFamily="18" charset="0"/>
                  <a:ea typeface="Cambria" panose="02040503050406030204" pitchFamily="18" charset="0"/>
                </a:endParaRPr>
              </a:p>
              <a:p>
                <a:pPr marL="0" indent="0">
                  <a:lnSpc>
                    <a:spcPct val="150000"/>
                  </a:lnSpc>
                  <a:buNone/>
                </a:pPr>
                <a14:m>
                  <m:oMathPara xmlns:m="http://schemas.openxmlformats.org/officeDocument/2006/math">
                    <m:oMathParaPr>
                      <m:jc m:val="left"/>
                    </m:oMathParaPr>
                    <m:oMath xmlns:m="http://schemas.openxmlformats.org/officeDocument/2006/math">
                      <m:sSub>
                        <m:sSubPr>
                          <m:ctrlPr>
                            <a:rPr lang="fr-CA" i="1" smtClean="0">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0</m:t>
                          </m:r>
                        </m:sub>
                      </m:sSub>
                      <m:r>
                        <a:rPr lang="fr-CA" b="0" i="1" smtClean="0">
                          <a:latin typeface="Cambria Math" panose="02040503050406030204" pitchFamily="18" charset="0"/>
                        </a:rPr>
                        <m:t>=0,5</m:t>
                      </m:r>
                    </m:oMath>
                  </m:oMathPara>
                </a14:m>
                <a:endParaRPr lang="fr-CA" dirty="0">
                  <a:latin typeface="Cambria" panose="02040503050406030204" pitchFamily="18" charset="0"/>
                  <a:ea typeface="Cambria" panose="02040503050406030204" pitchFamily="18" charset="0"/>
                </a:endParaRPr>
              </a:p>
              <a:p>
                <a:pPr marL="0" indent="0">
                  <a:lnSpc>
                    <a:spcPct val="15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𝑛</m:t>
                          </m:r>
                          <m:r>
                            <a:rPr lang="fr-CA" i="1">
                              <a:latin typeface="Cambria Math" panose="02040503050406030204" pitchFamily="18" charset="0"/>
                            </a:rPr>
                            <m:t>+1</m:t>
                          </m:r>
                        </m:sub>
                      </m:sSub>
                      <m:r>
                        <a:rPr lang="fr-CA" i="1">
                          <a:latin typeface="Cambria Math" panose="02040503050406030204" pitchFamily="18" charset="0"/>
                        </a:rPr>
                        <m:t>=</m:t>
                      </m:r>
                      <m:r>
                        <a:rPr lang="fr-CA" b="0" i="1" smtClean="0">
                          <a:latin typeface="Cambria Math" panose="02040503050406030204" pitchFamily="18" charset="0"/>
                        </a:rPr>
                        <m:t>𝑟</m:t>
                      </m:r>
                      <m:r>
                        <a:rPr lang="fr-CA" b="0" i="1" smtClean="0">
                          <a:latin typeface="Cambria Math" panose="02040503050406030204" pitchFamily="18" charset="0"/>
                        </a:rPr>
                        <m:t>⋅</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𝑢</m:t>
                          </m:r>
                        </m:e>
                        <m:sub>
                          <m:r>
                            <a:rPr lang="fr-CA" b="0" i="1" smtClean="0">
                              <a:latin typeface="Cambria Math" panose="02040503050406030204" pitchFamily="18" charset="0"/>
                            </a:rPr>
                            <m:t>𝑛</m:t>
                          </m:r>
                        </m:sub>
                      </m:sSub>
                      <m:d>
                        <m:dPr>
                          <m:ctrlPr>
                            <a:rPr lang="fr-CA" b="0" i="1" smtClean="0">
                              <a:latin typeface="Cambria Math" panose="02040503050406030204" pitchFamily="18" charset="0"/>
                            </a:rPr>
                          </m:ctrlPr>
                        </m:dPr>
                        <m:e>
                          <m:r>
                            <a:rPr lang="fr-CA" b="0" i="1" smtClean="0">
                              <a:latin typeface="Cambria Math" panose="02040503050406030204" pitchFamily="18" charset="0"/>
                            </a:rPr>
                            <m:t>1−</m:t>
                          </m:r>
                          <m:sSub>
                            <m:sSubPr>
                              <m:ctrlPr>
                                <a:rPr lang="fr-CA" b="0" i="1" smtClean="0">
                                  <a:latin typeface="Cambria Math" panose="02040503050406030204" pitchFamily="18" charset="0"/>
                                </a:rPr>
                              </m:ctrlPr>
                            </m:sSubPr>
                            <m:e>
                              <m:r>
                                <a:rPr lang="fr-CA" b="0" i="1" smtClean="0">
                                  <a:latin typeface="Cambria Math" panose="02040503050406030204" pitchFamily="18" charset="0"/>
                                </a:rPr>
                                <m:t>𝑢</m:t>
                              </m:r>
                            </m:e>
                            <m:sub>
                              <m:r>
                                <a:rPr lang="fr-CA" b="0" i="1" smtClean="0">
                                  <a:latin typeface="Cambria Math" panose="02040503050406030204" pitchFamily="18" charset="0"/>
                                </a:rPr>
                                <m:t>𝑛</m:t>
                              </m:r>
                            </m:sub>
                          </m:sSub>
                        </m:e>
                      </m:d>
                    </m:oMath>
                  </m:oMathPara>
                </a14:m>
                <a:endParaRPr lang="fr-CA" dirty="0">
                  <a:latin typeface="Cambria" panose="02040503050406030204" pitchFamily="18" charset="0"/>
                  <a:ea typeface="Cambria" panose="02040503050406030204" pitchFamily="18" charset="0"/>
                </a:endParaRPr>
              </a:p>
              <a:p>
                <a:pPr marL="0" indent="0">
                  <a:lnSpc>
                    <a:spcPct val="150000"/>
                  </a:lnSpc>
                  <a:buNone/>
                </a:pPr>
                <a:r>
                  <a:rPr lang="fr-CA" dirty="0">
                    <a:latin typeface="Cambria" panose="02040503050406030204" pitchFamily="18" charset="0"/>
                    <a:ea typeface="Cambria" panose="02040503050406030204" pitchFamily="18" charset="0"/>
                  </a:rPr>
                  <a:t>Comportement de la suite avec </a:t>
                </a:r>
                <a14:m>
                  <m:oMath xmlns:m="http://schemas.openxmlformats.org/officeDocument/2006/math">
                    <m:r>
                      <a:rPr lang="fr-CA" b="0" i="1" smtClean="0">
                        <a:latin typeface="Cambria Math" panose="02040503050406030204" pitchFamily="18" charset="0"/>
                        <a:ea typeface="Cambria" panose="02040503050406030204" pitchFamily="18" charset="0"/>
                      </a:rPr>
                      <m:t>𝑟</m:t>
                    </m:r>
                    <m:r>
                      <a:rPr lang="fr-CA" b="0" i="1" smtClean="0">
                        <a:latin typeface="Cambria Math" panose="02040503050406030204" pitchFamily="18" charset="0"/>
                        <a:ea typeface="Cambria" panose="02040503050406030204" pitchFamily="18" charset="0"/>
                      </a:rPr>
                      <m:t>∈</m:t>
                    </m:r>
                    <m:d>
                      <m:dPr>
                        <m:begChr m:val="{"/>
                        <m:endChr m:val="}"/>
                        <m:ctrlPr>
                          <a:rPr lang="fr-CA" b="0" i="1" smtClean="0">
                            <a:latin typeface="Cambria Math" panose="02040503050406030204" pitchFamily="18" charset="0"/>
                            <a:ea typeface="Cambria" panose="02040503050406030204" pitchFamily="18" charset="0"/>
                          </a:rPr>
                        </m:ctrlPr>
                      </m:dPr>
                      <m:e>
                        <m:r>
                          <a:rPr lang="fr-CA" b="0" i="1" smtClean="0">
                            <a:latin typeface="Cambria Math" panose="02040503050406030204" pitchFamily="18" charset="0"/>
                            <a:ea typeface="Cambria" panose="02040503050406030204" pitchFamily="18" charset="0"/>
                          </a:rPr>
                          <m:t>1, 2, 3, 4, 5</m:t>
                        </m:r>
                      </m:e>
                    </m:d>
                  </m:oMath>
                </a14:m>
                <a:r>
                  <a:rPr lang="fr-CA" dirty="0">
                    <a:latin typeface="Cambria" panose="02040503050406030204" pitchFamily="18" charset="0"/>
                    <a:ea typeface="Cambria" panose="02040503050406030204" pitchFamily="18" charset="0"/>
                  </a:rPr>
                  <a:t> ?</a:t>
                </a:r>
              </a:p>
              <a:p>
                <a:pPr marL="0" indent="0">
                  <a:lnSpc>
                    <a:spcPct val="150000"/>
                  </a:lnSpc>
                  <a:buNone/>
                </a:pPr>
                <a:r>
                  <a:rPr lang="fr-CA" dirty="0">
                    <a:latin typeface="Cambria" panose="02040503050406030204" pitchFamily="18" charset="0"/>
                    <a:ea typeface="Cambria" panose="02040503050406030204" pitchFamily="18" charset="0"/>
                  </a:rPr>
                  <a:t>Comportement de la suite avec </a:t>
                </a:r>
                <a14:m>
                  <m:oMath xmlns:m="http://schemas.openxmlformats.org/officeDocument/2006/math">
                    <m:r>
                      <a:rPr lang="fr-CA" i="1">
                        <a:latin typeface="Cambria Math" panose="02040503050406030204" pitchFamily="18" charset="0"/>
                        <a:ea typeface="Cambria" panose="02040503050406030204" pitchFamily="18" charset="0"/>
                      </a:rPr>
                      <m:t>𝑟</m:t>
                    </m:r>
                    <m:r>
                      <a:rPr lang="fr-CA" i="1">
                        <a:latin typeface="Cambria Math" panose="02040503050406030204" pitchFamily="18" charset="0"/>
                        <a:ea typeface="Cambria" panose="02040503050406030204" pitchFamily="18" charset="0"/>
                      </a:rPr>
                      <m:t>∈</m:t>
                    </m:r>
                    <m:d>
                      <m:dPr>
                        <m:begChr m:val="{"/>
                        <m:endChr m:val="}"/>
                        <m:ctrlPr>
                          <a:rPr lang="fr-CA" i="1">
                            <a:latin typeface="Cambria Math" panose="02040503050406030204" pitchFamily="18" charset="0"/>
                            <a:ea typeface="Cambria" panose="02040503050406030204" pitchFamily="18" charset="0"/>
                          </a:rPr>
                        </m:ctrlPr>
                      </m:dPr>
                      <m:e>
                        <m:r>
                          <a:rPr lang="fr-CA" b="0" i="1" smtClean="0">
                            <a:latin typeface="Cambria Math" panose="02040503050406030204" pitchFamily="18" charset="0"/>
                            <a:ea typeface="Cambria" panose="02040503050406030204" pitchFamily="18" charset="0"/>
                          </a:rPr>
                          <m:t>3,25 </m:t>
                        </m:r>
                        <m:r>
                          <a:rPr lang="fr-CA" i="1">
                            <a:latin typeface="Cambria Math" panose="02040503050406030204" pitchFamily="18" charset="0"/>
                            <a:ea typeface="Cambria" panose="02040503050406030204" pitchFamily="18" charset="0"/>
                          </a:rPr>
                          <m:t>, </m:t>
                        </m:r>
                        <m:r>
                          <a:rPr lang="fr-CA" b="0" i="1" smtClean="0">
                            <a:latin typeface="Cambria Math" panose="02040503050406030204" pitchFamily="18" charset="0"/>
                            <a:ea typeface="Cambria" panose="02040503050406030204" pitchFamily="18" charset="0"/>
                          </a:rPr>
                          <m:t>3,5 </m:t>
                        </m:r>
                        <m:r>
                          <a:rPr lang="fr-CA" i="1">
                            <a:latin typeface="Cambria Math" panose="02040503050406030204" pitchFamily="18" charset="0"/>
                            <a:ea typeface="Cambria" panose="02040503050406030204" pitchFamily="18" charset="0"/>
                          </a:rPr>
                          <m:t>, 3</m:t>
                        </m:r>
                        <m:r>
                          <a:rPr lang="fr-CA" b="0" i="1" smtClean="0">
                            <a:latin typeface="Cambria Math" panose="02040503050406030204" pitchFamily="18" charset="0"/>
                            <a:ea typeface="Cambria" panose="02040503050406030204" pitchFamily="18" charset="0"/>
                          </a:rPr>
                          <m:t>,75</m:t>
                        </m:r>
                      </m:e>
                    </m:d>
                  </m:oMath>
                </a14:m>
                <a:r>
                  <a:rPr lang="fr-CA" dirty="0">
                    <a:latin typeface="Cambria" panose="02040503050406030204" pitchFamily="18" charset="0"/>
                    <a:ea typeface="Cambria" panose="02040503050406030204" pitchFamily="18" charset="0"/>
                  </a:rPr>
                  <a:t> ?</a:t>
                </a:r>
              </a:p>
            </p:txBody>
          </p:sp>
        </mc:Choice>
        <mc:Fallback xmlns="">
          <p:sp>
            <p:nvSpPr>
              <p:cNvPr id="3" name="Espace réservé du contenu 2">
                <a:extLst>
                  <a:ext uri="{FF2B5EF4-FFF2-40B4-BE49-F238E27FC236}">
                    <a16:creationId xmlns:a16="http://schemas.microsoft.com/office/drawing/2014/main" id="{E11BC1B2-5966-B21B-E6F2-E8B50F39FC5B}"/>
                  </a:ext>
                </a:extLst>
              </p:cNvPr>
              <p:cNvSpPr>
                <a:spLocks noGrp="1" noRot="1" noChangeAspect="1" noMove="1" noResize="1" noEditPoints="1" noAdjustHandles="1" noChangeArrowheads="1" noChangeShapeType="1" noTextEdit="1"/>
              </p:cNvSpPr>
              <p:nvPr>
                <p:ph idx="1"/>
              </p:nvPr>
            </p:nvSpPr>
            <p:spPr>
              <a:blipFill>
                <a:blip r:embed="rId2"/>
                <a:stretch>
                  <a:fillRect l="-1217"/>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0FBEB46C-E055-5300-885E-51193B0E52DD}"/>
              </a:ext>
            </a:extLst>
          </p:cNvPr>
          <p:cNvSpPr>
            <a:spLocks noGrp="1"/>
          </p:cNvSpPr>
          <p:nvPr>
            <p:ph type="sldNum" sz="quarter" idx="12"/>
          </p:nvPr>
        </p:nvSpPr>
        <p:spPr/>
        <p:txBody>
          <a:bodyPr/>
          <a:lstStyle/>
          <a:p>
            <a:fld id="{488C3CC4-1E09-495E-A30B-E0CF89A36A7B}" type="slidenum">
              <a:rPr lang="fr-CA" smtClean="0"/>
              <a:t>16</a:t>
            </a:fld>
            <a:endParaRPr lang="fr-CA"/>
          </a:p>
        </p:txBody>
      </p:sp>
      <p:pic>
        <p:nvPicPr>
          <p:cNvPr id="6" name="Image 5" descr="Une image contenant symbole, capture d’écran, Graphique, vert&#10;&#10;Le contenu généré par l’IA peut être incorrect.">
            <a:extLst>
              <a:ext uri="{FF2B5EF4-FFF2-40B4-BE49-F238E27FC236}">
                <a16:creationId xmlns:a16="http://schemas.microsoft.com/office/drawing/2014/main" id="{71AD5A36-0DA5-4CAD-1C88-E2BC20994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5612" y="4001294"/>
            <a:ext cx="1304389" cy="1214169"/>
          </a:xfrm>
          <a:prstGeom prst="rect">
            <a:avLst/>
          </a:prstGeom>
        </p:spPr>
      </p:pic>
    </p:spTree>
    <p:extLst>
      <p:ext uri="{BB962C8B-B14F-4D97-AF65-F5344CB8AC3E}">
        <p14:creationId xmlns:p14="http://schemas.microsoft.com/office/powerpoint/2010/main" val="102158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C5A0DAA-665B-6DB3-D76E-692E66384E89}"/>
              </a:ext>
            </a:extLst>
          </p:cNvPr>
          <p:cNvSpPr>
            <a:spLocks noGrp="1"/>
          </p:cNvSpPr>
          <p:nvPr>
            <p:ph type="sldNum" sz="quarter" idx="12"/>
          </p:nvPr>
        </p:nvSpPr>
        <p:spPr/>
        <p:txBody>
          <a:bodyPr/>
          <a:lstStyle/>
          <a:p>
            <a:fld id="{488C3CC4-1E09-495E-A30B-E0CF89A36A7B}" type="slidenum">
              <a:rPr lang="fr-CA" smtClean="0"/>
              <a:t>17</a:t>
            </a:fld>
            <a:endParaRPr lang="fr-CA"/>
          </a:p>
        </p:txBody>
      </p:sp>
      <p:pic>
        <p:nvPicPr>
          <p:cNvPr id="8" name="Image 7" descr="Une image contenant texte, croquis, ligne, diagramme&#10;&#10;Le contenu généré par l’IA peut être incorrect.">
            <a:extLst>
              <a:ext uri="{FF2B5EF4-FFF2-40B4-BE49-F238E27FC236}">
                <a16:creationId xmlns:a16="http://schemas.microsoft.com/office/drawing/2014/main" id="{495078BA-27C5-2D6A-1738-E46F615002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267" y="0"/>
            <a:ext cx="9289466" cy="6508106"/>
          </a:xfrm>
          <a:prstGeom prst="rect">
            <a:avLst/>
          </a:prstGeom>
        </p:spPr>
      </p:pic>
      <p:sp>
        <p:nvSpPr>
          <p:cNvPr id="9" name="ZoneTexte 8">
            <a:extLst>
              <a:ext uri="{FF2B5EF4-FFF2-40B4-BE49-F238E27FC236}">
                <a16:creationId xmlns:a16="http://schemas.microsoft.com/office/drawing/2014/main" id="{20CD694F-2D5D-8451-EBA9-726D6D2670C5}"/>
              </a:ext>
            </a:extLst>
          </p:cNvPr>
          <p:cNvSpPr txBox="1"/>
          <p:nvPr/>
        </p:nvSpPr>
        <p:spPr>
          <a:xfrm>
            <a:off x="4910830" y="6508106"/>
            <a:ext cx="2370339" cy="276999"/>
          </a:xfrm>
          <a:prstGeom prst="rect">
            <a:avLst/>
          </a:prstGeom>
          <a:noFill/>
        </p:spPr>
        <p:txBody>
          <a:bodyPr wrap="square" rtlCol="0">
            <a:spAutoFit/>
          </a:bodyPr>
          <a:lstStyle/>
          <a:p>
            <a:r>
              <a:rPr lang="fr-CA" sz="1200" dirty="0">
                <a:solidFill>
                  <a:schemeClr val="bg1">
                    <a:lumMod val="50000"/>
                  </a:schemeClr>
                </a:solidFill>
                <a:latin typeface="Cambria" panose="02040503050406030204" pitchFamily="18" charset="0"/>
                <a:ea typeface="Cambria" panose="02040503050406030204" pitchFamily="18" charset="0"/>
              </a:rPr>
              <a:t>Jordan Pierce (CC0 1.0 Universal)</a:t>
            </a:r>
          </a:p>
        </p:txBody>
      </p:sp>
    </p:spTree>
    <p:extLst>
      <p:ext uri="{BB962C8B-B14F-4D97-AF65-F5344CB8AC3E}">
        <p14:creationId xmlns:p14="http://schemas.microsoft.com/office/powerpoint/2010/main" val="2620937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53BC5-9168-CFC9-FACF-692AAF3C99E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AB695F4-2A31-F8AD-B066-5AAB4ED465CB}"/>
              </a:ext>
            </a:extLst>
          </p:cNvPr>
          <p:cNvSpPr>
            <a:spLocks noGrp="1"/>
          </p:cNvSpPr>
          <p:nvPr>
            <p:ph type="title"/>
          </p:nvPr>
        </p:nvSpPr>
        <p:spPr/>
        <p:txBody>
          <a:bodyPr/>
          <a:lstStyle/>
          <a:p>
            <a:r>
              <a:rPr lang="fr-CA" b="1" dirty="0">
                <a:latin typeface="Cambria" panose="02040503050406030204" pitchFamily="18" charset="0"/>
                <a:ea typeface="Cambria" panose="02040503050406030204" pitchFamily="18" charset="0"/>
              </a:rPr>
              <a:t>Modèle prédateur-proie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DB9521C0-7CC6-992C-ABEC-5B7BC860FDB3}"/>
                  </a:ext>
                </a:extLst>
              </p:cNvPr>
              <p:cNvSpPr>
                <a:spLocks noGrp="1"/>
              </p:cNvSpPr>
              <p:nvPr>
                <p:ph idx="1"/>
              </p:nvPr>
            </p:nvSpPr>
            <p:spPr/>
            <p:txBody>
              <a:bodyPr>
                <a:normAutofit/>
              </a:bodyPr>
              <a:lstStyle/>
              <a:p>
                <a:pPr marL="0" indent="0">
                  <a:lnSpc>
                    <a:spcPct val="120000"/>
                  </a:lnSpc>
                  <a:buNone/>
                </a:pPr>
                <a14:m>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𝑛</m:t>
                        </m:r>
                      </m:sub>
                    </m:sSub>
                  </m:oMath>
                </a14:m>
                <a:r>
                  <a:rPr lang="fr-CA" dirty="0">
                    <a:latin typeface="Cambria" panose="02040503050406030204" pitchFamily="18" charset="0"/>
                    <a:ea typeface="Cambria" panose="02040503050406030204" pitchFamily="18" charset="0"/>
                  </a:rPr>
                  <a:t> : Population de lapins à la génération </a:t>
                </a:r>
                <a14:m>
                  <m:oMath xmlns:m="http://schemas.openxmlformats.org/officeDocument/2006/math">
                    <m:r>
                      <a:rPr lang="fr-CA" i="1">
                        <a:latin typeface="Cambria Math" panose="02040503050406030204" pitchFamily="18" charset="0"/>
                      </a:rPr>
                      <m:t>𝑛</m:t>
                    </m:r>
                  </m:oMath>
                </a14:m>
                <a:endParaRPr lang="fr-CA" dirty="0">
                  <a:latin typeface="Cambria" panose="02040503050406030204" pitchFamily="18" charset="0"/>
                  <a:ea typeface="Cambria" panose="02040503050406030204" pitchFamily="18" charset="0"/>
                </a:endParaRPr>
              </a:p>
              <a:p>
                <a:pPr marL="0" indent="0">
                  <a:lnSpc>
                    <a:spcPct val="120000"/>
                  </a:lnSpc>
                  <a:buNone/>
                </a:pPr>
                <a14:m>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𝑛</m:t>
                        </m:r>
                      </m:sub>
                    </m:sSub>
                  </m:oMath>
                </a14:m>
                <a:r>
                  <a:rPr lang="fr-CA" dirty="0">
                    <a:latin typeface="Cambria" panose="02040503050406030204" pitchFamily="18" charset="0"/>
                    <a:ea typeface="Cambria" panose="02040503050406030204" pitchFamily="18" charset="0"/>
                  </a:rPr>
                  <a:t> : Population de renards à la génération </a:t>
                </a:r>
                <a14:m>
                  <m:oMath xmlns:m="http://schemas.openxmlformats.org/officeDocument/2006/math">
                    <m:r>
                      <a:rPr lang="fr-CA" i="1">
                        <a:latin typeface="Cambria Math" panose="02040503050406030204" pitchFamily="18" charset="0"/>
                      </a:rPr>
                      <m:t>𝑛</m:t>
                    </m:r>
                  </m:oMath>
                </a14:m>
                <a:endParaRPr lang="fr-CA" dirty="0">
                  <a:latin typeface="Cambria" panose="02040503050406030204" pitchFamily="18" charset="0"/>
                  <a:ea typeface="Cambria" panose="02040503050406030204" pitchFamily="18" charset="0"/>
                </a:endParaRPr>
              </a:p>
              <a:p>
                <a:pPr marL="0" indent="0">
                  <a:lnSpc>
                    <a:spcPct val="12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0</m:t>
                          </m:r>
                        </m:sub>
                      </m:sSub>
                      <m:r>
                        <a:rPr lang="fr-CA" i="1">
                          <a:latin typeface="Cambria Math" panose="02040503050406030204" pitchFamily="18" charset="0"/>
                        </a:rPr>
                        <m:t>=53 000</m:t>
                      </m:r>
                    </m:oMath>
                  </m:oMathPara>
                </a14:m>
                <a:endParaRPr lang="fr-CA" dirty="0">
                  <a:latin typeface="Cambria" panose="02040503050406030204" pitchFamily="18" charset="0"/>
                  <a:ea typeface="Cambria" panose="02040503050406030204" pitchFamily="18" charset="0"/>
                </a:endParaRPr>
              </a:p>
              <a:p>
                <a:pPr marL="0" indent="0">
                  <a:lnSpc>
                    <a:spcPct val="12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0</m:t>
                          </m:r>
                        </m:sub>
                      </m:sSub>
                      <m:r>
                        <a:rPr lang="fr-CA" i="1">
                          <a:latin typeface="Cambria Math" panose="02040503050406030204" pitchFamily="18" charset="0"/>
                        </a:rPr>
                        <m:t>=9 000</m:t>
                      </m:r>
                    </m:oMath>
                  </m:oMathPara>
                </a14:m>
                <a:endParaRPr lang="fr-CA" dirty="0">
                  <a:latin typeface="Cambria" panose="02040503050406030204" pitchFamily="18" charset="0"/>
                  <a:ea typeface="Cambria" panose="02040503050406030204" pitchFamily="18" charset="0"/>
                </a:endParaRPr>
              </a:p>
              <a:p>
                <a:pPr marL="0" indent="0">
                  <a:lnSpc>
                    <a:spcPct val="12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𝑛</m:t>
                          </m:r>
                          <m:r>
                            <a:rPr lang="fr-CA" i="1">
                              <a:latin typeface="Cambria Math" panose="02040503050406030204" pitchFamily="18" charset="0"/>
                            </a:rPr>
                            <m:t>+1</m:t>
                          </m:r>
                        </m:sub>
                      </m:sSub>
                      <m:r>
                        <a:rPr lang="fr-CA" i="1">
                          <a:latin typeface="Cambria Math" panose="02040503050406030204" pitchFamily="18" charset="0"/>
                        </a:rPr>
                        <m:t>=1,01</m:t>
                      </m:r>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𝑛</m:t>
                          </m:r>
                        </m:sub>
                      </m:sSub>
                      <m:r>
                        <a:rPr lang="fr-CA" i="1">
                          <a:latin typeface="Cambria Math" panose="02040503050406030204" pitchFamily="18" charset="0"/>
                        </a:rPr>
                        <m:t>−0,00001</m:t>
                      </m:r>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𝑛</m:t>
                          </m:r>
                        </m:sub>
                      </m:sSub>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𝑛</m:t>
                          </m:r>
                        </m:sub>
                      </m:sSub>
                    </m:oMath>
                  </m:oMathPara>
                </a14:m>
                <a:endParaRPr lang="fr-CA" dirty="0">
                  <a:latin typeface="Cambria" panose="02040503050406030204" pitchFamily="18" charset="0"/>
                  <a:ea typeface="Cambria" panose="02040503050406030204" pitchFamily="18" charset="0"/>
                </a:endParaRPr>
              </a:p>
              <a:p>
                <a:pPr marL="0" indent="0">
                  <a:lnSpc>
                    <a:spcPct val="12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𝑛</m:t>
                          </m:r>
                          <m:r>
                            <a:rPr lang="fr-CA" i="1">
                              <a:latin typeface="Cambria Math" panose="02040503050406030204" pitchFamily="18" charset="0"/>
                            </a:rPr>
                            <m:t>+1</m:t>
                          </m:r>
                        </m:sub>
                      </m:sSub>
                      <m:r>
                        <a:rPr lang="fr-CA" i="1">
                          <a:latin typeface="Cambria Math" panose="02040503050406030204" pitchFamily="18" charset="0"/>
                        </a:rPr>
                        <m:t>=0,75</m:t>
                      </m:r>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𝑛</m:t>
                          </m:r>
                        </m:sub>
                      </m:sSub>
                      <m:r>
                        <a:rPr lang="fr-CA" i="1">
                          <a:latin typeface="Cambria Math" panose="02040503050406030204" pitchFamily="18" charset="0"/>
                        </a:rPr>
                        <m:t>+0,000005</m:t>
                      </m:r>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𝑛</m:t>
                          </m:r>
                        </m:sub>
                      </m:sSub>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𝑛</m:t>
                          </m:r>
                        </m:sub>
                      </m:sSub>
                    </m:oMath>
                  </m:oMathPara>
                </a14:m>
                <a:endParaRPr lang="fr-CA" dirty="0">
                  <a:latin typeface="Cambria" panose="02040503050406030204" pitchFamily="18" charset="0"/>
                  <a:ea typeface="Cambria" panose="02040503050406030204" pitchFamily="18" charset="0"/>
                </a:endParaRPr>
              </a:p>
            </p:txBody>
          </p:sp>
        </mc:Choice>
        <mc:Fallback xmlns="">
          <p:sp>
            <p:nvSpPr>
              <p:cNvPr id="3" name="Espace réservé du contenu 2">
                <a:extLst>
                  <a:ext uri="{FF2B5EF4-FFF2-40B4-BE49-F238E27FC236}">
                    <a16:creationId xmlns:a16="http://schemas.microsoft.com/office/drawing/2014/main" id="{DB9521C0-7CC6-992C-ABEC-5B7BC860FDB3}"/>
                  </a:ext>
                </a:extLst>
              </p:cNvPr>
              <p:cNvSpPr>
                <a:spLocks noGrp="1" noRot="1" noChangeAspect="1" noMove="1" noResize="1" noEditPoints="1" noAdjustHandles="1" noChangeArrowheads="1" noChangeShapeType="1" noTextEdit="1"/>
              </p:cNvSpPr>
              <p:nvPr>
                <p:ph idx="1"/>
              </p:nvPr>
            </p:nvSpPr>
            <p:spPr>
              <a:blipFill>
                <a:blip r:embed="rId2"/>
                <a:stretch>
                  <a:fillRect t="-560"/>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09C002F0-119A-FBB1-8399-91A4E2E7C14D}"/>
              </a:ext>
            </a:extLst>
          </p:cNvPr>
          <p:cNvSpPr>
            <a:spLocks noGrp="1"/>
          </p:cNvSpPr>
          <p:nvPr>
            <p:ph type="sldNum" sz="quarter" idx="12"/>
          </p:nvPr>
        </p:nvSpPr>
        <p:spPr/>
        <p:txBody>
          <a:bodyPr/>
          <a:lstStyle/>
          <a:p>
            <a:fld id="{488C3CC4-1E09-495E-A30B-E0CF89A36A7B}" type="slidenum">
              <a:rPr lang="fr-CA" smtClean="0"/>
              <a:t>18</a:t>
            </a:fld>
            <a:endParaRPr lang="fr-CA"/>
          </a:p>
        </p:txBody>
      </p:sp>
    </p:spTree>
    <p:extLst>
      <p:ext uri="{BB962C8B-B14F-4D97-AF65-F5344CB8AC3E}">
        <p14:creationId xmlns:p14="http://schemas.microsoft.com/office/powerpoint/2010/main" val="2374545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50BE0B7-20E4-B9F1-F29B-2D64308DA06A}"/>
              </a:ext>
            </a:extLst>
          </p:cNvPr>
          <p:cNvSpPr>
            <a:spLocks noGrp="1"/>
          </p:cNvSpPr>
          <p:nvPr>
            <p:ph type="sldNum" sz="quarter" idx="12"/>
          </p:nvPr>
        </p:nvSpPr>
        <p:spPr/>
        <p:txBody>
          <a:bodyPr/>
          <a:lstStyle/>
          <a:p>
            <a:fld id="{488C3CC4-1E09-495E-A30B-E0CF89A36A7B}" type="slidenum">
              <a:rPr lang="fr-CA" smtClean="0"/>
              <a:t>19</a:t>
            </a:fld>
            <a:endParaRPr lang="fr-CA"/>
          </a:p>
        </p:txBody>
      </p:sp>
      <p:graphicFrame>
        <p:nvGraphicFramePr>
          <p:cNvPr id="6" name="Graphique 5">
            <a:extLst>
              <a:ext uri="{FF2B5EF4-FFF2-40B4-BE49-F238E27FC236}">
                <a16:creationId xmlns:a16="http://schemas.microsoft.com/office/drawing/2014/main" id="{632A6006-D89F-8FF1-2910-4CC9566EB53E}"/>
              </a:ext>
            </a:extLst>
          </p:cNvPr>
          <p:cNvGraphicFramePr>
            <a:graphicFrameLocks/>
          </p:cNvGraphicFramePr>
          <p:nvPr>
            <p:extLst>
              <p:ext uri="{D42A27DB-BD31-4B8C-83A1-F6EECF244321}">
                <p14:modId xmlns:p14="http://schemas.microsoft.com/office/powerpoint/2010/main" val="775355406"/>
              </p:ext>
            </p:extLst>
          </p:nvPr>
        </p:nvGraphicFramePr>
        <p:xfrm>
          <a:off x="529445" y="0"/>
          <a:ext cx="11133109"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06741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9C9E97E-5928-9795-FAA3-081CDD030F55}"/>
              </a:ext>
            </a:extLst>
          </p:cNvPr>
          <p:cNvSpPr>
            <a:spLocks noGrp="1"/>
          </p:cNvSpPr>
          <p:nvPr>
            <p:ph type="sldNum" sz="quarter" idx="12"/>
          </p:nvPr>
        </p:nvSpPr>
        <p:spPr/>
        <p:txBody>
          <a:bodyPr/>
          <a:lstStyle/>
          <a:p>
            <a:fld id="{488C3CC4-1E09-495E-A30B-E0CF89A36A7B}" type="slidenum">
              <a:rPr lang="fr-CA" smtClean="0"/>
              <a:t>2</a:t>
            </a:fld>
            <a:endParaRPr lang="fr-CA"/>
          </a:p>
        </p:txBody>
      </p:sp>
      <p:pic>
        <p:nvPicPr>
          <p:cNvPr id="5" name="Image 4">
            <a:extLst>
              <a:ext uri="{FF2B5EF4-FFF2-40B4-BE49-F238E27FC236}">
                <a16:creationId xmlns:a16="http://schemas.microsoft.com/office/drawing/2014/main" id="{C90C4E14-F3E5-D3B1-2CF9-FA378E6B6C13}"/>
              </a:ext>
            </a:extLst>
          </p:cNvPr>
          <p:cNvPicPr>
            <a:picLocks noChangeAspect="1"/>
          </p:cNvPicPr>
          <p:nvPr/>
        </p:nvPicPr>
        <p:blipFill>
          <a:blip r:embed="rId2"/>
          <a:stretch>
            <a:fillRect/>
          </a:stretch>
        </p:blipFill>
        <p:spPr>
          <a:xfrm>
            <a:off x="2423623" y="216568"/>
            <a:ext cx="7344754" cy="6424863"/>
          </a:xfrm>
          <a:prstGeom prst="rect">
            <a:avLst/>
          </a:prstGeom>
        </p:spPr>
      </p:pic>
    </p:spTree>
    <p:extLst>
      <p:ext uri="{BB962C8B-B14F-4D97-AF65-F5344CB8AC3E}">
        <p14:creationId xmlns:p14="http://schemas.microsoft.com/office/powerpoint/2010/main" val="3483447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D132DA6-14FF-35DB-3FFB-F4143412F80A}"/>
              </a:ext>
            </a:extLst>
          </p:cNvPr>
          <p:cNvSpPr>
            <a:spLocks noGrp="1"/>
          </p:cNvSpPr>
          <p:nvPr>
            <p:ph type="sldNum" sz="quarter" idx="12"/>
          </p:nvPr>
        </p:nvSpPr>
        <p:spPr/>
        <p:txBody>
          <a:bodyPr/>
          <a:lstStyle/>
          <a:p>
            <a:fld id="{488C3CC4-1E09-495E-A30B-E0CF89A36A7B}" type="slidenum">
              <a:rPr lang="fr-CA" smtClean="0"/>
              <a:t>20</a:t>
            </a:fld>
            <a:endParaRPr lang="fr-CA"/>
          </a:p>
        </p:txBody>
      </p:sp>
      <p:graphicFrame>
        <p:nvGraphicFramePr>
          <p:cNvPr id="5" name="Graphique 4">
            <a:extLst>
              <a:ext uri="{FF2B5EF4-FFF2-40B4-BE49-F238E27FC236}">
                <a16:creationId xmlns:a16="http://schemas.microsoft.com/office/drawing/2014/main" id="{D4CE00B7-395C-7193-13F2-C563CEA4898D}"/>
              </a:ext>
            </a:extLst>
          </p:cNvPr>
          <p:cNvGraphicFramePr>
            <a:graphicFrameLocks/>
          </p:cNvGraphicFramePr>
          <p:nvPr>
            <p:extLst>
              <p:ext uri="{D42A27DB-BD31-4B8C-83A1-F6EECF244321}">
                <p14:modId xmlns:p14="http://schemas.microsoft.com/office/powerpoint/2010/main" val="2665024220"/>
              </p:ext>
            </p:extLst>
          </p:nvPr>
        </p:nvGraphicFramePr>
        <p:xfrm>
          <a:off x="199449" y="0"/>
          <a:ext cx="11793102"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1280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9A244-7923-21D1-4358-F7DD9E62FF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143B263-EFF7-2B55-FFDD-09733656FEF4}"/>
              </a:ext>
            </a:extLst>
          </p:cNvPr>
          <p:cNvSpPr>
            <a:spLocks noGrp="1"/>
          </p:cNvSpPr>
          <p:nvPr>
            <p:ph type="title"/>
          </p:nvPr>
        </p:nvSpPr>
        <p:spPr/>
        <p:txBody>
          <a:bodyPr/>
          <a:lstStyle/>
          <a:p>
            <a:r>
              <a:rPr lang="fr-CA" b="1" dirty="0">
                <a:latin typeface="Cambria" panose="02040503050406030204" pitchFamily="18" charset="0"/>
                <a:ea typeface="Cambria" panose="02040503050406030204" pitchFamily="18" charset="0"/>
              </a:rPr>
              <a:t>Suites quadratiques itératives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BF59ABF7-AB14-F841-6FAF-705F76174415}"/>
                  </a:ext>
                </a:extLst>
              </p:cNvPr>
              <p:cNvSpPr>
                <a:spLocks noGrp="1"/>
              </p:cNvSpPr>
              <p:nvPr>
                <p:ph idx="1"/>
              </p:nvPr>
            </p:nvSpPr>
            <p:spPr/>
            <p:txBody>
              <a:bodyPr>
                <a:normAutofit fontScale="77500" lnSpcReduction="20000"/>
              </a:bodyPr>
              <a:lstStyle/>
              <a:p>
                <a:pPr marL="0" indent="0">
                  <a:lnSpc>
                    <a:spcPct val="130000"/>
                  </a:lnSpc>
                  <a:buNone/>
                </a:pPr>
                <a:r>
                  <a:rPr lang="fr-CA" dirty="0">
                    <a:latin typeface="Cambria" panose="02040503050406030204" pitchFamily="18" charset="0"/>
                    <a:ea typeface="Cambria" panose="02040503050406030204" pitchFamily="18" charset="0"/>
                  </a:rPr>
                  <a:t>On pose </a:t>
                </a:r>
                <a14:m>
                  <m:oMath xmlns:m="http://schemas.openxmlformats.org/officeDocument/2006/math">
                    <m:d>
                      <m:dPr>
                        <m:ctrlPr>
                          <a:rPr lang="fr-CA" b="0" i="1" smtClean="0">
                            <a:latin typeface="Cambria Math" panose="02040503050406030204" pitchFamily="18" charset="0"/>
                            <a:ea typeface="Cambria" panose="02040503050406030204" pitchFamily="18" charset="0"/>
                          </a:rPr>
                        </m:ctrlPr>
                      </m:dPr>
                      <m:e>
                        <m:r>
                          <a:rPr lang="fr-CA" b="0" i="1" smtClean="0">
                            <a:latin typeface="Cambria Math" panose="02040503050406030204" pitchFamily="18" charset="0"/>
                            <a:ea typeface="Cambria" panose="02040503050406030204" pitchFamily="18" charset="0"/>
                          </a:rPr>
                          <m:t>𝑎</m:t>
                        </m:r>
                        <m:r>
                          <a:rPr lang="fr-CA" b="0" i="1" smtClean="0">
                            <a:latin typeface="Cambria Math" panose="02040503050406030204" pitchFamily="18" charset="0"/>
                            <a:ea typeface="Cambria" panose="02040503050406030204" pitchFamily="18" charset="0"/>
                          </a:rPr>
                          <m:t>, </m:t>
                        </m:r>
                        <m:r>
                          <a:rPr lang="fr-CA" b="0" i="1" smtClean="0">
                            <a:latin typeface="Cambria Math" panose="02040503050406030204" pitchFamily="18" charset="0"/>
                            <a:ea typeface="Cambria" panose="02040503050406030204" pitchFamily="18" charset="0"/>
                          </a:rPr>
                          <m:t>𝑏</m:t>
                        </m:r>
                      </m:e>
                    </m:d>
                    <m:r>
                      <a:rPr lang="fr-CA" i="1">
                        <a:latin typeface="Cambria Math" panose="02040503050406030204" pitchFamily="18" charset="0"/>
                        <a:ea typeface="Cambria" panose="02040503050406030204" pitchFamily="18" charset="0"/>
                      </a:rPr>
                      <m:t>∈</m:t>
                    </m:r>
                    <m:sSup>
                      <m:sSupPr>
                        <m:ctrlPr>
                          <a:rPr lang="fr-CA" b="0" i="1" smtClean="0">
                            <a:latin typeface="Cambria Math" panose="02040503050406030204" pitchFamily="18" charset="0"/>
                            <a:ea typeface="Cambria" panose="02040503050406030204" pitchFamily="18" charset="0"/>
                          </a:rPr>
                        </m:ctrlPr>
                      </m:sSupPr>
                      <m:e>
                        <m:r>
                          <a:rPr lang="fr-CA" b="0" i="1" smtClean="0">
                            <a:latin typeface="Cambria Math" panose="02040503050406030204" pitchFamily="18" charset="0"/>
                            <a:ea typeface="Cambria" panose="02040503050406030204" pitchFamily="18" charset="0"/>
                          </a:rPr>
                          <m:t>ℝ</m:t>
                        </m:r>
                      </m:e>
                      <m:sup>
                        <m:r>
                          <a:rPr lang="fr-CA" b="0" i="1" smtClean="0">
                            <a:latin typeface="Cambria Math" panose="02040503050406030204" pitchFamily="18" charset="0"/>
                            <a:ea typeface="Cambria" panose="02040503050406030204" pitchFamily="18" charset="0"/>
                          </a:rPr>
                          <m:t>2</m:t>
                        </m:r>
                      </m:sup>
                    </m:sSup>
                  </m:oMath>
                </a14:m>
                <a:endParaRPr lang="fr-CA" i="1" dirty="0">
                  <a:latin typeface="Cambria" panose="02040503050406030204" pitchFamily="18" charset="0"/>
                  <a:ea typeface="Cambria" panose="02040503050406030204" pitchFamily="18" charset="0"/>
                </a:endParaRPr>
              </a:p>
              <a:p>
                <a:pPr marL="0" indent="0">
                  <a:lnSpc>
                    <a:spcPct val="13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0</m:t>
                          </m:r>
                        </m:sub>
                      </m:sSub>
                      <m:r>
                        <a:rPr lang="fr-CA" i="1">
                          <a:latin typeface="Cambria Math" panose="02040503050406030204" pitchFamily="18" charset="0"/>
                        </a:rPr>
                        <m:t>=</m:t>
                      </m:r>
                      <m:r>
                        <a:rPr lang="fr-CA" b="0" i="1" smtClean="0">
                          <a:latin typeface="Cambria Math" panose="02040503050406030204" pitchFamily="18" charset="0"/>
                        </a:rPr>
                        <m:t>0</m:t>
                      </m:r>
                    </m:oMath>
                  </m:oMathPara>
                </a14:m>
                <a:endParaRPr lang="fr-CA" dirty="0">
                  <a:latin typeface="Cambria" panose="02040503050406030204" pitchFamily="18" charset="0"/>
                  <a:ea typeface="Cambria" panose="02040503050406030204" pitchFamily="18" charset="0"/>
                </a:endParaRPr>
              </a:p>
              <a:p>
                <a:pPr marL="0" indent="0">
                  <a:lnSpc>
                    <a:spcPct val="13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0</m:t>
                          </m:r>
                        </m:sub>
                      </m:sSub>
                      <m:r>
                        <a:rPr lang="fr-CA" i="1">
                          <a:latin typeface="Cambria Math" panose="02040503050406030204" pitchFamily="18" charset="0"/>
                        </a:rPr>
                        <m:t>=</m:t>
                      </m:r>
                      <m:r>
                        <a:rPr lang="fr-CA" b="0" i="1" smtClean="0">
                          <a:latin typeface="Cambria Math" panose="02040503050406030204" pitchFamily="18" charset="0"/>
                        </a:rPr>
                        <m:t>0</m:t>
                      </m:r>
                    </m:oMath>
                  </m:oMathPara>
                </a14:m>
                <a:endParaRPr lang="fr-CA" dirty="0">
                  <a:latin typeface="Cambria" panose="02040503050406030204" pitchFamily="18" charset="0"/>
                  <a:ea typeface="Cambria" panose="02040503050406030204" pitchFamily="18" charset="0"/>
                </a:endParaRPr>
              </a:p>
              <a:p>
                <a:pPr marL="0" indent="0">
                  <a:lnSpc>
                    <a:spcPct val="13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𝑛</m:t>
                          </m:r>
                          <m:r>
                            <a:rPr lang="fr-CA" i="1">
                              <a:latin typeface="Cambria Math" panose="02040503050406030204" pitchFamily="18" charset="0"/>
                            </a:rPr>
                            <m:t>+1</m:t>
                          </m:r>
                        </m:sub>
                      </m:sSub>
                      <m:r>
                        <a:rPr lang="fr-CA" i="1">
                          <a:latin typeface="Cambria Math" panose="02040503050406030204" pitchFamily="18" charset="0"/>
                        </a:rPr>
                        <m:t>=</m:t>
                      </m:r>
                      <m:sSup>
                        <m:sSupPr>
                          <m:ctrlPr>
                            <a:rPr lang="fr-CA" i="1">
                              <a:latin typeface="Cambria Math" panose="02040503050406030204" pitchFamily="18" charset="0"/>
                            </a:rPr>
                          </m:ctrlPr>
                        </m:sSupPr>
                        <m:e>
                          <m:d>
                            <m:dPr>
                              <m:ctrlPr>
                                <a:rPr lang="fr-CA" i="1">
                                  <a:latin typeface="Cambria Math" panose="02040503050406030204" pitchFamily="18" charset="0"/>
                                </a:rPr>
                              </m:ctrlPr>
                            </m:dPr>
                            <m:e>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𝑛</m:t>
                                  </m:r>
                                </m:sub>
                              </m:sSub>
                            </m:e>
                          </m:d>
                        </m:e>
                        <m:sup>
                          <m:r>
                            <a:rPr lang="fr-CA" i="1">
                              <a:latin typeface="Cambria Math" panose="02040503050406030204" pitchFamily="18" charset="0"/>
                            </a:rPr>
                            <m:t>2</m:t>
                          </m:r>
                        </m:sup>
                      </m:sSup>
                      <m:r>
                        <a:rPr lang="fr-CA" i="1">
                          <a:latin typeface="Cambria Math" panose="02040503050406030204" pitchFamily="18" charset="0"/>
                        </a:rPr>
                        <m:t>+</m:t>
                      </m:r>
                      <m:sSup>
                        <m:sSupPr>
                          <m:ctrlPr>
                            <a:rPr lang="fr-CA" i="1">
                              <a:latin typeface="Cambria Math" panose="02040503050406030204" pitchFamily="18" charset="0"/>
                            </a:rPr>
                          </m:ctrlPr>
                        </m:sSupPr>
                        <m:e>
                          <m:d>
                            <m:dPr>
                              <m:ctrlPr>
                                <a:rPr lang="fr-CA" i="1">
                                  <a:latin typeface="Cambria Math" panose="02040503050406030204" pitchFamily="18" charset="0"/>
                                </a:rPr>
                              </m:ctrlPr>
                            </m:dPr>
                            <m:e>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𝑛</m:t>
                                  </m:r>
                                </m:sub>
                              </m:sSub>
                            </m:e>
                          </m:d>
                        </m:e>
                        <m:sup>
                          <m:r>
                            <a:rPr lang="fr-CA" i="1">
                              <a:latin typeface="Cambria Math" panose="02040503050406030204" pitchFamily="18" charset="0"/>
                            </a:rPr>
                            <m:t>2</m:t>
                          </m:r>
                        </m:sup>
                      </m:sSup>
                      <m:r>
                        <a:rPr lang="fr-CA" i="1">
                          <a:latin typeface="Cambria Math" panose="02040503050406030204" pitchFamily="18" charset="0"/>
                        </a:rPr>
                        <m:t>+</m:t>
                      </m:r>
                      <m:r>
                        <a:rPr lang="fr-CA" i="1">
                          <a:latin typeface="Cambria Math" panose="02040503050406030204" pitchFamily="18" charset="0"/>
                        </a:rPr>
                        <m:t>𝑎</m:t>
                      </m:r>
                    </m:oMath>
                  </m:oMathPara>
                </a14:m>
                <a:endParaRPr lang="fr-CA" dirty="0">
                  <a:latin typeface="Cambria" panose="02040503050406030204" pitchFamily="18" charset="0"/>
                  <a:ea typeface="Cambria" panose="02040503050406030204" pitchFamily="18" charset="0"/>
                </a:endParaRPr>
              </a:p>
              <a:p>
                <a:pPr marL="0" indent="0">
                  <a:lnSpc>
                    <a:spcPct val="13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𝑛</m:t>
                          </m:r>
                          <m:r>
                            <a:rPr lang="fr-CA" i="1">
                              <a:latin typeface="Cambria Math" panose="02040503050406030204" pitchFamily="18" charset="0"/>
                            </a:rPr>
                            <m:t>+1</m:t>
                          </m:r>
                        </m:sub>
                      </m:sSub>
                      <m:r>
                        <a:rPr lang="fr-CA" i="1">
                          <a:latin typeface="Cambria Math" panose="02040503050406030204" pitchFamily="18" charset="0"/>
                        </a:rPr>
                        <m:t>=2</m:t>
                      </m:r>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𝑛</m:t>
                          </m:r>
                        </m:sub>
                      </m:sSub>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𝑛</m:t>
                          </m:r>
                        </m:sub>
                      </m:sSub>
                      <m:r>
                        <a:rPr lang="fr-CA" i="1">
                          <a:latin typeface="Cambria Math" panose="02040503050406030204" pitchFamily="18" charset="0"/>
                        </a:rPr>
                        <m:t>+</m:t>
                      </m:r>
                      <m:r>
                        <a:rPr lang="fr-CA" i="1">
                          <a:latin typeface="Cambria Math" panose="02040503050406030204" pitchFamily="18" charset="0"/>
                        </a:rPr>
                        <m:t>𝑏</m:t>
                      </m:r>
                    </m:oMath>
                  </m:oMathPara>
                </a14:m>
                <a:endParaRPr lang="fr-CA" dirty="0">
                  <a:latin typeface="Cambria" panose="02040503050406030204" pitchFamily="18" charset="0"/>
                  <a:ea typeface="Cambria" panose="02040503050406030204" pitchFamily="18" charset="0"/>
                </a:endParaRPr>
              </a:p>
              <a:p>
                <a:pPr marL="0" indent="0">
                  <a:lnSpc>
                    <a:spcPct val="130000"/>
                  </a:lnSpc>
                  <a:buNone/>
                </a:pPr>
                <a:r>
                  <a:rPr lang="fr-CA" dirty="0">
                    <a:latin typeface="Cambria" panose="02040503050406030204" pitchFamily="18" charset="0"/>
                    <a:ea typeface="Cambria" panose="02040503050406030204" pitchFamily="18" charset="0"/>
                  </a:rPr>
                  <a:t>Comportement de la suite avec </a:t>
                </a:r>
                <a14:m>
                  <m:oMath xmlns:m="http://schemas.openxmlformats.org/officeDocument/2006/math">
                    <m:r>
                      <m:rPr>
                        <m:sty m:val="p"/>
                      </m:rPr>
                      <a:rPr lang="fr-CA" b="0" i="0" smtClean="0">
                        <a:latin typeface="Cambria Math" panose="02040503050406030204" pitchFamily="18" charset="0"/>
                        <a:ea typeface="Cambria" panose="02040503050406030204" pitchFamily="18" charset="0"/>
                      </a:rPr>
                      <m:t>a</m:t>
                    </m:r>
                    <m:r>
                      <a:rPr lang="fr-CA" b="0" i="0" smtClean="0">
                        <a:latin typeface="Cambria Math" panose="02040503050406030204" pitchFamily="18" charset="0"/>
                        <a:ea typeface="Cambria" panose="02040503050406030204" pitchFamily="18" charset="0"/>
                      </a:rPr>
                      <m:t>=</m:t>
                    </m:r>
                    <m:r>
                      <m:rPr>
                        <m:sty m:val="p"/>
                      </m:rPr>
                      <a:rPr lang="fr-CA">
                        <a:latin typeface="Cambria Math" panose="02040503050406030204" pitchFamily="18" charset="0"/>
                        <a:ea typeface="Cambria" panose="02040503050406030204" pitchFamily="18" charset="0"/>
                      </a:rPr>
                      <m:t>b</m:t>
                    </m:r>
                    <m:r>
                      <a:rPr lang="fr-CA">
                        <a:latin typeface="Cambria Math" panose="02040503050406030204" pitchFamily="18" charset="0"/>
                        <a:ea typeface="Cambria" panose="02040503050406030204" pitchFamily="18" charset="0"/>
                      </a:rPr>
                      <m:t>=0</m:t>
                    </m:r>
                  </m:oMath>
                </a14:m>
                <a:r>
                  <a:rPr lang="fr-CA" dirty="0">
                    <a:latin typeface="Cambria" panose="02040503050406030204" pitchFamily="18" charset="0"/>
                    <a:ea typeface="Cambria" panose="02040503050406030204" pitchFamily="18" charset="0"/>
                  </a:rPr>
                  <a:t> ?</a:t>
                </a:r>
              </a:p>
              <a:p>
                <a:pPr marL="0" indent="0">
                  <a:lnSpc>
                    <a:spcPct val="130000"/>
                  </a:lnSpc>
                  <a:buNone/>
                </a:pPr>
                <a:r>
                  <a:rPr lang="fr-CA" dirty="0">
                    <a:latin typeface="Cambria" panose="02040503050406030204" pitchFamily="18" charset="0"/>
                    <a:ea typeface="Cambria" panose="02040503050406030204" pitchFamily="18" charset="0"/>
                  </a:rPr>
                  <a:t>Comportement de la suite avec </a:t>
                </a:r>
                <a14:m>
                  <m:oMath xmlns:m="http://schemas.openxmlformats.org/officeDocument/2006/math">
                    <m:r>
                      <m:rPr>
                        <m:sty m:val="p"/>
                      </m:rPr>
                      <a:rPr lang="fr-CA" b="0" i="0" smtClean="0">
                        <a:latin typeface="Cambria Math" panose="02040503050406030204" pitchFamily="18" charset="0"/>
                        <a:ea typeface="Cambria" panose="02040503050406030204" pitchFamily="18" charset="0"/>
                      </a:rPr>
                      <m:t>b</m:t>
                    </m:r>
                    <m:r>
                      <a:rPr lang="fr-CA" b="0" i="0" smtClean="0">
                        <a:latin typeface="Cambria Math" panose="02040503050406030204" pitchFamily="18" charset="0"/>
                        <a:ea typeface="Cambria" panose="02040503050406030204" pitchFamily="18" charset="0"/>
                      </a:rPr>
                      <m:t>=0</m:t>
                    </m:r>
                  </m:oMath>
                </a14:m>
                <a:r>
                  <a:rPr lang="fr-CA" dirty="0">
                    <a:latin typeface="Cambria" panose="02040503050406030204" pitchFamily="18" charset="0"/>
                    <a:ea typeface="Cambria" panose="02040503050406030204" pitchFamily="18" charset="0"/>
                  </a:rPr>
                  <a:t> ?</a:t>
                </a:r>
              </a:p>
              <a:p>
                <a:pPr marL="0" indent="0">
                  <a:lnSpc>
                    <a:spcPct val="130000"/>
                  </a:lnSpc>
                  <a:buNone/>
                </a:pPr>
                <a:r>
                  <a:rPr lang="fr-CA" dirty="0">
                    <a:latin typeface="Cambria" panose="02040503050406030204" pitchFamily="18" charset="0"/>
                    <a:ea typeface="Cambria" panose="02040503050406030204" pitchFamily="18" charset="0"/>
                  </a:rPr>
                  <a:t>Comportement de la suite avec </a:t>
                </a:r>
                <a14:m>
                  <m:oMath xmlns:m="http://schemas.openxmlformats.org/officeDocument/2006/math">
                    <m:r>
                      <m:rPr>
                        <m:sty m:val="p"/>
                      </m:rPr>
                      <a:rPr lang="fr-CA" b="0" i="0" smtClean="0">
                        <a:latin typeface="Cambria Math" panose="02040503050406030204" pitchFamily="18" charset="0"/>
                        <a:ea typeface="Cambria" panose="02040503050406030204" pitchFamily="18" charset="0"/>
                      </a:rPr>
                      <m:t>a</m:t>
                    </m:r>
                    <m:r>
                      <a:rPr lang="fr-CA">
                        <a:latin typeface="Cambria Math" panose="02040503050406030204" pitchFamily="18" charset="0"/>
                        <a:ea typeface="Cambria" panose="02040503050406030204" pitchFamily="18" charset="0"/>
                      </a:rPr>
                      <m:t>=0</m:t>
                    </m:r>
                  </m:oMath>
                </a14:m>
                <a:r>
                  <a:rPr lang="fr-CA" dirty="0">
                    <a:latin typeface="Cambria" panose="02040503050406030204" pitchFamily="18" charset="0"/>
                    <a:ea typeface="Cambria" panose="02040503050406030204" pitchFamily="18" charset="0"/>
                  </a:rPr>
                  <a:t> ?</a:t>
                </a:r>
              </a:p>
              <a:p>
                <a:pPr marL="0" indent="0">
                  <a:lnSpc>
                    <a:spcPct val="130000"/>
                  </a:lnSpc>
                  <a:buNone/>
                </a:pPr>
                <a:r>
                  <a:rPr lang="fr-CA" dirty="0">
                    <a:latin typeface="Cambria" panose="02040503050406030204" pitchFamily="18" charset="0"/>
                    <a:ea typeface="Cambria" panose="02040503050406030204" pitchFamily="18" charset="0"/>
                  </a:rPr>
                  <a:t>Comportement de la suite pour différents couples </a:t>
                </a:r>
                <a14:m>
                  <m:oMath xmlns:m="http://schemas.openxmlformats.org/officeDocument/2006/math">
                    <m:d>
                      <m:dPr>
                        <m:ctrlPr>
                          <a:rPr lang="fr-CA" i="1">
                            <a:latin typeface="Cambria Math" panose="02040503050406030204" pitchFamily="18" charset="0"/>
                            <a:ea typeface="Cambria" panose="02040503050406030204" pitchFamily="18" charset="0"/>
                          </a:rPr>
                        </m:ctrlPr>
                      </m:dPr>
                      <m:e>
                        <m:r>
                          <a:rPr lang="fr-CA" i="1">
                            <a:latin typeface="Cambria Math" panose="02040503050406030204" pitchFamily="18" charset="0"/>
                            <a:ea typeface="Cambria" panose="02040503050406030204" pitchFamily="18" charset="0"/>
                          </a:rPr>
                          <m:t>𝑎</m:t>
                        </m:r>
                        <m:r>
                          <a:rPr lang="fr-CA" i="1">
                            <a:latin typeface="Cambria Math" panose="02040503050406030204" pitchFamily="18" charset="0"/>
                            <a:ea typeface="Cambria" panose="02040503050406030204" pitchFamily="18" charset="0"/>
                          </a:rPr>
                          <m:t>, </m:t>
                        </m:r>
                        <m:r>
                          <a:rPr lang="fr-CA" i="1">
                            <a:latin typeface="Cambria Math" panose="02040503050406030204" pitchFamily="18" charset="0"/>
                            <a:ea typeface="Cambria" panose="02040503050406030204" pitchFamily="18" charset="0"/>
                          </a:rPr>
                          <m:t>𝑏</m:t>
                        </m:r>
                      </m:e>
                    </m:d>
                  </m:oMath>
                </a14:m>
                <a:r>
                  <a:rPr lang="fr-CA" dirty="0">
                    <a:latin typeface="Cambria" panose="02040503050406030204" pitchFamily="18" charset="0"/>
                    <a:ea typeface="Cambria" panose="02040503050406030204" pitchFamily="18" charset="0"/>
                  </a:rPr>
                  <a:t> ?</a:t>
                </a:r>
              </a:p>
            </p:txBody>
          </p:sp>
        </mc:Choice>
        <mc:Fallback xmlns="">
          <p:sp>
            <p:nvSpPr>
              <p:cNvPr id="3" name="Espace réservé du contenu 2">
                <a:extLst>
                  <a:ext uri="{FF2B5EF4-FFF2-40B4-BE49-F238E27FC236}">
                    <a16:creationId xmlns:a16="http://schemas.microsoft.com/office/drawing/2014/main" id="{BF59ABF7-AB14-F841-6FAF-705F76174415}"/>
                  </a:ext>
                </a:extLst>
              </p:cNvPr>
              <p:cNvSpPr>
                <a:spLocks noGrp="1" noRot="1" noChangeAspect="1" noMove="1" noResize="1" noEditPoints="1" noAdjustHandles="1" noChangeArrowheads="1" noChangeShapeType="1" noTextEdit="1"/>
              </p:cNvSpPr>
              <p:nvPr>
                <p:ph idx="1"/>
              </p:nvPr>
            </p:nvSpPr>
            <p:spPr>
              <a:blipFill>
                <a:blip r:embed="rId2"/>
                <a:stretch>
                  <a:fillRect l="-754" t="-840"/>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0926D22C-A170-DF88-A32C-AF1CAA452384}"/>
              </a:ext>
            </a:extLst>
          </p:cNvPr>
          <p:cNvSpPr>
            <a:spLocks noGrp="1"/>
          </p:cNvSpPr>
          <p:nvPr>
            <p:ph type="sldNum" sz="quarter" idx="12"/>
          </p:nvPr>
        </p:nvSpPr>
        <p:spPr/>
        <p:txBody>
          <a:bodyPr/>
          <a:lstStyle/>
          <a:p>
            <a:fld id="{488C3CC4-1E09-495E-A30B-E0CF89A36A7B}" type="slidenum">
              <a:rPr lang="fr-CA" smtClean="0"/>
              <a:t>21</a:t>
            </a:fld>
            <a:endParaRPr lang="fr-CA"/>
          </a:p>
        </p:txBody>
      </p:sp>
      <p:pic>
        <p:nvPicPr>
          <p:cNvPr id="6" name="Image 5" descr="Une image contenant symbole, capture d’écran, Graphique, vert&#10;&#10;Le contenu généré par l’IA peut être incorrect.">
            <a:extLst>
              <a:ext uri="{FF2B5EF4-FFF2-40B4-BE49-F238E27FC236}">
                <a16:creationId xmlns:a16="http://schemas.microsoft.com/office/drawing/2014/main" id="{5C3A5333-17FF-80C5-6AD4-C19BF0DE5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2144" y="3530777"/>
            <a:ext cx="1304389" cy="1214169"/>
          </a:xfrm>
          <a:prstGeom prst="rect">
            <a:avLst/>
          </a:prstGeom>
        </p:spPr>
      </p:pic>
    </p:spTree>
    <p:extLst>
      <p:ext uri="{BB962C8B-B14F-4D97-AF65-F5344CB8AC3E}">
        <p14:creationId xmlns:p14="http://schemas.microsoft.com/office/powerpoint/2010/main" val="276070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398BB-427F-88FD-3331-800B392A7301}"/>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27DB50C-1AD9-9E9B-B900-8F5F123489EF}"/>
              </a:ext>
            </a:extLst>
          </p:cNvPr>
          <p:cNvSpPr>
            <a:spLocks noGrp="1"/>
          </p:cNvSpPr>
          <p:nvPr>
            <p:ph idx="1"/>
          </p:nvPr>
        </p:nvSpPr>
        <p:spPr>
          <a:xfrm>
            <a:off x="838200" y="1450566"/>
            <a:ext cx="10515600" cy="3956867"/>
          </a:xfrm>
        </p:spPr>
        <p:txBody>
          <a:bodyPr>
            <a:normAutofit/>
          </a:bodyPr>
          <a:lstStyle/>
          <a:p>
            <a:pPr marL="0" indent="0">
              <a:buNone/>
            </a:pPr>
            <a:r>
              <a:rPr lang="fr-CA" sz="3600" dirty="0">
                <a:latin typeface="Cambria" panose="02040503050406030204" pitchFamily="18" charset="0"/>
                <a:ea typeface="Cambria" panose="02040503050406030204" pitchFamily="18" charset="0"/>
              </a:rPr>
              <a:t>0.  Wow !</a:t>
            </a:r>
          </a:p>
          <a:p>
            <a:pPr marL="0" indent="0">
              <a:buNone/>
            </a:pPr>
            <a:r>
              <a:rPr lang="fr-CA" sz="3600" dirty="0">
                <a:latin typeface="Cambria" panose="02040503050406030204" pitchFamily="18" charset="0"/>
                <a:ea typeface="Cambria" panose="02040503050406030204" pitchFamily="18" charset="0"/>
              </a:rPr>
              <a:t>1.  Suites</a:t>
            </a:r>
          </a:p>
          <a:p>
            <a:pPr marL="0" indent="0">
              <a:buNone/>
            </a:pPr>
            <a:r>
              <a:rPr lang="fr-CA" sz="3600" b="1" dirty="0">
                <a:solidFill>
                  <a:srgbClr val="C00000"/>
                </a:solidFill>
                <a:latin typeface="Cambria" panose="02040503050406030204" pitchFamily="18" charset="0"/>
                <a:ea typeface="Cambria" panose="02040503050406030204" pitchFamily="18" charset="0"/>
              </a:rPr>
              <a:t>2.  Mandelbrot</a:t>
            </a:r>
          </a:p>
          <a:p>
            <a:pPr marL="0" indent="0">
              <a:buNone/>
            </a:pPr>
            <a:r>
              <a:rPr lang="fr-CA" sz="3600" dirty="0">
                <a:latin typeface="Cambria" panose="02040503050406030204" pitchFamily="18" charset="0"/>
                <a:ea typeface="Cambria" panose="02040503050406030204" pitchFamily="18" charset="0"/>
              </a:rPr>
              <a:t>3.  </a:t>
            </a:r>
            <a:r>
              <a:rPr lang="fr-CA" sz="3600" dirty="0" err="1">
                <a:latin typeface="Cambria" panose="02040503050406030204" pitchFamily="18" charset="0"/>
                <a:ea typeface="Cambria" panose="02040503050406030204" pitchFamily="18" charset="0"/>
              </a:rPr>
              <a:t>Mandelbulb</a:t>
            </a:r>
            <a:endParaRPr lang="fr-CA" sz="3600" dirty="0">
              <a:latin typeface="Cambria" panose="02040503050406030204" pitchFamily="18" charset="0"/>
              <a:ea typeface="Cambria" panose="02040503050406030204" pitchFamily="18" charset="0"/>
            </a:endParaRPr>
          </a:p>
        </p:txBody>
      </p:sp>
      <p:sp>
        <p:nvSpPr>
          <p:cNvPr id="4" name="Espace réservé du numéro de diapositive 3">
            <a:extLst>
              <a:ext uri="{FF2B5EF4-FFF2-40B4-BE49-F238E27FC236}">
                <a16:creationId xmlns:a16="http://schemas.microsoft.com/office/drawing/2014/main" id="{3FE987DD-EA6C-3C36-508C-0700313DE6EC}"/>
              </a:ext>
            </a:extLst>
          </p:cNvPr>
          <p:cNvSpPr>
            <a:spLocks noGrp="1"/>
          </p:cNvSpPr>
          <p:nvPr>
            <p:ph type="sldNum" sz="quarter" idx="12"/>
          </p:nvPr>
        </p:nvSpPr>
        <p:spPr/>
        <p:txBody>
          <a:bodyPr/>
          <a:lstStyle/>
          <a:p>
            <a:fld id="{488C3CC4-1E09-495E-A30B-E0CF89A36A7B}" type="slidenum">
              <a:rPr lang="fr-CA" smtClean="0"/>
              <a:t>22</a:t>
            </a:fld>
            <a:endParaRPr lang="fr-CA"/>
          </a:p>
        </p:txBody>
      </p:sp>
    </p:spTree>
    <p:extLst>
      <p:ext uri="{BB962C8B-B14F-4D97-AF65-F5344CB8AC3E}">
        <p14:creationId xmlns:p14="http://schemas.microsoft.com/office/powerpoint/2010/main" val="1012898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31BE6-2690-8352-CF45-55E6AAF8E7E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DD90F40-558A-6E6D-7F2E-5F7248F5D429}"/>
              </a:ext>
            </a:extLst>
          </p:cNvPr>
          <p:cNvSpPr>
            <a:spLocks noGrp="1"/>
          </p:cNvSpPr>
          <p:nvPr>
            <p:ph type="title"/>
          </p:nvPr>
        </p:nvSpPr>
        <p:spPr/>
        <p:txBody>
          <a:bodyPr/>
          <a:lstStyle/>
          <a:p>
            <a:r>
              <a:rPr lang="fr-CA" b="1" dirty="0">
                <a:latin typeface="Cambria" panose="02040503050406030204" pitchFamily="18" charset="0"/>
                <a:ea typeface="Cambria" panose="02040503050406030204" pitchFamily="18" charset="0"/>
              </a:rPr>
              <a:t>Ensemble de Mandelbrot</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B0288356-E043-BC26-C992-805669C1C595}"/>
                  </a:ext>
                </a:extLst>
              </p:cNvPr>
              <p:cNvSpPr>
                <a:spLocks noGrp="1"/>
              </p:cNvSpPr>
              <p:nvPr>
                <p:ph idx="1"/>
              </p:nvPr>
            </p:nvSpPr>
            <p:spPr/>
            <p:txBody>
              <a:bodyPr>
                <a:normAutofit/>
              </a:bodyPr>
              <a:lstStyle/>
              <a:p>
                <a:pPr marL="0" indent="0">
                  <a:lnSpc>
                    <a:spcPct val="120000"/>
                  </a:lnSpc>
                  <a:buNone/>
                </a:pPr>
                <a:r>
                  <a:rPr lang="fr-CA" dirty="0">
                    <a:latin typeface="Cambria" panose="02040503050406030204" pitchFamily="18" charset="0"/>
                    <a:ea typeface="Cambria" panose="02040503050406030204" pitchFamily="18" charset="0"/>
                  </a:rPr>
                  <a:t>Ensemble des points </a:t>
                </a:r>
                <a14:m>
                  <m:oMath xmlns:m="http://schemas.openxmlformats.org/officeDocument/2006/math">
                    <m:d>
                      <m:dPr>
                        <m:ctrlPr>
                          <a:rPr lang="fr-CA" i="1">
                            <a:latin typeface="Cambria Math" panose="02040503050406030204" pitchFamily="18" charset="0"/>
                          </a:rPr>
                        </m:ctrlPr>
                      </m:dPr>
                      <m:e>
                        <m:r>
                          <a:rPr lang="fr-CA" i="1">
                            <a:latin typeface="Cambria Math" panose="02040503050406030204" pitchFamily="18" charset="0"/>
                          </a:rPr>
                          <m:t>𝑎</m:t>
                        </m:r>
                        <m:r>
                          <a:rPr lang="fr-CA" i="1">
                            <a:latin typeface="Cambria Math" panose="02040503050406030204" pitchFamily="18" charset="0"/>
                          </a:rPr>
                          <m:t>, </m:t>
                        </m:r>
                        <m:r>
                          <a:rPr lang="fr-CA" i="1">
                            <a:latin typeface="Cambria Math" panose="02040503050406030204" pitchFamily="18" charset="0"/>
                          </a:rPr>
                          <m:t>𝑏</m:t>
                        </m:r>
                      </m:e>
                    </m:d>
                    <m:r>
                      <a:rPr lang="fr-CA" b="0" i="1" smtClean="0">
                        <a:latin typeface="Cambria Math" panose="02040503050406030204" pitchFamily="18" charset="0"/>
                      </a:rPr>
                      <m:t>∈</m:t>
                    </m:r>
                    <m:sSup>
                      <m:sSupPr>
                        <m:ctrlPr>
                          <a:rPr lang="fr-CA" b="0" i="1" smtClean="0">
                            <a:latin typeface="Cambria Math" panose="02040503050406030204" pitchFamily="18" charset="0"/>
                          </a:rPr>
                        </m:ctrlPr>
                      </m:sSupPr>
                      <m:e>
                        <m:r>
                          <a:rPr lang="fr-CA" b="0" i="1" smtClean="0">
                            <a:latin typeface="Cambria Math" panose="02040503050406030204" pitchFamily="18" charset="0"/>
                          </a:rPr>
                          <m:t>ℝ</m:t>
                        </m:r>
                      </m:e>
                      <m:sup>
                        <m:r>
                          <a:rPr lang="fr-CA" b="0" i="1" smtClean="0">
                            <a:latin typeface="Cambria Math" panose="02040503050406030204" pitchFamily="18" charset="0"/>
                          </a:rPr>
                          <m:t>2</m:t>
                        </m:r>
                      </m:sup>
                    </m:sSup>
                  </m:oMath>
                </a14:m>
                <a:r>
                  <a:rPr lang="fr-CA" dirty="0">
                    <a:latin typeface="Cambria" panose="02040503050406030204" pitchFamily="18" charset="0"/>
                    <a:ea typeface="Cambria" panose="02040503050406030204" pitchFamily="18" charset="0"/>
                  </a:rPr>
                  <a:t> du plan pour lesquels les suites quadratiques itératives sont bornées.</a:t>
                </a:r>
              </a:p>
              <a:p>
                <a:pPr marL="0" indent="0">
                  <a:lnSpc>
                    <a:spcPct val="120000"/>
                  </a:lnSpc>
                  <a:buNone/>
                </a:pPr>
                <a:r>
                  <a:rPr lang="fr-CA" b="1" dirty="0">
                    <a:solidFill>
                      <a:schemeClr val="bg1">
                        <a:lumMod val="50000"/>
                      </a:schemeClr>
                    </a:solidFill>
                    <a:latin typeface="Cambria" panose="02040503050406030204" pitchFamily="18" charset="0"/>
                    <a:ea typeface="Cambria" panose="02040503050406030204" pitchFamily="18" charset="0"/>
                  </a:rPr>
                  <a:t>[Rappel]</a:t>
                </a:r>
                <a:r>
                  <a:rPr lang="fr-CA" b="1" dirty="0">
                    <a:latin typeface="Cambria" panose="02040503050406030204" pitchFamily="18" charset="0"/>
                    <a:ea typeface="Cambria" panose="02040503050406030204" pitchFamily="18" charset="0"/>
                  </a:rPr>
                  <a:t> Suites quadratiques itératives</a:t>
                </a:r>
              </a:p>
              <a:p>
                <a:pPr marL="0" indent="0">
                  <a:lnSpc>
                    <a:spcPct val="13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0</m:t>
                          </m:r>
                        </m:sub>
                      </m:sSub>
                      <m:r>
                        <a:rPr lang="fr-CA" i="1">
                          <a:latin typeface="Cambria Math" panose="02040503050406030204" pitchFamily="18" charset="0"/>
                        </a:rPr>
                        <m:t>=0</m:t>
                      </m:r>
                    </m:oMath>
                  </m:oMathPara>
                </a14:m>
                <a:endParaRPr lang="fr-CA" dirty="0">
                  <a:latin typeface="Cambria" panose="02040503050406030204" pitchFamily="18" charset="0"/>
                  <a:ea typeface="Cambria" panose="02040503050406030204" pitchFamily="18" charset="0"/>
                </a:endParaRPr>
              </a:p>
              <a:p>
                <a:pPr marL="0" indent="0">
                  <a:lnSpc>
                    <a:spcPct val="13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0</m:t>
                          </m:r>
                        </m:sub>
                      </m:sSub>
                      <m:r>
                        <a:rPr lang="fr-CA" i="1">
                          <a:latin typeface="Cambria Math" panose="02040503050406030204" pitchFamily="18" charset="0"/>
                        </a:rPr>
                        <m:t>=0</m:t>
                      </m:r>
                    </m:oMath>
                  </m:oMathPara>
                </a14:m>
                <a:endParaRPr lang="fr-CA" dirty="0">
                  <a:latin typeface="Cambria" panose="02040503050406030204" pitchFamily="18" charset="0"/>
                  <a:ea typeface="Cambria" panose="02040503050406030204" pitchFamily="18" charset="0"/>
                </a:endParaRPr>
              </a:p>
              <a:p>
                <a:pPr marL="0" indent="0">
                  <a:lnSpc>
                    <a:spcPct val="13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𝑛</m:t>
                          </m:r>
                          <m:r>
                            <a:rPr lang="fr-CA" i="1">
                              <a:latin typeface="Cambria Math" panose="02040503050406030204" pitchFamily="18" charset="0"/>
                            </a:rPr>
                            <m:t>+1</m:t>
                          </m:r>
                        </m:sub>
                      </m:sSub>
                      <m:r>
                        <a:rPr lang="fr-CA" i="1">
                          <a:latin typeface="Cambria Math" panose="02040503050406030204" pitchFamily="18" charset="0"/>
                        </a:rPr>
                        <m:t>=</m:t>
                      </m:r>
                      <m:sSup>
                        <m:sSupPr>
                          <m:ctrlPr>
                            <a:rPr lang="fr-CA" i="1">
                              <a:latin typeface="Cambria Math" panose="02040503050406030204" pitchFamily="18" charset="0"/>
                            </a:rPr>
                          </m:ctrlPr>
                        </m:sSupPr>
                        <m:e>
                          <m:d>
                            <m:dPr>
                              <m:ctrlPr>
                                <a:rPr lang="fr-CA" i="1">
                                  <a:latin typeface="Cambria Math" panose="02040503050406030204" pitchFamily="18" charset="0"/>
                                </a:rPr>
                              </m:ctrlPr>
                            </m:dPr>
                            <m:e>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𝑛</m:t>
                                  </m:r>
                                </m:sub>
                              </m:sSub>
                            </m:e>
                          </m:d>
                        </m:e>
                        <m:sup>
                          <m:r>
                            <a:rPr lang="fr-CA" i="1">
                              <a:latin typeface="Cambria Math" panose="02040503050406030204" pitchFamily="18" charset="0"/>
                            </a:rPr>
                            <m:t>2</m:t>
                          </m:r>
                        </m:sup>
                      </m:sSup>
                      <m:r>
                        <a:rPr lang="fr-CA" i="1">
                          <a:latin typeface="Cambria Math" panose="02040503050406030204" pitchFamily="18" charset="0"/>
                        </a:rPr>
                        <m:t>+</m:t>
                      </m:r>
                      <m:sSup>
                        <m:sSupPr>
                          <m:ctrlPr>
                            <a:rPr lang="fr-CA" i="1">
                              <a:latin typeface="Cambria Math" panose="02040503050406030204" pitchFamily="18" charset="0"/>
                            </a:rPr>
                          </m:ctrlPr>
                        </m:sSupPr>
                        <m:e>
                          <m:d>
                            <m:dPr>
                              <m:ctrlPr>
                                <a:rPr lang="fr-CA" i="1">
                                  <a:latin typeface="Cambria Math" panose="02040503050406030204" pitchFamily="18" charset="0"/>
                                </a:rPr>
                              </m:ctrlPr>
                            </m:dPr>
                            <m:e>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𝑛</m:t>
                                  </m:r>
                                </m:sub>
                              </m:sSub>
                            </m:e>
                          </m:d>
                        </m:e>
                        <m:sup>
                          <m:r>
                            <a:rPr lang="fr-CA" i="1">
                              <a:latin typeface="Cambria Math" panose="02040503050406030204" pitchFamily="18" charset="0"/>
                            </a:rPr>
                            <m:t>2</m:t>
                          </m:r>
                        </m:sup>
                      </m:sSup>
                      <m:r>
                        <a:rPr lang="fr-CA" i="1">
                          <a:latin typeface="Cambria Math" panose="02040503050406030204" pitchFamily="18" charset="0"/>
                        </a:rPr>
                        <m:t>+</m:t>
                      </m:r>
                      <m:r>
                        <a:rPr lang="fr-CA" i="1">
                          <a:latin typeface="Cambria Math" panose="02040503050406030204" pitchFamily="18" charset="0"/>
                        </a:rPr>
                        <m:t>𝑎</m:t>
                      </m:r>
                    </m:oMath>
                  </m:oMathPara>
                </a14:m>
                <a:endParaRPr lang="fr-CA" dirty="0">
                  <a:latin typeface="Cambria" panose="02040503050406030204" pitchFamily="18" charset="0"/>
                  <a:ea typeface="Cambria" panose="02040503050406030204" pitchFamily="18" charset="0"/>
                </a:endParaRPr>
              </a:p>
              <a:p>
                <a:pPr marL="0" indent="0">
                  <a:lnSpc>
                    <a:spcPct val="13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𝑛</m:t>
                          </m:r>
                          <m:r>
                            <a:rPr lang="fr-CA" i="1">
                              <a:latin typeface="Cambria Math" panose="02040503050406030204" pitchFamily="18" charset="0"/>
                            </a:rPr>
                            <m:t>+1</m:t>
                          </m:r>
                        </m:sub>
                      </m:sSub>
                      <m:r>
                        <a:rPr lang="fr-CA" i="1">
                          <a:latin typeface="Cambria Math" panose="02040503050406030204" pitchFamily="18" charset="0"/>
                        </a:rPr>
                        <m:t>=2</m:t>
                      </m:r>
                      <m:sSub>
                        <m:sSubPr>
                          <m:ctrlPr>
                            <a:rPr lang="fr-CA" i="1">
                              <a:latin typeface="Cambria Math" panose="02040503050406030204" pitchFamily="18" charset="0"/>
                            </a:rPr>
                          </m:ctrlPr>
                        </m:sSubPr>
                        <m:e>
                          <m:r>
                            <a:rPr lang="fr-CA" i="1">
                              <a:latin typeface="Cambria Math" panose="02040503050406030204" pitchFamily="18" charset="0"/>
                            </a:rPr>
                            <m:t>𝑥</m:t>
                          </m:r>
                        </m:e>
                        <m:sub>
                          <m:r>
                            <a:rPr lang="fr-CA" i="1">
                              <a:latin typeface="Cambria Math" panose="02040503050406030204" pitchFamily="18" charset="0"/>
                            </a:rPr>
                            <m:t>𝑛</m:t>
                          </m:r>
                        </m:sub>
                      </m:sSub>
                      <m:sSub>
                        <m:sSubPr>
                          <m:ctrlPr>
                            <a:rPr lang="fr-CA" i="1">
                              <a:latin typeface="Cambria Math" panose="02040503050406030204" pitchFamily="18" charset="0"/>
                            </a:rPr>
                          </m:ctrlPr>
                        </m:sSubPr>
                        <m:e>
                          <m:r>
                            <a:rPr lang="fr-CA" i="1">
                              <a:latin typeface="Cambria Math" panose="02040503050406030204" pitchFamily="18" charset="0"/>
                            </a:rPr>
                            <m:t>𝑦</m:t>
                          </m:r>
                        </m:e>
                        <m:sub>
                          <m:r>
                            <a:rPr lang="fr-CA" i="1">
                              <a:latin typeface="Cambria Math" panose="02040503050406030204" pitchFamily="18" charset="0"/>
                            </a:rPr>
                            <m:t>𝑛</m:t>
                          </m:r>
                        </m:sub>
                      </m:sSub>
                      <m:r>
                        <a:rPr lang="fr-CA" i="1">
                          <a:latin typeface="Cambria Math" panose="02040503050406030204" pitchFamily="18" charset="0"/>
                        </a:rPr>
                        <m:t>+</m:t>
                      </m:r>
                      <m:r>
                        <a:rPr lang="fr-CA" i="1">
                          <a:latin typeface="Cambria Math" panose="02040503050406030204" pitchFamily="18" charset="0"/>
                        </a:rPr>
                        <m:t>𝑏</m:t>
                      </m:r>
                    </m:oMath>
                  </m:oMathPara>
                </a14:m>
                <a:endParaRPr lang="fr-CA" dirty="0">
                  <a:latin typeface="Cambria" panose="02040503050406030204" pitchFamily="18" charset="0"/>
                  <a:ea typeface="Cambria" panose="02040503050406030204" pitchFamily="18" charset="0"/>
                </a:endParaRPr>
              </a:p>
              <a:p>
                <a:pPr marL="0" indent="0">
                  <a:lnSpc>
                    <a:spcPct val="120000"/>
                  </a:lnSpc>
                  <a:buNone/>
                </a:pPr>
                <a:endParaRPr lang="fr-CA" dirty="0">
                  <a:latin typeface="Cambria" panose="02040503050406030204" pitchFamily="18" charset="0"/>
                  <a:ea typeface="Cambria" panose="02040503050406030204" pitchFamily="18" charset="0"/>
                </a:endParaRPr>
              </a:p>
            </p:txBody>
          </p:sp>
        </mc:Choice>
        <mc:Fallback xmlns="">
          <p:sp>
            <p:nvSpPr>
              <p:cNvPr id="3" name="Espace réservé du contenu 2">
                <a:extLst>
                  <a:ext uri="{FF2B5EF4-FFF2-40B4-BE49-F238E27FC236}">
                    <a16:creationId xmlns:a16="http://schemas.microsoft.com/office/drawing/2014/main" id="{B0288356-E043-BC26-C992-805669C1C595}"/>
                  </a:ext>
                </a:extLst>
              </p:cNvPr>
              <p:cNvSpPr>
                <a:spLocks noGrp="1" noRot="1" noChangeAspect="1" noMove="1" noResize="1" noEditPoints="1" noAdjustHandles="1" noChangeArrowheads="1" noChangeShapeType="1" noTextEdit="1"/>
              </p:cNvSpPr>
              <p:nvPr>
                <p:ph idx="1"/>
              </p:nvPr>
            </p:nvSpPr>
            <p:spPr>
              <a:blipFill>
                <a:blip r:embed="rId2"/>
                <a:stretch>
                  <a:fillRect l="-1217" t="-560"/>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0D3B2D04-A6A6-1652-DFBA-D8C64E700516}"/>
              </a:ext>
            </a:extLst>
          </p:cNvPr>
          <p:cNvSpPr>
            <a:spLocks noGrp="1"/>
          </p:cNvSpPr>
          <p:nvPr>
            <p:ph type="sldNum" sz="quarter" idx="12"/>
          </p:nvPr>
        </p:nvSpPr>
        <p:spPr/>
        <p:txBody>
          <a:bodyPr/>
          <a:lstStyle/>
          <a:p>
            <a:fld id="{488C3CC4-1E09-495E-A30B-E0CF89A36A7B}" type="slidenum">
              <a:rPr lang="fr-CA" smtClean="0"/>
              <a:t>23</a:t>
            </a:fld>
            <a:endParaRPr lang="fr-CA"/>
          </a:p>
        </p:txBody>
      </p:sp>
    </p:spTree>
    <p:extLst>
      <p:ext uri="{BB962C8B-B14F-4D97-AF65-F5344CB8AC3E}">
        <p14:creationId xmlns:p14="http://schemas.microsoft.com/office/powerpoint/2010/main" val="3062281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3CCBE96-D6F8-15BA-CC64-A2C621A535FC}"/>
              </a:ext>
            </a:extLst>
          </p:cNvPr>
          <p:cNvSpPr>
            <a:spLocks noGrp="1"/>
          </p:cNvSpPr>
          <p:nvPr>
            <p:ph type="sldNum" sz="quarter" idx="12"/>
          </p:nvPr>
        </p:nvSpPr>
        <p:spPr/>
        <p:txBody>
          <a:bodyPr/>
          <a:lstStyle/>
          <a:p>
            <a:fld id="{488C3CC4-1E09-495E-A30B-E0CF89A36A7B}" type="slidenum">
              <a:rPr lang="fr-CA" smtClean="0"/>
              <a:t>24</a:t>
            </a:fld>
            <a:endParaRPr lang="fr-CA"/>
          </a:p>
        </p:txBody>
      </p:sp>
      <p:pic>
        <p:nvPicPr>
          <p:cNvPr id="10" name="Image 9">
            <a:extLst>
              <a:ext uri="{FF2B5EF4-FFF2-40B4-BE49-F238E27FC236}">
                <a16:creationId xmlns:a16="http://schemas.microsoft.com/office/drawing/2014/main" id="{FE514BFE-FE4D-DC77-2AEA-0F0EC4B27B81}"/>
              </a:ext>
            </a:extLst>
          </p:cNvPr>
          <p:cNvPicPr>
            <a:picLocks noChangeAspect="1"/>
          </p:cNvPicPr>
          <p:nvPr/>
        </p:nvPicPr>
        <p:blipFill>
          <a:blip r:embed="rId2"/>
          <a:stretch>
            <a:fillRect/>
          </a:stretch>
        </p:blipFill>
        <p:spPr>
          <a:xfrm>
            <a:off x="1885704" y="0"/>
            <a:ext cx="8420592" cy="6145161"/>
          </a:xfrm>
          <a:prstGeom prst="rect">
            <a:avLst/>
          </a:prstGeom>
        </p:spPr>
      </p:pic>
      <p:sp>
        <p:nvSpPr>
          <p:cNvPr id="11" name="ZoneTexte 10">
            <a:extLst>
              <a:ext uri="{FF2B5EF4-FFF2-40B4-BE49-F238E27FC236}">
                <a16:creationId xmlns:a16="http://schemas.microsoft.com/office/drawing/2014/main" id="{A6F057E4-3277-110F-10AD-0DC63E99F93E}"/>
              </a:ext>
            </a:extLst>
          </p:cNvPr>
          <p:cNvSpPr txBox="1"/>
          <p:nvPr/>
        </p:nvSpPr>
        <p:spPr>
          <a:xfrm>
            <a:off x="3175819" y="6145161"/>
            <a:ext cx="5840361" cy="646331"/>
          </a:xfrm>
          <a:prstGeom prst="rect">
            <a:avLst/>
          </a:prstGeom>
          <a:noFill/>
        </p:spPr>
        <p:txBody>
          <a:bodyPr wrap="square" rtlCol="0">
            <a:spAutoFit/>
          </a:bodyPr>
          <a:lstStyle/>
          <a:p>
            <a:pPr algn="ctr"/>
            <a:r>
              <a:rPr lang="fr-CA" b="1" dirty="0">
                <a:latin typeface="Cambria" panose="02040503050406030204" pitchFamily="18" charset="0"/>
                <a:ea typeface="Cambria" panose="02040503050406030204" pitchFamily="18" charset="0"/>
              </a:rPr>
              <a:t>Première image publiée de l’ensemble de Mandelbrot</a:t>
            </a:r>
            <a:br>
              <a:rPr lang="fr-CA" dirty="0">
                <a:latin typeface="Cambria" panose="02040503050406030204" pitchFamily="18" charset="0"/>
                <a:ea typeface="Cambria" panose="02040503050406030204" pitchFamily="18" charset="0"/>
              </a:rPr>
            </a:br>
            <a:r>
              <a:rPr lang="fr-CA" dirty="0">
                <a:latin typeface="Cambria" panose="02040503050406030204" pitchFamily="18" charset="0"/>
                <a:ea typeface="Cambria" panose="02040503050406030204" pitchFamily="18" charset="0"/>
              </a:rPr>
              <a:t>Par Robert W. Brooks et Peter </a:t>
            </a:r>
            <a:r>
              <a:rPr lang="fr-CA" dirty="0" err="1">
                <a:latin typeface="Cambria" panose="02040503050406030204" pitchFamily="18" charset="0"/>
                <a:ea typeface="Cambria" panose="02040503050406030204" pitchFamily="18" charset="0"/>
              </a:rPr>
              <a:t>Matelski</a:t>
            </a:r>
            <a:r>
              <a:rPr lang="fr-CA" dirty="0">
                <a:latin typeface="Cambria" panose="02040503050406030204" pitchFamily="18" charset="0"/>
                <a:ea typeface="Cambria" panose="02040503050406030204" pitchFamily="18" charset="0"/>
              </a:rPr>
              <a:t>, 1978</a:t>
            </a:r>
          </a:p>
        </p:txBody>
      </p:sp>
    </p:spTree>
    <p:extLst>
      <p:ext uri="{BB962C8B-B14F-4D97-AF65-F5344CB8AC3E}">
        <p14:creationId xmlns:p14="http://schemas.microsoft.com/office/powerpoint/2010/main" val="778039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B6233-5817-B549-969B-A28282EA8C4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697EAD0-5492-7444-6054-880BBA2C5479}"/>
              </a:ext>
            </a:extLst>
          </p:cNvPr>
          <p:cNvSpPr>
            <a:spLocks noGrp="1"/>
          </p:cNvSpPr>
          <p:nvPr>
            <p:ph type="sldNum" sz="quarter" idx="12"/>
          </p:nvPr>
        </p:nvSpPr>
        <p:spPr/>
        <p:txBody>
          <a:bodyPr/>
          <a:lstStyle/>
          <a:p>
            <a:fld id="{488C3CC4-1E09-495E-A30B-E0CF89A36A7B}" type="slidenum">
              <a:rPr lang="fr-CA" smtClean="0"/>
              <a:t>25</a:t>
            </a:fld>
            <a:endParaRPr lang="fr-CA"/>
          </a:p>
        </p:txBody>
      </p:sp>
      <p:pic>
        <p:nvPicPr>
          <p:cNvPr id="3" name="Image 2" descr="Une image contenant ciel, cercle, soleil, silhouette&#10;&#10;Le contenu généré par l’IA peut être incorrect.">
            <a:extLst>
              <a:ext uri="{FF2B5EF4-FFF2-40B4-BE49-F238E27FC236}">
                <a16:creationId xmlns:a16="http://schemas.microsoft.com/office/drawing/2014/main" id="{A603D8CB-9BAE-54E1-5CC8-0A3FD4AAD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41900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86441-5077-28A0-E9CE-9B4C053FE31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940D7D7-0AC5-BAD7-A8F9-74E4225D0C81}"/>
              </a:ext>
            </a:extLst>
          </p:cNvPr>
          <p:cNvSpPr>
            <a:spLocks noGrp="1"/>
          </p:cNvSpPr>
          <p:nvPr>
            <p:ph type="title"/>
          </p:nvPr>
        </p:nvSpPr>
        <p:spPr/>
        <p:txBody>
          <a:bodyPr/>
          <a:lstStyle/>
          <a:p>
            <a:r>
              <a:rPr lang="fr-CA" b="1" dirty="0">
                <a:latin typeface="Cambria" panose="02040503050406030204" pitchFamily="18" charset="0"/>
                <a:ea typeface="Cambria" panose="02040503050406030204" pitchFamily="18" charset="0"/>
              </a:rPr>
              <a:t>Ensemble de Mandelbrot</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7DB9242C-FC0F-FE6A-82A9-ABA0DA1A83E8}"/>
                  </a:ext>
                </a:extLst>
              </p:cNvPr>
              <p:cNvSpPr>
                <a:spLocks noGrp="1"/>
              </p:cNvSpPr>
              <p:nvPr>
                <p:ph idx="1"/>
              </p:nvPr>
            </p:nvSpPr>
            <p:spPr/>
            <p:txBody>
              <a:bodyPr>
                <a:normAutofit/>
              </a:bodyPr>
              <a:lstStyle/>
              <a:p>
                <a:pPr marL="0" indent="0">
                  <a:lnSpc>
                    <a:spcPct val="120000"/>
                  </a:lnSpc>
                  <a:buNone/>
                </a:pPr>
                <a:r>
                  <a:rPr lang="fr-CA" dirty="0">
                    <a:latin typeface="Cambria" panose="02040503050406030204" pitchFamily="18" charset="0"/>
                    <a:ea typeface="Cambria" panose="02040503050406030204" pitchFamily="18" charset="0"/>
                  </a:rPr>
                  <a:t>Ensemble des nombres complexes </a:t>
                </a:r>
                <a14:m>
                  <m:oMath xmlns:m="http://schemas.openxmlformats.org/officeDocument/2006/math">
                    <m:r>
                      <m:rPr>
                        <m:sty m:val="p"/>
                      </m:rPr>
                      <a:rPr lang="fr-CA" b="0" i="0" smtClean="0">
                        <a:latin typeface="Cambria Math" panose="02040503050406030204" pitchFamily="18" charset="0"/>
                      </a:rPr>
                      <m:t>c</m:t>
                    </m:r>
                    <m:r>
                      <a:rPr lang="fr-CA" b="0" i="0" smtClean="0">
                        <a:latin typeface="Cambria Math" panose="02040503050406030204" pitchFamily="18" charset="0"/>
                      </a:rPr>
                      <m:t>=</m:t>
                    </m:r>
                    <m:r>
                      <m:rPr>
                        <m:sty m:val="p"/>
                      </m:rPr>
                      <a:rPr lang="fr-CA" b="0" i="0" smtClean="0">
                        <a:latin typeface="Cambria Math" panose="02040503050406030204" pitchFamily="18" charset="0"/>
                      </a:rPr>
                      <m:t>a</m:t>
                    </m:r>
                    <m:r>
                      <a:rPr lang="fr-CA" b="0" i="0" smtClean="0">
                        <a:latin typeface="Cambria Math" panose="02040503050406030204" pitchFamily="18" charset="0"/>
                      </a:rPr>
                      <m:t>+</m:t>
                    </m:r>
                    <m:r>
                      <m:rPr>
                        <m:sty m:val="p"/>
                      </m:rPr>
                      <a:rPr lang="fr-CA" b="0" i="0" smtClean="0">
                        <a:latin typeface="Cambria Math" panose="02040503050406030204" pitchFamily="18" charset="0"/>
                      </a:rPr>
                      <m:t>bi</m:t>
                    </m:r>
                    <m:r>
                      <a:rPr lang="fr-CA" b="0" i="1" smtClean="0">
                        <a:latin typeface="Cambria Math" panose="02040503050406030204" pitchFamily="18" charset="0"/>
                      </a:rPr>
                      <m:t>∈</m:t>
                    </m:r>
                    <m:r>
                      <a:rPr lang="fr-CA" b="0" i="1" smtClean="0">
                        <a:latin typeface="Cambria Math" panose="02040503050406030204" pitchFamily="18" charset="0"/>
                      </a:rPr>
                      <m:t>ℂ</m:t>
                    </m:r>
                  </m:oMath>
                </a14:m>
                <a:r>
                  <a:rPr lang="fr-CA" dirty="0">
                    <a:latin typeface="Cambria" panose="02040503050406030204" pitchFamily="18" charset="0"/>
                    <a:ea typeface="Cambria" panose="02040503050406030204" pitchFamily="18" charset="0"/>
                  </a:rPr>
                  <a:t> pour lesquels la suite quadratique itérative (complexe) est bornée.</a:t>
                </a:r>
              </a:p>
              <a:p>
                <a:pPr marL="0" indent="0">
                  <a:lnSpc>
                    <a:spcPct val="120000"/>
                  </a:lnSpc>
                  <a:buNone/>
                </a:pPr>
                <a:r>
                  <a:rPr lang="fr-CA" b="1" dirty="0">
                    <a:latin typeface="Cambria" panose="02040503050406030204" pitchFamily="18" charset="0"/>
                    <a:ea typeface="Cambria" panose="02040503050406030204" pitchFamily="18" charset="0"/>
                  </a:rPr>
                  <a:t>Suite quadratique itérative (complexe)</a:t>
                </a:r>
              </a:p>
              <a:p>
                <a:pPr marL="0" indent="0">
                  <a:lnSpc>
                    <a:spcPct val="13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b="0" i="1" smtClean="0">
                              <a:latin typeface="Cambria Math" panose="02040503050406030204" pitchFamily="18" charset="0"/>
                            </a:rPr>
                            <m:t>𝑧</m:t>
                          </m:r>
                        </m:e>
                        <m:sub>
                          <m:r>
                            <a:rPr lang="fr-CA" i="1">
                              <a:latin typeface="Cambria Math" panose="02040503050406030204" pitchFamily="18" charset="0"/>
                            </a:rPr>
                            <m:t>0</m:t>
                          </m:r>
                        </m:sub>
                      </m:sSub>
                      <m:r>
                        <a:rPr lang="fr-CA" i="1">
                          <a:latin typeface="Cambria Math" panose="02040503050406030204" pitchFamily="18" charset="0"/>
                        </a:rPr>
                        <m:t>=0</m:t>
                      </m:r>
                    </m:oMath>
                  </m:oMathPara>
                </a14:m>
                <a:endParaRPr lang="fr-CA" dirty="0">
                  <a:latin typeface="Cambria" panose="02040503050406030204" pitchFamily="18" charset="0"/>
                  <a:ea typeface="Cambria" panose="02040503050406030204" pitchFamily="18" charset="0"/>
                </a:endParaRPr>
              </a:p>
              <a:p>
                <a:pPr marL="0" indent="0">
                  <a:lnSpc>
                    <a:spcPct val="130000"/>
                  </a:lnSpc>
                  <a:buNone/>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CA" b="0" i="1" smtClean="0">
                              <a:latin typeface="Cambria Math" panose="02040503050406030204" pitchFamily="18" charset="0"/>
                            </a:rPr>
                            <m:t>𝑧</m:t>
                          </m:r>
                        </m:e>
                        <m:sub>
                          <m:r>
                            <a:rPr lang="fr-CA" i="1">
                              <a:latin typeface="Cambria Math" panose="02040503050406030204" pitchFamily="18" charset="0"/>
                            </a:rPr>
                            <m:t>𝑛</m:t>
                          </m:r>
                          <m:r>
                            <a:rPr lang="fr-CA" i="1">
                              <a:latin typeface="Cambria Math" panose="02040503050406030204" pitchFamily="18" charset="0"/>
                            </a:rPr>
                            <m:t>+1</m:t>
                          </m:r>
                        </m:sub>
                      </m:sSub>
                      <m:r>
                        <a:rPr lang="fr-CA" i="1">
                          <a:latin typeface="Cambria Math" panose="02040503050406030204" pitchFamily="18" charset="0"/>
                        </a:rPr>
                        <m:t>=</m:t>
                      </m:r>
                      <m:sSup>
                        <m:sSupPr>
                          <m:ctrlPr>
                            <a:rPr lang="fr-CA" i="1">
                              <a:latin typeface="Cambria Math" panose="02040503050406030204" pitchFamily="18" charset="0"/>
                            </a:rPr>
                          </m:ctrlPr>
                        </m:sSupPr>
                        <m:e>
                          <m:d>
                            <m:dPr>
                              <m:ctrlPr>
                                <a:rPr lang="fr-CA" i="1">
                                  <a:latin typeface="Cambria Math" panose="02040503050406030204" pitchFamily="18" charset="0"/>
                                </a:rPr>
                              </m:ctrlPr>
                            </m:dPr>
                            <m:e>
                              <m:sSub>
                                <m:sSubPr>
                                  <m:ctrlPr>
                                    <a:rPr lang="fr-CA" i="1">
                                      <a:latin typeface="Cambria Math" panose="02040503050406030204" pitchFamily="18" charset="0"/>
                                    </a:rPr>
                                  </m:ctrlPr>
                                </m:sSubPr>
                                <m:e>
                                  <m:r>
                                    <a:rPr lang="fr-CA" b="0" i="1" smtClean="0">
                                      <a:latin typeface="Cambria Math" panose="02040503050406030204" pitchFamily="18" charset="0"/>
                                    </a:rPr>
                                    <m:t>𝑧</m:t>
                                  </m:r>
                                </m:e>
                                <m:sub>
                                  <m:r>
                                    <a:rPr lang="fr-CA" i="1">
                                      <a:latin typeface="Cambria Math" panose="02040503050406030204" pitchFamily="18" charset="0"/>
                                    </a:rPr>
                                    <m:t>𝑛</m:t>
                                  </m:r>
                                </m:sub>
                              </m:sSub>
                            </m:e>
                          </m:d>
                        </m:e>
                        <m:sup>
                          <m:r>
                            <a:rPr lang="fr-CA" i="1">
                              <a:latin typeface="Cambria Math" panose="02040503050406030204" pitchFamily="18" charset="0"/>
                            </a:rPr>
                            <m:t>2</m:t>
                          </m:r>
                        </m:sup>
                      </m:sSup>
                      <m:r>
                        <a:rPr lang="fr-CA" i="1">
                          <a:latin typeface="Cambria Math" panose="02040503050406030204" pitchFamily="18" charset="0"/>
                        </a:rPr>
                        <m:t>+</m:t>
                      </m:r>
                      <m:r>
                        <a:rPr lang="fr-CA" b="0" i="1" smtClean="0">
                          <a:latin typeface="Cambria Math" panose="02040503050406030204" pitchFamily="18" charset="0"/>
                        </a:rPr>
                        <m:t>𝑐</m:t>
                      </m:r>
                    </m:oMath>
                  </m:oMathPara>
                </a14:m>
                <a:endParaRPr lang="fr-CA" dirty="0">
                  <a:latin typeface="Cambria" panose="02040503050406030204" pitchFamily="18" charset="0"/>
                  <a:ea typeface="Cambria" panose="02040503050406030204" pitchFamily="18" charset="0"/>
                </a:endParaRPr>
              </a:p>
            </p:txBody>
          </p:sp>
        </mc:Choice>
        <mc:Fallback xmlns="">
          <p:sp>
            <p:nvSpPr>
              <p:cNvPr id="3" name="Espace réservé du contenu 2">
                <a:extLst>
                  <a:ext uri="{FF2B5EF4-FFF2-40B4-BE49-F238E27FC236}">
                    <a16:creationId xmlns:a16="http://schemas.microsoft.com/office/drawing/2014/main" id="{7DB9242C-FC0F-FE6A-82A9-ABA0DA1A83E8}"/>
                  </a:ext>
                </a:extLst>
              </p:cNvPr>
              <p:cNvSpPr>
                <a:spLocks noGrp="1" noRot="1" noChangeAspect="1" noMove="1" noResize="1" noEditPoints="1" noAdjustHandles="1" noChangeArrowheads="1" noChangeShapeType="1" noTextEdit="1"/>
              </p:cNvSpPr>
              <p:nvPr>
                <p:ph idx="1"/>
              </p:nvPr>
            </p:nvSpPr>
            <p:spPr>
              <a:blipFill>
                <a:blip r:embed="rId2"/>
                <a:stretch>
                  <a:fillRect l="-1217" t="-560"/>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0598EAF7-B0BB-49E6-5DBC-E0697373EA89}"/>
              </a:ext>
            </a:extLst>
          </p:cNvPr>
          <p:cNvSpPr>
            <a:spLocks noGrp="1"/>
          </p:cNvSpPr>
          <p:nvPr>
            <p:ph type="sldNum" sz="quarter" idx="12"/>
          </p:nvPr>
        </p:nvSpPr>
        <p:spPr/>
        <p:txBody>
          <a:bodyPr/>
          <a:lstStyle/>
          <a:p>
            <a:fld id="{488C3CC4-1E09-495E-A30B-E0CF89A36A7B}" type="slidenum">
              <a:rPr lang="fr-CA" smtClean="0"/>
              <a:t>26</a:t>
            </a:fld>
            <a:endParaRPr lang="fr-CA"/>
          </a:p>
        </p:txBody>
      </p:sp>
    </p:spTree>
    <p:extLst>
      <p:ext uri="{BB962C8B-B14F-4D97-AF65-F5344CB8AC3E}">
        <p14:creationId xmlns:p14="http://schemas.microsoft.com/office/powerpoint/2010/main" val="992810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A294A4D-E6DF-57EE-DD12-BD02E34AFFAF}"/>
              </a:ext>
            </a:extLst>
          </p:cNvPr>
          <p:cNvSpPr>
            <a:spLocks noGrp="1"/>
          </p:cNvSpPr>
          <p:nvPr>
            <p:ph type="sldNum" sz="quarter" idx="12"/>
          </p:nvPr>
        </p:nvSpPr>
        <p:spPr/>
        <p:txBody>
          <a:bodyPr/>
          <a:lstStyle/>
          <a:p>
            <a:fld id="{488C3CC4-1E09-495E-A30B-E0CF89A36A7B}" type="slidenum">
              <a:rPr lang="fr-CA" smtClean="0"/>
              <a:t>27</a:t>
            </a:fld>
            <a:endParaRPr lang="fr-CA"/>
          </a:p>
        </p:txBody>
      </p:sp>
      <p:pic>
        <p:nvPicPr>
          <p:cNvPr id="6" name="Image 5">
            <a:hlinkClick r:id="rId2"/>
            <a:extLst>
              <a:ext uri="{FF2B5EF4-FFF2-40B4-BE49-F238E27FC236}">
                <a16:creationId xmlns:a16="http://schemas.microsoft.com/office/drawing/2014/main" id="{A995FF55-4B62-9FB1-B8B0-24B3D8BAF5A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97403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85A0A12-D761-8149-491D-D49FADC41C43}"/>
              </a:ext>
            </a:extLst>
          </p:cNvPr>
          <p:cNvSpPr>
            <a:spLocks noGrp="1"/>
          </p:cNvSpPr>
          <p:nvPr>
            <p:ph type="sldNum" sz="quarter" idx="12"/>
          </p:nvPr>
        </p:nvSpPr>
        <p:spPr/>
        <p:txBody>
          <a:bodyPr/>
          <a:lstStyle/>
          <a:p>
            <a:fld id="{488C3CC4-1E09-495E-A30B-E0CF89A36A7B}" type="slidenum">
              <a:rPr lang="fr-CA" smtClean="0"/>
              <a:t>28</a:t>
            </a:fld>
            <a:endParaRPr lang="fr-CA"/>
          </a:p>
        </p:txBody>
      </p:sp>
      <p:pic>
        <p:nvPicPr>
          <p:cNvPr id="6" name="Image 5">
            <a:hlinkClick r:id="rId2"/>
            <a:extLst>
              <a:ext uri="{FF2B5EF4-FFF2-40B4-BE49-F238E27FC236}">
                <a16:creationId xmlns:a16="http://schemas.microsoft.com/office/drawing/2014/main" id="{BD6034AE-E1E6-3602-476F-A9A98343124B}"/>
              </a:ext>
            </a:extLst>
          </p:cNvPr>
          <p:cNvPicPr>
            <a:picLocks noChangeAspect="1"/>
          </p:cNvPicPr>
          <p:nvPr/>
        </p:nvPicPr>
        <p:blipFill>
          <a:blip r:embed="rId3"/>
          <a:stretch>
            <a:fillRect/>
          </a:stretch>
        </p:blipFill>
        <p:spPr>
          <a:xfrm>
            <a:off x="2390258" y="23337"/>
            <a:ext cx="7411484" cy="6811326"/>
          </a:xfrm>
          <a:prstGeom prst="rect">
            <a:avLst/>
          </a:prstGeom>
        </p:spPr>
      </p:pic>
    </p:spTree>
    <p:extLst>
      <p:ext uri="{BB962C8B-B14F-4D97-AF65-F5344CB8AC3E}">
        <p14:creationId xmlns:p14="http://schemas.microsoft.com/office/powerpoint/2010/main" val="4065044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57FD4C6-BFCB-E77A-4F1E-D64F306C31A7}"/>
              </a:ext>
            </a:extLst>
          </p:cNvPr>
          <p:cNvSpPr>
            <a:spLocks noGrp="1"/>
          </p:cNvSpPr>
          <p:nvPr>
            <p:ph type="sldNum" sz="quarter" idx="12"/>
          </p:nvPr>
        </p:nvSpPr>
        <p:spPr/>
        <p:txBody>
          <a:bodyPr/>
          <a:lstStyle/>
          <a:p>
            <a:fld id="{488C3CC4-1E09-495E-A30B-E0CF89A36A7B}" type="slidenum">
              <a:rPr lang="fr-CA" smtClean="0"/>
              <a:t>29</a:t>
            </a:fld>
            <a:endParaRPr lang="fr-CA"/>
          </a:p>
        </p:txBody>
      </p:sp>
      <p:pic>
        <p:nvPicPr>
          <p:cNvPr id="6" name="Image 5">
            <a:hlinkClick r:id="rId2"/>
            <a:extLst>
              <a:ext uri="{FF2B5EF4-FFF2-40B4-BE49-F238E27FC236}">
                <a16:creationId xmlns:a16="http://schemas.microsoft.com/office/drawing/2014/main" id="{604311D0-72BC-8D50-CE4A-8512B06C4AA4}"/>
              </a:ext>
            </a:extLst>
          </p:cNvPr>
          <p:cNvPicPr>
            <a:picLocks noChangeAspect="1"/>
          </p:cNvPicPr>
          <p:nvPr/>
        </p:nvPicPr>
        <p:blipFill>
          <a:blip r:embed="rId3"/>
          <a:stretch>
            <a:fillRect/>
          </a:stretch>
        </p:blipFill>
        <p:spPr>
          <a:xfrm>
            <a:off x="0" y="363307"/>
            <a:ext cx="12192000" cy="6131386"/>
          </a:xfrm>
          <a:prstGeom prst="rect">
            <a:avLst/>
          </a:prstGeom>
        </p:spPr>
      </p:pic>
    </p:spTree>
    <p:extLst>
      <p:ext uri="{BB962C8B-B14F-4D97-AF65-F5344CB8AC3E}">
        <p14:creationId xmlns:p14="http://schemas.microsoft.com/office/powerpoint/2010/main" val="2307671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2F098-E021-407E-86FF-F46012A20CEB}"/>
              </a:ext>
            </a:extLst>
          </p:cNvPr>
          <p:cNvSpPr>
            <a:spLocks noGrp="1"/>
          </p:cNvSpPr>
          <p:nvPr>
            <p:ph type="title"/>
          </p:nvPr>
        </p:nvSpPr>
        <p:spPr>
          <a:xfrm rot="16200000">
            <a:off x="-4467640" y="2932045"/>
            <a:ext cx="10393019" cy="848332"/>
          </a:xfrm>
        </p:spPr>
        <p:txBody>
          <a:bodyPr>
            <a:normAutofit/>
          </a:bodyPr>
          <a:lstStyle/>
          <a:p>
            <a:pPr algn="ctr"/>
            <a:r>
              <a:rPr lang="fr-CA" sz="3600" b="1" dirty="0">
                <a:latin typeface="Cambria" panose="02040503050406030204" pitchFamily="18" charset="0"/>
                <a:ea typeface="Cambria" panose="02040503050406030204" pitchFamily="18" charset="0"/>
              </a:rPr>
              <a:t>Mathématiques au Club Math</a:t>
            </a:r>
            <a:endParaRPr lang="fr-CA" sz="3600" b="1" dirty="0">
              <a:latin typeface="Abadi" panose="020B0604020104020204" pitchFamily="34" charset="0"/>
              <a:ea typeface="Cambria" panose="02040503050406030204" pitchFamily="18" charset="0"/>
            </a:endParaRPr>
          </a:p>
        </p:txBody>
      </p:sp>
      <p:pic>
        <p:nvPicPr>
          <p:cNvPr id="3" name="Image 2" descr="Une image contenant carte&#10;&#10;Description générée automatiquement">
            <a:extLst>
              <a:ext uri="{FF2B5EF4-FFF2-40B4-BE49-F238E27FC236}">
                <a16:creationId xmlns:a16="http://schemas.microsoft.com/office/drawing/2014/main" id="{94D6E972-0BC7-E96B-6229-18665788E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370" y="12114"/>
            <a:ext cx="9591259" cy="6833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Espace réservé du numéro de diapositive 3">
            <a:extLst>
              <a:ext uri="{FF2B5EF4-FFF2-40B4-BE49-F238E27FC236}">
                <a16:creationId xmlns:a16="http://schemas.microsoft.com/office/drawing/2014/main" id="{443FD5BA-D7DA-96A9-7806-11B1D312ED9A}"/>
              </a:ext>
            </a:extLst>
          </p:cNvPr>
          <p:cNvSpPr>
            <a:spLocks noGrp="1"/>
          </p:cNvSpPr>
          <p:nvPr>
            <p:ph type="sldNum" sz="quarter" idx="12"/>
          </p:nvPr>
        </p:nvSpPr>
        <p:spPr/>
        <p:txBody>
          <a:bodyPr/>
          <a:lstStyle/>
          <a:p>
            <a:fld id="{488C3CC4-1E09-495E-A30B-E0CF89A36A7B}" type="slidenum">
              <a:rPr lang="fr-CA" smtClean="0"/>
              <a:t>3</a:t>
            </a:fld>
            <a:endParaRPr lang="fr-CA"/>
          </a:p>
        </p:txBody>
      </p:sp>
    </p:spTree>
    <p:extLst>
      <p:ext uri="{BB962C8B-B14F-4D97-AF65-F5344CB8AC3E}">
        <p14:creationId xmlns:p14="http://schemas.microsoft.com/office/powerpoint/2010/main" val="2702080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B6E42B6-65E0-B812-C16E-CD154900C93E}"/>
              </a:ext>
            </a:extLst>
          </p:cNvPr>
          <p:cNvSpPr>
            <a:spLocks noGrp="1"/>
          </p:cNvSpPr>
          <p:nvPr>
            <p:ph type="sldNum" sz="quarter" idx="12"/>
          </p:nvPr>
        </p:nvSpPr>
        <p:spPr/>
        <p:txBody>
          <a:bodyPr/>
          <a:lstStyle/>
          <a:p>
            <a:fld id="{488C3CC4-1E09-495E-A30B-E0CF89A36A7B}" type="slidenum">
              <a:rPr lang="fr-CA" smtClean="0"/>
              <a:t>30</a:t>
            </a:fld>
            <a:endParaRPr lang="fr-CA"/>
          </a:p>
        </p:txBody>
      </p:sp>
      <p:pic>
        <p:nvPicPr>
          <p:cNvPr id="5" name="Média en ligne 4" title="Decoding Math’s Famed Fractal: The Mandelbrot Set">
            <a:hlinkClick r:id="" action="ppaction://media"/>
            <a:extLst>
              <a:ext uri="{FF2B5EF4-FFF2-40B4-BE49-F238E27FC236}">
                <a16:creationId xmlns:a16="http://schemas.microsoft.com/office/drawing/2014/main" id="{C6D9C979-6D16-2C50-EEDD-3F490D3D81E6}"/>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82962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0844F-C7EA-683E-18C3-4840A1681C2F}"/>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20DC6F1-BC2E-CC8B-BBB1-83B3CB5CF311}"/>
              </a:ext>
            </a:extLst>
          </p:cNvPr>
          <p:cNvSpPr>
            <a:spLocks noGrp="1"/>
          </p:cNvSpPr>
          <p:nvPr>
            <p:ph idx="1"/>
          </p:nvPr>
        </p:nvSpPr>
        <p:spPr>
          <a:xfrm>
            <a:off x="838200" y="1450566"/>
            <a:ext cx="10515600" cy="3956867"/>
          </a:xfrm>
        </p:spPr>
        <p:txBody>
          <a:bodyPr>
            <a:normAutofit/>
          </a:bodyPr>
          <a:lstStyle/>
          <a:p>
            <a:pPr marL="0" indent="0">
              <a:buNone/>
            </a:pPr>
            <a:r>
              <a:rPr lang="fr-CA" sz="3600" dirty="0">
                <a:latin typeface="Cambria" panose="02040503050406030204" pitchFamily="18" charset="0"/>
                <a:ea typeface="Cambria" panose="02040503050406030204" pitchFamily="18" charset="0"/>
              </a:rPr>
              <a:t>0.  Wow !</a:t>
            </a:r>
          </a:p>
          <a:p>
            <a:pPr marL="0" indent="0">
              <a:buNone/>
            </a:pPr>
            <a:r>
              <a:rPr lang="fr-CA" sz="3600" dirty="0">
                <a:latin typeface="Cambria" panose="02040503050406030204" pitchFamily="18" charset="0"/>
                <a:ea typeface="Cambria" panose="02040503050406030204" pitchFamily="18" charset="0"/>
              </a:rPr>
              <a:t>1.  Suites</a:t>
            </a:r>
          </a:p>
          <a:p>
            <a:pPr marL="0" indent="0">
              <a:buNone/>
            </a:pPr>
            <a:r>
              <a:rPr lang="fr-CA" sz="3600" dirty="0">
                <a:latin typeface="Cambria" panose="02040503050406030204" pitchFamily="18" charset="0"/>
                <a:ea typeface="Cambria" panose="02040503050406030204" pitchFamily="18" charset="0"/>
              </a:rPr>
              <a:t>2.  Mandelbrot</a:t>
            </a:r>
          </a:p>
          <a:p>
            <a:pPr marL="0" indent="0">
              <a:buNone/>
            </a:pPr>
            <a:r>
              <a:rPr lang="fr-CA" sz="3600" b="1" dirty="0">
                <a:solidFill>
                  <a:srgbClr val="C00000"/>
                </a:solidFill>
                <a:latin typeface="Cambria" panose="02040503050406030204" pitchFamily="18" charset="0"/>
                <a:ea typeface="Cambria" panose="02040503050406030204" pitchFamily="18" charset="0"/>
              </a:rPr>
              <a:t>3.  </a:t>
            </a:r>
            <a:r>
              <a:rPr lang="fr-CA" sz="3600" b="1" dirty="0" err="1">
                <a:solidFill>
                  <a:srgbClr val="C00000"/>
                </a:solidFill>
                <a:latin typeface="Cambria" panose="02040503050406030204" pitchFamily="18" charset="0"/>
                <a:ea typeface="Cambria" panose="02040503050406030204" pitchFamily="18" charset="0"/>
              </a:rPr>
              <a:t>Mandelbulb</a:t>
            </a:r>
            <a:endParaRPr lang="fr-CA" sz="3600" b="1" dirty="0">
              <a:solidFill>
                <a:srgbClr val="C00000"/>
              </a:solidFill>
              <a:latin typeface="Cambria" panose="02040503050406030204" pitchFamily="18" charset="0"/>
              <a:ea typeface="Cambria" panose="02040503050406030204" pitchFamily="18" charset="0"/>
            </a:endParaRPr>
          </a:p>
        </p:txBody>
      </p:sp>
      <p:sp>
        <p:nvSpPr>
          <p:cNvPr id="4" name="Espace réservé du numéro de diapositive 3">
            <a:extLst>
              <a:ext uri="{FF2B5EF4-FFF2-40B4-BE49-F238E27FC236}">
                <a16:creationId xmlns:a16="http://schemas.microsoft.com/office/drawing/2014/main" id="{C16A5657-A908-D9CC-B849-1AE32447BC07}"/>
              </a:ext>
            </a:extLst>
          </p:cNvPr>
          <p:cNvSpPr>
            <a:spLocks noGrp="1"/>
          </p:cNvSpPr>
          <p:nvPr>
            <p:ph type="sldNum" sz="quarter" idx="12"/>
          </p:nvPr>
        </p:nvSpPr>
        <p:spPr/>
        <p:txBody>
          <a:bodyPr/>
          <a:lstStyle/>
          <a:p>
            <a:fld id="{488C3CC4-1E09-495E-A30B-E0CF89A36A7B}" type="slidenum">
              <a:rPr lang="fr-CA" smtClean="0"/>
              <a:t>31</a:t>
            </a:fld>
            <a:endParaRPr lang="fr-CA"/>
          </a:p>
        </p:txBody>
      </p:sp>
    </p:spTree>
    <p:extLst>
      <p:ext uri="{BB962C8B-B14F-4D97-AF65-F5344CB8AC3E}">
        <p14:creationId xmlns:p14="http://schemas.microsoft.com/office/powerpoint/2010/main" val="815350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6107798-7B48-86A9-5AA9-125E4DD9CF44}"/>
              </a:ext>
            </a:extLst>
          </p:cNvPr>
          <p:cNvSpPr>
            <a:spLocks noGrp="1"/>
          </p:cNvSpPr>
          <p:nvPr>
            <p:ph type="sldNum" sz="quarter" idx="12"/>
          </p:nvPr>
        </p:nvSpPr>
        <p:spPr/>
        <p:txBody>
          <a:bodyPr/>
          <a:lstStyle/>
          <a:p>
            <a:fld id="{488C3CC4-1E09-495E-A30B-E0CF89A36A7B}" type="slidenum">
              <a:rPr lang="fr-CA" smtClean="0"/>
              <a:t>32</a:t>
            </a:fld>
            <a:endParaRPr lang="fr-CA"/>
          </a:p>
        </p:txBody>
      </p:sp>
      <p:pic>
        <p:nvPicPr>
          <p:cNvPr id="10" name="Image 9" descr="Une image contenant capture d’écran, noir, diagramme&#10;&#10;Le contenu généré par l’IA peut être incorrect.">
            <a:extLst>
              <a:ext uri="{FF2B5EF4-FFF2-40B4-BE49-F238E27FC236}">
                <a16:creationId xmlns:a16="http://schemas.microsoft.com/office/drawing/2014/main" id="{4D5B87E5-DD66-906F-1EC3-70972FC96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777" y="0"/>
            <a:ext cx="7908445" cy="6858000"/>
          </a:xfrm>
          <a:prstGeom prst="rect">
            <a:avLst/>
          </a:prstGeom>
        </p:spPr>
      </p:pic>
    </p:spTree>
    <p:extLst>
      <p:ext uri="{BB962C8B-B14F-4D97-AF65-F5344CB8AC3E}">
        <p14:creationId xmlns:p14="http://schemas.microsoft.com/office/powerpoint/2010/main" val="3931922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7105774-FD3A-A64A-D25F-F936FBE289B9}"/>
              </a:ext>
            </a:extLst>
          </p:cNvPr>
          <p:cNvSpPr>
            <a:spLocks noGrp="1"/>
          </p:cNvSpPr>
          <p:nvPr>
            <p:ph type="sldNum" sz="quarter" idx="12"/>
          </p:nvPr>
        </p:nvSpPr>
        <p:spPr/>
        <p:txBody>
          <a:bodyPr/>
          <a:lstStyle/>
          <a:p>
            <a:fld id="{488C3CC4-1E09-495E-A30B-E0CF89A36A7B}" type="slidenum">
              <a:rPr lang="fr-CA" smtClean="0"/>
              <a:t>33</a:t>
            </a:fld>
            <a:endParaRPr lang="fr-CA"/>
          </a:p>
        </p:txBody>
      </p:sp>
      <p:pic>
        <p:nvPicPr>
          <p:cNvPr id="10" name="Image 9" descr="Une image contenant art, Artefact, sculpture&#10;&#10;Le contenu généré par l’IA peut être incorrect.">
            <a:extLst>
              <a:ext uri="{FF2B5EF4-FFF2-40B4-BE49-F238E27FC236}">
                <a16:creationId xmlns:a16="http://schemas.microsoft.com/office/drawing/2014/main" id="{DCA2194A-39EC-FB30-56F3-400C462BA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4" y="350513"/>
            <a:ext cx="6096012" cy="6156973"/>
          </a:xfrm>
          <a:prstGeom prst="rect">
            <a:avLst/>
          </a:prstGeom>
        </p:spPr>
      </p:pic>
    </p:spTree>
    <p:extLst>
      <p:ext uri="{BB962C8B-B14F-4D97-AF65-F5344CB8AC3E}">
        <p14:creationId xmlns:p14="http://schemas.microsoft.com/office/powerpoint/2010/main" val="4108258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4E64A44-29C9-8DA9-EAF9-42E56A6FCC75}"/>
              </a:ext>
            </a:extLst>
          </p:cNvPr>
          <p:cNvSpPr>
            <a:spLocks noGrp="1"/>
          </p:cNvSpPr>
          <p:nvPr>
            <p:ph type="sldNum" sz="quarter" idx="12"/>
          </p:nvPr>
        </p:nvSpPr>
        <p:spPr/>
        <p:txBody>
          <a:bodyPr/>
          <a:lstStyle/>
          <a:p>
            <a:fld id="{488C3CC4-1E09-495E-A30B-E0CF89A36A7B}" type="slidenum">
              <a:rPr lang="fr-CA" smtClean="0"/>
              <a:t>34</a:t>
            </a:fld>
            <a:endParaRPr lang="fr-CA"/>
          </a:p>
        </p:txBody>
      </p:sp>
      <p:pic>
        <p:nvPicPr>
          <p:cNvPr id="8" name="Média en ligne 7" title="Mandelbulb: A Stunning 3D Fractal Found in the Wild! #shorts #viral">
            <a:hlinkClick r:id="" action="ppaction://media"/>
            <a:extLst>
              <a:ext uri="{FF2B5EF4-FFF2-40B4-BE49-F238E27FC236}">
                <a16:creationId xmlns:a16="http://schemas.microsoft.com/office/drawing/2014/main" id="{E3DAF5E9-15CC-8E70-5F85-30118653315A}"/>
              </a:ext>
            </a:extLst>
          </p:cNvPr>
          <p:cNvPicPr>
            <a:picLocks noRot="1" noChangeAspect="1"/>
          </p:cNvPicPr>
          <p:nvPr>
            <a:videoFile r:link="rId1"/>
          </p:nvPr>
        </p:nvPicPr>
        <p:blipFill>
          <a:blip r:embed="rId3"/>
          <a:stretch>
            <a:fillRect/>
          </a:stretch>
        </p:blipFill>
        <p:spPr>
          <a:xfrm>
            <a:off x="4157663" y="0"/>
            <a:ext cx="3875087" cy="6858000"/>
          </a:xfrm>
          <a:prstGeom prst="rect">
            <a:avLst/>
          </a:prstGeom>
        </p:spPr>
      </p:pic>
    </p:spTree>
    <p:extLst>
      <p:ext uri="{BB962C8B-B14F-4D97-AF65-F5344CB8AC3E}">
        <p14:creationId xmlns:p14="http://schemas.microsoft.com/office/powerpoint/2010/main" val="407986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56C5553-B116-3C28-0798-4B476E708643}"/>
              </a:ext>
            </a:extLst>
          </p:cNvPr>
          <p:cNvSpPr>
            <a:spLocks noGrp="1"/>
          </p:cNvSpPr>
          <p:nvPr>
            <p:ph type="sldNum" sz="quarter" idx="12"/>
          </p:nvPr>
        </p:nvSpPr>
        <p:spPr/>
        <p:txBody>
          <a:bodyPr/>
          <a:lstStyle/>
          <a:p>
            <a:fld id="{488C3CC4-1E09-495E-A30B-E0CF89A36A7B}" type="slidenum">
              <a:rPr lang="fr-CA" smtClean="0"/>
              <a:t>35</a:t>
            </a:fld>
            <a:endParaRPr lang="fr-CA"/>
          </a:p>
        </p:txBody>
      </p:sp>
      <p:pic>
        <p:nvPicPr>
          <p:cNvPr id="5" name="Média en ligne 4" title="Mandelbulb Flight">
            <a:hlinkClick r:id="" action="ppaction://media"/>
            <a:extLst>
              <a:ext uri="{FF2B5EF4-FFF2-40B4-BE49-F238E27FC236}">
                <a16:creationId xmlns:a16="http://schemas.microsoft.com/office/drawing/2014/main" id="{852E69BA-B5DD-0A78-7DB5-2C2445E8F72E}"/>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66787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8263B2A-C277-5749-E697-CFFB95673790}"/>
              </a:ext>
            </a:extLst>
          </p:cNvPr>
          <p:cNvSpPr>
            <a:spLocks noGrp="1"/>
          </p:cNvSpPr>
          <p:nvPr>
            <p:ph type="sldNum" sz="quarter" idx="12"/>
          </p:nvPr>
        </p:nvSpPr>
        <p:spPr/>
        <p:txBody>
          <a:bodyPr/>
          <a:lstStyle/>
          <a:p>
            <a:fld id="{488C3CC4-1E09-495E-A30B-E0CF89A36A7B}" type="slidenum">
              <a:rPr lang="fr-CA" smtClean="0"/>
              <a:t>36</a:t>
            </a:fld>
            <a:endParaRPr lang="fr-CA"/>
          </a:p>
        </p:txBody>
      </p:sp>
      <p:pic>
        <p:nvPicPr>
          <p:cNvPr id="5" name="Média en ligne 4" title="Mandelbulb 3D Exploration of The Depths Europa - 3D Fractal Animation">
            <a:hlinkClick r:id="" action="ppaction://media"/>
            <a:extLst>
              <a:ext uri="{FF2B5EF4-FFF2-40B4-BE49-F238E27FC236}">
                <a16:creationId xmlns:a16="http://schemas.microsoft.com/office/drawing/2014/main" id="{7C9A053E-A4F0-862C-FC82-AE968DEC143C}"/>
              </a:ext>
            </a:extLst>
          </p:cNvPr>
          <p:cNvPicPr>
            <a:picLocks noRot="1" noChangeAspect="1"/>
          </p:cNvPicPr>
          <p:nvPr>
            <a:videoFile r:link="rId1"/>
          </p:nvPr>
        </p:nvPicPr>
        <p:blipFill>
          <a:blip r:embed="rId3"/>
          <a:stretch>
            <a:fillRect/>
          </a:stretch>
        </p:blipFill>
        <p:spPr>
          <a:xfrm>
            <a:off x="0" y="-15248"/>
            <a:ext cx="12192000" cy="6888496"/>
          </a:xfrm>
          <a:prstGeom prst="rect">
            <a:avLst/>
          </a:prstGeom>
        </p:spPr>
      </p:pic>
    </p:spTree>
    <p:extLst>
      <p:ext uri="{BB962C8B-B14F-4D97-AF65-F5344CB8AC3E}">
        <p14:creationId xmlns:p14="http://schemas.microsoft.com/office/powerpoint/2010/main" val="32736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807345B-B3F2-708D-122B-D1E0C783C23E}"/>
              </a:ext>
            </a:extLst>
          </p:cNvPr>
          <p:cNvPicPr>
            <a:picLocks noChangeAspect="1"/>
          </p:cNvPicPr>
          <p:nvPr/>
        </p:nvPicPr>
        <p:blipFill>
          <a:blip r:embed="rId2"/>
          <a:stretch>
            <a:fillRect/>
          </a:stretch>
        </p:blipFill>
        <p:spPr>
          <a:xfrm>
            <a:off x="3445515" y="0"/>
            <a:ext cx="5300970" cy="6858000"/>
          </a:xfrm>
          <a:prstGeom prst="rect">
            <a:avLst/>
          </a:prstGeom>
        </p:spPr>
      </p:pic>
    </p:spTree>
    <p:extLst>
      <p:ext uri="{BB962C8B-B14F-4D97-AF65-F5344CB8AC3E}">
        <p14:creationId xmlns:p14="http://schemas.microsoft.com/office/powerpoint/2010/main" val="2504911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327D9-A4FE-1B7C-0D83-3CC54DEBD2ED}"/>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57ABEDA-4F25-CB06-C638-EFC2F93523E1}"/>
              </a:ext>
            </a:extLst>
          </p:cNvPr>
          <p:cNvSpPr>
            <a:spLocks noGrp="1"/>
          </p:cNvSpPr>
          <p:nvPr>
            <p:ph idx="1"/>
          </p:nvPr>
        </p:nvSpPr>
        <p:spPr>
          <a:xfrm>
            <a:off x="838200" y="1450566"/>
            <a:ext cx="10515600" cy="2544385"/>
          </a:xfrm>
        </p:spPr>
        <p:txBody>
          <a:bodyPr>
            <a:normAutofit/>
          </a:bodyPr>
          <a:lstStyle/>
          <a:p>
            <a:pPr marL="0" indent="0">
              <a:buNone/>
            </a:pPr>
            <a:r>
              <a:rPr lang="fr-CA" sz="3600" b="1" dirty="0">
                <a:solidFill>
                  <a:srgbClr val="C00000"/>
                </a:solidFill>
                <a:latin typeface="Cambria" panose="02040503050406030204" pitchFamily="18" charset="0"/>
                <a:ea typeface="Cambria" panose="02040503050406030204" pitchFamily="18" charset="0"/>
              </a:rPr>
              <a:t>0.  Wow !</a:t>
            </a:r>
          </a:p>
          <a:p>
            <a:pPr marL="0" indent="0">
              <a:buNone/>
            </a:pPr>
            <a:r>
              <a:rPr lang="fr-CA" sz="3600" dirty="0">
                <a:latin typeface="Cambria" panose="02040503050406030204" pitchFamily="18" charset="0"/>
                <a:ea typeface="Cambria" panose="02040503050406030204" pitchFamily="18" charset="0"/>
              </a:rPr>
              <a:t>1.  Suites</a:t>
            </a:r>
          </a:p>
          <a:p>
            <a:pPr marL="0" indent="0">
              <a:buNone/>
            </a:pPr>
            <a:r>
              <a:rPr lang="fr-CA" sz="3600" dirty="0">
                <a:latin typeface="Cambria" panose="02040503050406030204" pitchFamily="18" charset="0"/>
                <a:ea typeface="Cambria" panose="02040503050406030204" pitchFamily="18" charset="0"/>
              </a:rPr>
              <a:t>2.  Mandelbrot</a:t>
            </a:r>
          </a:p>
          <a:p>
            <a:pPr marL="0" indent="0">
              <a:buNone/>
            </a:pPr>
            <a:r>
              <a:rPr lang="fr-CA" sz="3600" dirty="0">
                <a:latin typeface="Cambria" panose="02040503050406030204" pitchFamily="18" charset="0"/>
                <a:ea typeface="Cambria" panose="02040503050406030204" pitchFamily="18" charset="0"/>
              </a:rPr>
              <a:t>3.  </a:t>
            </a:r>
            <a:r>
              <a:rPr lang="fr-CA" sz="3600" dirty="0" err="1">
                <a:latin typeface="Cambria" panose="02040503050406030204" pitchFamily="18" charset="0"/>
                <a:ea typeface="Cambria" panose="02040503050406030204" pitchFamily="18" charset="0"/>
              </a:rPr>
              <a:t>Mandelbulb</a:t>
            </a:r>
            <a:endParaRPr lang="fr-CA" sz="3600" dirty="0">
              <a:latin typeface="Cambria" panose="02040503050406030204" pitchFamily="18" charset="0"/>
              <a:ea typeface="Cambria" panose="02040503050406030204" pitchFamily="18" charset="0"/>
            </a:endParaRPr>
          </a:p>
        </p:txBody>
      </p:sp>
      <p:sp>
        <p:nvSpPr>
          <p:cNvPr id="4" name="Espace réservé du numéro de diapositive 3">
            <a:extLst>
              <a:ext uri="{FF2B5EF4-FFF2-40B4-BE49-F238E27FC236}">
                <a16:creationId xmlns:a16="http://schemas.microsoft.com/office/drawing/2014/main" id="{58B7310C-4F29-6334-6097-0BF4442283E2}"/>
              </a:ext>
            </a:extLst>
          </p:cNvPr>
          <p:cNvSpPr>
            <a:spLocks noGrp="1"/>
          </p:cNvSpPr>
          <p:nvPr>
            <p:ph type="sldNum" sz="quarter" idx="12"/>
          </p:nvPr>
        </p:nvSpPr>
        <p:spPr/>
        <p:txBody>
          <a:bodyPr/>
          <a:lstStyle/>
          <a:p>
            <a:fld id="{488C3CC4-1E09-495E-A30B-E0CF89A36A7B}" type="slidenum">
              <a:rPr lang="fr-CA" smtClean="0"/>
              <a:t>4</a:t>
            </a:fld>
            <a:endParaRPr lang="fr-CA"/>
          </a:p>
        </p:txBody>
      </p:sp>
    </p:spTree>
    <p:extLst>
      <p:ext uri="{BB962C8B-B14F-4D97-AF65-F5344CB8AC3E}">
        <p14:creationId xmlns:p14="http://schemas.microsoft.com/office/powerpoint/2010/main" val="1843712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8A32BFC-03BF-59E8-1608-8F7C99125290}"/>
              </a:ext>
            </a:extLst>
          </p:cNvPr>
          <p:cNvSpPr>
            <a:spLocks noGrp="1"/>
          </p:cNvSpPr>
          <p:nvPr>
            <p:ph type="sldNum" sz="quarter" idx="12"/>
          </p:nvPr>
        </p:nvSpPr>
        <p:spPr/>
        <p:txBody>
          <a:bodyPr/>
          <a:lstStyle/>
          <a:p>
            <a:fld id="{488C3CC4-1E09-495E-A30B-E0CF89A36A7B}" type="slidenum">
              <a:rPr lang="fr-CA" smtClean="0"/>
              <a:t>5</a:t>
            </a:fld>
            <a:endParaRPr lang="fr-CA"/>
          </a:p>
        </p:txBody>
      </p:sp>
      <p:pic>
        <p:nvPicPr>
          <p:cNvPr id="5" name="Média en ligne 4" title="Eye of the Universe - Mandelbrot Fractal Zoom (e1091) (4k 60fps)">
            <a:hlinkClick r:id="" action="ppaction://media"/>
            <a:extLst>
              <a:ext uri="{FF2B5EF4-FFF2-40B4-BE49-F238E27FC236}">
                <a16:creationId xmlns:a16="http://schemas.microsoft.com/office/drawing/2014/main" id="{4FA6261C-C8D8-4098-5CFB-F05CA4648F97}"/>
              </a:ext>
            </a:extLst>
          </p:cNvPr>
          <p:cNvPicPr>
            <a:picLocks noRot="1" noChangeAspect="1"/>
          </p:cNvPicPr>
          <p:nvPr>
            <a:videoFile r:link="rId1"/>
          </p:nvPr>
        </p:nvPicPr>
        <p:blipFill>
          <a:blip r:embed="rId3"/>
          <a:stretch>
            <a:fillRect/>
          </a:stretch>
        </p:blipFill>
        <p:spPr>
          <a:xfrm>
            <a:off x="0" y="-15248"/>
            <a:ext cx="12192000" cy="6888496"/>
          </a:xfrm>
          <a:prstGeom prst="rect">
            <a:avLst/>
          </a:prstGeom>
        </p:spPr>
      </p:pic>
    </p:spTree>
    <p:extLst>
      <p:ext uri="{BB962C8B-B14F-4D97-AF65-F5344CB8AC3E}">
        <p14:creationId xmlns:p14="http://schemas.microsoft.com/office/powerpoint/2010/main" val="20854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491B0-6BF0-611A-31AC-A3A3D738CD43}"/>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C94E2F0-51E1-8661-1BC0-849C87EE2715}"/>
              </a:ext>
            </a:extLst>
          </p:cNvPr>
          <p:cNvSpPr>
            <a:spLocks noGrp="1"/>
          </p:cNvSpPr>
          <p:nvPr>
            <p:ph idx="1"/>
          </p:nvPr>
        </p:nvSpPr>
        <p:spPr>
          <a:xfrm>
            <a:off x="838200" y="1450566"/>
            <a:ext cx="10515600" cy="3956867"/>
          </a:xfrm>
        </p:spPr>
        <p:txBody>
          <a:bodyPr>
            <a:normAutofit/>
          </a:bodyPr>
          <a:lstStyle/>
          <a:p>
            <a:pPr marL="0" indent="0">
              <a:buNone/>
            </a:pPr>
            <a:r>
              <a:rPr lang="fr-CA" sz="3600" dirty="0">
                <a:latin typeface="Cambria" panose="02040503050406030204" pitchFamily="18" charset="0"/>
                <a:ea typeface="Cambria" panose="02040503050406030204" pitchFamily="18" charset="0"/>
              </a:rPr>
              <a:t>0.  Wow !</a:t>
            </a:r>
          </a:p>
          <a:p>
            <a:pPr marL="0" indent="0">
              <a:buNone/>
            </a:pPr>
            <a:r>
              <a:rPr lang="fr-CA" sz="3600" b="1" dirty="0">
                <a:solidFill>
                  <a:srgbClr val="C00000"/>
                </a:solidFill>
                <a:latin typeface="Cambria" panose="02040503050406030204" pitchFamily="18" charset="0"/>
                <a:ea typeface="Cambria" panose="02040503050406030204" pitchFamily="18" charset="0"/>
              </a:rPr>
              <a:t>1.  Suites</a:t>
            </a:r>
          </a:p>
          <a:p>
            <a:pPr marL="0" indent="0">
              <a:buNone/>
            </a:pPr>
            <a:r>
              <a:rPr lang="fr-CA" sz="3600" dirty="0">
                <a:latin typeface="Cambria" panose="02040503050406030204" pitchFamily="18" charset="0"/>
                <a:ea typeface="Cambria" panose="02040503050406030204" pitchFamily="18" charset="0"/>
              </a:rPr>
              <a:t>2.  Mandelbrot</a:t>
            </a:r>
          </a:p>
          <a:p>
            <a:pPr marL="0" indent="0">
              <a:buNone/>
            </a:pPr>
            <a:r>
              <a:rPr lang="fr-CA" sz="3600" dirty="0">
                <a:latin typeface="Cambria" panose="02040503050406030204" pitchFamily="18" charset="0"/>
                <a:ea typeface="Cambria" panose="02040503050406030204" pitchFamily="18" charset="0"/>
              </a:rPr>
              <a:t>3.  </a:t>
            </a:r>
            <a:r>
              <a:rPr lang="fr-CA" sz="3600" dirty="0" err="1">
                <a:latin typeface="Cambria" panose="02040503050406030204" pitchFamily="18" charset="0"/>
                <a:ea typeface="Cambria" panose="02040503050406030204" pitchFamily="18" charset="0"/>
              </a:rPr>
              <a:t>Mandelbulb</a:t>
            </a:r>
            <a:endParaRPr lang="fr-CA" sz="3600" dirty="0">
              <a:latin typeface="Cambria" panose="02040503050406030204" pitchFamily="18" charset="0"/>
              <a:ea typeface="Cambria" panose="02040503050406030204" pitchFamily="18" charset="0"/>
            </a:endParaRPr>
          </a:p>
        </p:txBody>
      </p:sp>
      <p:sp>
        <p:nvSpPr>
          <p:cNvPr id="4" name="Espace réservé du numéro de diapositive 3">
            <a:extLst>
              <a:ext uri="{FF2B5EF4-FFF2-40B4-BE49-F238E27FC236}">
                <a16:creationId xmlns:a16="http://schemas.microsoft.com/office/drawing/2014/main" id="{46770730-6CF6-5CC6-E6EE-7FD8CA744BCF}"/>
              </a:ext>
            </a:extLst>
          </p:cNvPr>
          <p:cNvSpPr>
            <a:spLocks noGrp="1"/>
          </p:cNvSpPr>
          <p:nvPr>
            <p:ph type="sldNum" sz="quarter" idx="12"/>
          </p:nvPr>
        </p:nvSpPr>
        <p:spPr/>
        <p:txBody>
          <a:bodyPr/>
          <a:lstStyle/>
          <a:p>
            <a:fld id="{488C3CC4-1E09-495E-A30B-E0CF89A36A7B}" type="slidenum">
              <a:rPr lang="fr-CA" smtClean="0"/>
              <a:t>6</a:t>
            </a:fld>
            <a:endParaRPr lang="fr-CA"/>
          </a:p>
        </p:txBody>
      </p:sp>
    </p:spTree>
    <p:extLst>
      <p:ext uri="{BB962C8B-B14F-4D97-AF65-F5344CB8AC3E}">
        <p14:creationId xmlns:p14="http://schemas.microsoft.com/office/powerpoint/2010/main" val="615069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54D8E6-A261-29BC-2063-57EEAD27AF87}"/>
              </a:ext>
            </a:extLst>
          </p:cNvPr>
          <p:cNvSpPr>
            <a:spLocks noGrp="1"/>
          </p:cNvSpPr>
          <p:nvPr>
            <p:ph type="title"/>
          </p:nvPr>
        </p:nvSpPr>
        <p:spPr/>
        <p:txBody>
          <a:bodyPr/>
          <a:lstStyle/>
          <a:p>
            <a:r>
              <a:rPr lang="fr-CA" b="1" dirty="0">
                <a:latin typeface="Cambria" panose="02040503050406030204" pitchFamily="18" charset="0"/>
                <a:ea typeface="Cambria" panose="02040503050406030204" pitchFamily="18" charset="0"/>
              </a:rPr>
              <a:t>Suite</a:t>
            </a:r>
          </a:p>
        </p:txBody>
      </p:sp>
      <p:sp>
        <p:nvSpPr>
          <p:cNvPr id="3" name="Espace réservé du contenu 2">
            <a:extLst>
              <a:ext uri="{FF2B5EF4-FFF2-40B4-BE49-F238E27FC236}">
                <a16:creationId xmlns:a16="http://schemas.microsoft.com/office/drawing/2014/main" id="{6B093EDD-BBA8-FC29-9FC9-33323A938039}"/>
              </a:ext>
            </a:extLst>
          </p:cNvPr>
          <p:cNvSpPr>
            <a:spLocks noGrp="1"/>
          </p:cNvSpPr>
          <p:nvPr>
            <p:ph idx="1"/>
          </p:nvPr>
        </p:nvSpPr>
        <p:spPr/>
        <p:txBody>
          <a:bodyPr/>
          <a:lstStyle/>
          <a:p>
            <a:pPr marL="0" indent="0">
              <a:buNone/>
            </a:pPr>
            <a:r>
              <a:rPr lang="fr-CA" dirty="0">
                <a:latin typeface="Cambria" panose="02040503050406030204" pitchFamily="18" charset="0"/>
                <a:ea typeface="Cambria" panose="02040503050406030204" pitchFamily="18" charset="0"/>
              </a:rPr>
              <a:t>Famille d'éléments indexés par les entiers naturels.</a:t>
            </a:r>
          </a:p>
        </p:txBody>
      </p:sp>
      <p:sp>
        <p:nvSpPr>
          <p:cNvPr id="4" name="Espace réservé du numéro de diapositive 3">
            <a:extLst>
              <a:ext uri="{FF2B5EF4-FFF2-40B4-BE49-F238E27FC236}">
                <a16:creationId xmlns:a16="http://schemas.microsoft.com/office/drawing/2014/main" id="{DC077B3E-46D4-E5C5-9651-1CBCFCAF055F}"/>
              </a:ext>
            </a:extLst>
          </p:cNvPr>
          <p:cNvSpPr>
            <a:spLocks noGrp="1"/>
          </p:cNvSpPr>
          <p:nvPr>
            <p:ph type="sldNum" sz="quarter" idx="12"/>
          </p:nvPr>
        </p:nvSpPr>
        <p:spPr/>
        <p:txBody>
          <a:bodyPr/>
          <a:lstStyle/>
          <a:p>
            <a:fld id="{488C3CC4-1E09-495E-A30B-E0CF89A36A7B}" type="slidenum">
              <a:rPr lang="fr-CA" smtClean="0"/>
              <a:t>7</a:t>
            </a:fld>
            <a:endParaRPr lang="fr-CA"/>
          </a:p>
        </p:txBody>
      </p:sp>
    </p:spTree>
    <p:extLst>
      <p:ext uri="{BB962C8B-B14F-4D97-AF65-F5344CB8AC3E}">
        <p14:creationId xmlns:p14="http://schemas.microsoft.com/office/powerpoint/2010/main" val="4245566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D2D26-7BA3-0B3C-8D7A-D19130BE79C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9370CA8-9308-1CF3-340D-5D8676E6D61D}"/>
              </a:ext>
            </a:extLst>
          </p:cNvPr>
          <p:cNvSpPr>
            <a:spLocks noGrp="1"/>
          </p:cNvSpPr>
          <p:nvPr>
            <p:ph type="title"/>
          </p:nvPr>
        </p:nvSpPr>
        <p:spPr/>
        <p:txBody>
          <a:bodyPr/>
          <a:lstStyle/>
          <a:p>
            <a:r>
              <a:rPr lang="fr-CA" b="1" dirty="0">
                <a:latin typeface="Cambria" panose="02040503050406030204" pitchFamily="18" charset="0"/>
                <a:ea typeface="Cambria" panose="02040503050406030204" pitchFamily="18" charset="0"/>
              </a:rPr>
              <a:t>Exemples</a:t>
            </a:r>
          </a:p>
        </p:txBody>
      </p:sp>
      <p:sp>
        <p:nvSpPr>
          <p:cNvPr id="3" name="Espace réservé du contenu 2">
            <a:extLst>
              <a:ext uri="{FF2B5EF4-FFF2-40B4-BE49-F238E27FC236}">
                <a16:creationId xmlns:a16="http://schemas.microsoft.com/office/drawing/2014/main" id="{22D725E4-F178-1737-A056-E3C2D823BC1F}"/>
              </a:ext>
            </a:extLst>
          </p:cNvPr>
          <p:cNvSpPr>
            <a:spLocks noGrp="1"/>
          </p:cNvSpPr>
          <p:nvPr>
            <p:ph idx="1"/>
          </p:nvPr>
        </p:nvSpPr>
        <p:spPr/>
        <p:txBody>
          <a:bodyPr>
            <a:normAutofit fontScale="70000" lnSpcReduction="20000"/>
          </a:bodyPr>
          <a:lstStyle/>
          <a:p>
            <a:pPr marL="0" indent="0">
              <a:buNone/>
            </a:pPr>
            <a:r>
              <a:rPr lang="fr-CA" b="1" dirty="0">
                <a:latin typeface="Cambria" panose="02040503050406030204" pitchFamily="18" charset="0"/>
                <a:ea typeface="Cambria" panose="02040503050406030204" pitchFamily="18" charset="0"/>
              </a:rPr>
              <a:t>1.  Conjonctions de coordination du français</a:t>
            </a:r>
          </a:p>
          <a:p>
            <a:pPr marL="0" indent="0">
              <a:buNone/>
            </a:pPr>
            <a:r>
              <a:rPr lang="fr-CA" dirty="0">
                <a:latin typeface="Cambria" panose="02040503050406030204" pitchFamily="18" charset="0"/>
                <a:ea typeface="Cambria" panose="02040503050406030204" pitchFamily="18" charset="0"/>
              </a:rPr>
              <a:t>Mais, Ou, Et, Donc, Car, Ni, Or</a:t>
            </a:r>
          </a:p>
          <a:p>
            <a:pPr marL="0" indent="0">
              <a:buNone/>
            </a:pPr>
            <a:endParaRPr lang="fr-CA" dirty="0">
              <a:latin typeface="Cambria" panose="02040503050406030204" pitchFamily="18" charset="0"/>
              <a:ea typeface="Cambria" panose="02040503050406030204" pitchFamily="18" charset="0"/>
            </a:endParaRPr>
          </a:p>
          <a:p>
            <a:pPr marL="0" indent="0">
              <a:buNone/>
            </a:pPr>
            <a:r>
              <a:rPr lang="fr-CA" b="1" dirty="0">
                <a:latin typeface="Cambria" panose="02040503050406030204" pitchFamily="18" charset="0"/>
                <a:ea typeface="Cambria" panose="02040503050406030204" pitchFamily="18" charset="0"/>
              </a:rPr>
              <a:t>2.  Chiffres en base 16</a:t>
            </a:r>
          </a:p>
          <a:p>
            <a:pPr marL="0" indent="0">
              <a:buNone/>
            </a:pPr>
            <a:r>
              <a:rPr lang="fr-CA" dirty="0">
                <a:latin typeface="Cambria" panose="02040503050406030204" pitchFamily="18" charset="0"/>
                <a:ea typeface="Cambria" panose="02040503050406030204" pitchFamily="18" charset="0"/>
              </a:rPr>
              <a:t>0, 1, 2, 3, 4, 5, 6, 7, 8, 9, A, B, C, D, E, F</a:t>
            </a:r>
          </a:p>
          <a:p>
            <a:pPr marL="0" indent="0">
              <a:buNone/>
            </a:pPr>
            <a:endParaRPr lang="fr-CA" dirty="0">
              <a:latin typeface="Cambria" panose="02040503050406030204" pitchFamily="18" charset="0"/>
              <a:ea typeface="Cambria" panose="02040503050406030204" pitchFamily="18" charset="0"/>
            </a:endParaRPr>
          </a:p>
          <a:p>
            <a:pPr marL="0" indent="0">
              <a:buNone/>
            </a:pPr>
            <a:r>
              <a:rPr lang="fr-CA" b="1" dirty="0">
                <a:latin typeface="Cambria" panose="02040503050406030204" pitchFamily="18" charset="0"/>
                <a:ea typeface="Cambria" panose="02040503050406030204" pitchFamily="18" charset="0"/>
              </a:rPr>
              <a:t>3.  Effeuillage d’une marguerite</a:t>
            </a:r>
          </a:p>
          <a:p>
            <a:pPr marL="0" indent="0">
              <a:buNone/>
            </a:pPr>
            <a:r>
              <a:rPr lang="fr-CA" dirty="0">
                <a:latin typeface="Cambria" panose="02040503050406030204" pitchFamily="18" charset="0"/>
                <a:ea typeface="Cambria" panose="02040503050406030204" pitchFamily="18" charset="0"/>
              </a:rPr>
              <a:t>« elle m’aime un peu », « beaucoup », « passionnément », « à la folie », « pas du tout »,</a:t>
            </a:r>
            <a:br>
              <a:rPr lang="fr-CA" dirty="0">
                <a:latin typeface="Cambria" panose="02040503050406030204" pitchFamily="18" charset="0"/>
                <a:ea typeface="Cambria" panose="02040503050406030204" pitchFamily="18" charset="0"/>
              </a:rPr>
            </a:br>
            <a:r>
              <a:rPr lang="fr-CA" dirty="0">
                <a:latin typeface="Cambria" panose="02040503050406030204" pitchFamily="18" charset="0"/>
                <a:ea typeface="Cambria" panose="02040503050406030204" pitchFamily="18" charset="0"/>
              </a:rPr>
              <a:t>« elle m’aime un peu », « beaucoup », « passionnément », « à la folie », « pas du tout », …</a:t>
            </a:r>
          </a:p>
          <a:p>
            <a:pPr marL="0" indent="0">
              <a:buNone/>
            </a:pPr>
            <a:endParaRPr lang="fr-CA" dirty="0">
              <a:latin typeface="Cambria" panose="02040503050406030204" pitchFamily="18" charset="0"/>
              <a:ea typeface="Cambria" panose="02040503050406030204" pitchFamily="18" charset="0"/>
            </a:endParaRPr>
          </a:p>
          <a:p>
            <a:pPr marL="0" indent="0">
              <a:buNone/>
            </a:pPr>
            <a:r>
              <a:rPr lang="fr-CA" b="1" dirty="0">
                <a:latin typeface="Cambria" panose="02040503050406030204" pitchFamily="18" charset="0"/>
                <a:ea typeface="Cambria" panose="02040503050406030204" pitchFamily="18" charset="0"/>
              </a:rPr>
              <a:t>4.  Ensemble des combinaisons de 3 lettres</a:t>
            </a:r>
          </a:p>
          <a:p>
            <a:pPr marL="0" indent="0">
              <a:buNone/>
            </a:pPr>
            <a:r>
              <a:rPr lang="fr-CA" dirty="0">
                <a:latin typeface="Cambria" panose="02040503050406030204" pitchFamily="18" charset="0"/>
                <a:ea typeface="Cambria" panose="02040503050406030204" pitchFamily="18" charset="0"/>
              </a:rPr>
              <a:t>a, b, c, </a:t>
            </a:r>
            <a:r>
              <a:rPr lang="fr-CA" dirty="0" err="1">
                <a:latin typeface="Cambria" panose="02040503050406030204" pitchFamily="18" charset="0"/>
                <a:ea typeface="Cambria" panose="02040503050406030204" pitchFamily="18" charset="0"/>
              </a:rPr>
              <a:t>aa</a:t>
            </a:r>
            <a:r>
              <a:rPr lang="fr-CA" dirty="0">
                <a:latin typeface="Cambria" panose="02040503050406030204" pitchFamily="18" charset="0"/>
                <a:ea typeface="Cambria" panose="02040503050406030204" pitchFamily="18" charset="0"/>
              </a:rPr>
              <a:t>, ab, </a:t>
            </a:r>
            <a:r>
              <a:rPr lang="fr-CA" dirty="0" err="1">
                <a:latin typeface="Cambria" panose="02040503050406030204" pitchFamily="18" charset="0"/>
                <a:ea typeface="Cambria" panose="02040503050406030204" pitchFamily="18" charset="0"/>
              </a:rPr>
              <a:t>ac</a:t>
            </a:r>
            <a:r>
              <a:rPr lang="fr-CA" dirty="0">
                <a:latin typeface="Cambria" panose="02040503050406030204" pitchFamily="18" charset="0"/>
                <a:ea typeface="Cambria" panose="02040503050406030204" pitchFamily="18" charset="0"/>
              </a:rPr>
              <a:t>, </a:t>
            </a:r>
            <a:r>
              <a:rPr lang="fr-CA" dirty="0" err="1">
                <a:latin typeface="Cambria" panose="02040503050406030204" pitchFamily="18" charset="0"/>
                <a:ea typeface="Cambria" panose="02040503050406030204" pitchFamily="18" charset="0"/>
              </a:rPr>
              <a:t>ba</a:t>
            </a:r>
            <a:r>
              <a:rPr lang="fr-CA" dirty="0">
                <a:latin typeface="Cambria" panose="02040503050406030204" pitchFamily="18" charset="0"/>
                <a:ea typeface="Cambria" panose="02040503050406030204" pitchFamily="18" charset="0"/>
              </a:rPr>
              <a:t>, </a:t>
            </a:r>
            <a:r>
              <a:rPr lang="fr-CA" dirty="0" err="1">
                <a:latin typeface="Cambria" panose="02040503050406030204" pitchFamily="18" charset="0"/>
                <a:ea typeface="Cambria" panose="02040503050406030204" pitchFamily="18" charset="0"/>
              </a:rPr>
              <a:t>bb</a:t>
            </a:r>
            <a:r>
              <a:rPr lang="fr-CA" dirty="0">
                <a:latin typeface="Cambria" panose="02040503050406030204" pitchFamily="18" charset="0"/>
                <a:ea typeface="Cambria" panose="02040503050406030204" pitchFamily="18" charset="0"/>
              </a:rPr>
              <a:t>, </a:t>
            </a:r>
            <a:r>
              <a:rPr lang="fr-CA" dirty="0" err="1">
                <a:latin typeface="Cambria" panose="02040503050406030204" pitchFamily="18" charset="0"/>
                <a:ea typeface="Cambria" panose="02040503050406030204" pitchFamily="18" charset="0"/>
              </a:rPr>
              <a:t>bc</a:t>
            </a:r>
            <a:r>
              <a:rPr lang="fr-CA" dirty="0">
                <a:latin typeface="Cambria" panose="02040503050406030204" pitchFamily="18" charset="0"/>
                <a:ea typeface="Cambria" panose="02040503050406030204" pitchFamily="18" charset="0"/>
              </a:rPr>
              <a:t>, ca, cb, cc, </a:t>
            </a:r>
            <a:r>
              <a:rPr lang="fr-CA" dirty="0" err="1">
                <a:latin typeface="Cambria" panose="02040503050406030204" pitchFamily="18" charset="0"/>
                <a:ea typeface="Cambria" panose="02040503050406030204" pitchFamily="18" charset="0"/>
              </a:rPr>
              <a:t>aaa</a:t>
            </a:r>
            <a:r>
              <a:rPr lang="fr-CA" dirty="0">
                <a:latin typeface="Cambria" panose="02040503050406030204" pitchFamily="18" charset="0"/>
                <a:ea typeface="Cambria" panose="02040503050406030204" pitchFamily="18" charset="0"/>
              </a:rPr>
              <a:t>, </a:t>
            </a:r>
            <a:r>
              <a:rPr lang="fr-CA" dirty="0" err="1">
                <a:latin typeface="Cambria" panose="02040503050406030204" pitchFamily="18" charset="0"/>
                <a:ea typeface="Cambria" panose="02040503050406030204" pitchFamily="18" charset="0"/>
              </a:rPr>
              <a:t>aab</a:t>
            </a:r>
            <a:r>
              <a:rPr lang="fr-CA" dirty="0">
                <a:latin typeface="Cambria" panose="02040503050406030204" pitchFamily="18" charset="0"/>
                <a:ea typeface="Cambria" panose="02040503050406030204" pitchFamily="18" charset="0"/>
              </a:rPr>
              <a:t>, </a:t>
            </a:r>
            <a:r>
              <a:rPr lang="fr-CA" dirty="0" err="1">
                <a:latin typeface="Cambria" panose="02040503050406030204" pitchFamily="18" charset="0"/>
                <a:ea typeface="Cambria" panose="02040503050406030204" pitchFamily="18" charset="0"/>
              </a:rPr>
              <a:t>aac</a:t>
            </a:r>
            <a:r>
              <a:rPr lang="fr-CA" dirty="0">
                <a:latin typeface="Cambria" panose="02040503050406030204" pitchFamily="18" charset="0"/>
                <a:ea typeface="Cambria" panose="02040503050406030204" pitchFamily="18" charset="0"/>
              </a:rPr>
              <a:t>, …</a:t>
            </a:r>
          </a:p>
        </p:txBody>
      </p:sp>
      <p:sp>
        <p:nvSpPr>
          <p:cNvPr id="4" name="Espace réservé du numéro de diapositive 3">
            <a:extLst>
              <a:ext uri="{FF2B5EF4-FFF2-40B4-BE49-F238E27FC236}">
                <a16:creationId xmlns:a16="http://schemas.microsoft.com/office/drawing/2014/main" id="{CD909A88-172D-F820-91A3-D409957ABFF4}"/>
              </a:ext>
            </a:extLst>
          </p:cNvPr>
          <p:cNvSpPr>
            <a:spLocks noGrp="1"/>
          </p:cNvSpPr>
          <p:nvPr>
            <p:ph type="sldNum" sz="quarter" idx="12"/>
          </p:nvPr>
        </p:nvSpPr>
        <p:spPr/>
        <p:txBody>
          <a:bodyPr/>
          <a:lstStyle/>
          <a:p>
            <a:fld id="{488C3CC4-1E09-495E-A30B-E0CF89A36A7B}" type="slidenum">
              <a:rPr lang="fr-CA" smtClean="0"/>
              <a:t>8</a:t>
            </a:fld>
            <a:endParaRPr lang="fr-CA"/>
          </a:p>
        </p:txBody>
      </p:sp>
    </p:spTree>
    <p:extLst>
      <p:ext uri="{BB962C8B-B14F-4D97-AF65-F5344CB8AC3E}">
        <p14:creationId xmlns:p14="http://schemas.microsoft.com/office/powerpoint/2010/main" val="1402434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8D1AB-2829-D2A9-33F7-3BB28093141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F8066B5-953F-0BB0-3636-BD57081A2291}"/>
              </a:ext>
            </a:extLst>
          </p:cNvPr>
          <p:cNvSpPr>
            <a:spLocks noGrp="1"/>
          </p:cNvSpPr>
          <p:nvPr>
            <p:ph type="title"/>
          </p:nvPr>
        </p:nvSpPr>
        <p:spPr/>
        <p:txBody>
          <a:bodyPr/>
          <a:lstStyle/>
          <a:p>
            <a:r>
              <a:rPr lang="fr-CA" b="1" dirty="0">
                <a:latin typeface="Cambria" panose="02040503050406030204" pitchFamily="18" charset="0"/>
                <a:ea typeface="Cambria" panose="02040503050406030204" pitchFamily="18" charset="0"/>
              </a:rPr>
              <a:t>Suite infinie de nombres réels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5D50004F-52FC-040F-CBAA-4F0BA856AF96}"/>
                  </a:ext>
                </a:extLst>
              </p:cNvPr>
              <p:cNvSpPr>
                <a:spLocks noGrp="1"/>
              </p:cNvSpPr>
              <p:nvPr>
                <p:ph idx="1"/>
              </p:nvPr>
            </p:nvSpPr>
            <p:spPr/>
            <p:txBody>
              <a:bodyPr/>
              <a:lstStyle/>
              <a:p>
                <a:pPr marL="0" indent="0">
                  <a:buNone/>
                </a:pPr>
                <a:r>
                  <a:rPr lang="fr-CA" dirty="0">
                    <a:latin typeface="Cambria" panose="02040503050406030204" pitchFamily="18" charset="0"/>
                    <a:ea typeface="Cambria" panose="02040503050406030204" pitchFamily="18" charset="0"/>
                  </a:rPr>
                  <a:t>Règle associant à tout nombre naturel </a:t>
                </a:r>
                <a14:m>
                  <m:oMath xmlns:m="http://schemas.openxmlformats.org/officeDocument/2006/math">
                    <m:r>
                      <a:rPr lang="fr-CA" i="1" dirty="0" smtClean="0">
                        <a:latin typeface="Cambria Math" panose="02040503050406030204" pitchFamily="18" charset="0"/>
                        <a:ea typeface="Cambria" panose="02040503050406030204" pitchFamily="18" charset="0"/>
                      </a:rPr>
                      <m:t>𝑛</m:t>
                    </m:r>
                  </m:oMath>
                </a14:m>
                <a:r>
                  <a:rPr lang="fr-CA" dirty="0">
                    <a:latin typeface="Cambria" panose="02040503050406030204" pitchFamily="18" charset="0"/>
                    <a:ea typeface="Cambria" panose="02040503050406030204" pitchFamily="18" charset="0"/>
                  </a:rPr>
                  <a:t> un nombre réel </a:t>
                </a:r>
                <a14:m>
                  <m:oMath xmlns:m="http://schemas.openxmlformats.org/officeDocument/2006/math">
                    <m:sSub>
                      <m:sSubPr>
                        <m:ctrlPr>
                          <a:rPr lang="fr-CA" i="1" dirty="0" smtClean="0">
                            <a:latin typeface="Cambria Math" panose="02040503050406030204" pitchFamily="18" charset="0"/>
                            <a:ea typeface="Cambria" panose="02040503050406030204" pitchFamily="18" charset="0"/>
                          </a:rPr>
                        </m:ctrlPr>
                      </m:sSubPr>
                      <m:e>
                        <m:r>
                          <a:rPr lang="fr-CA" i="1" dirty="0" smtClean="0">
                            <a:latin typeface="Cambria Math" panose="02040503050406030204" pitchFamily="18" charset="0"/>
                            <a:ea typeface="Cambria" panose="02040503050406030204" pitchFamily="18" charset="0"/>
                          </a:rPr>
                          <m:t>𝑢</m:t>
                        </m:r>
                      </m:e>
                      <m:sub>
                        <m:r>
                          <a:rPr lang="fr-CA" i="1" dirty="0" smtClean="0">
                            <a:latin typeface="Cambria Math" panose="02040503050406030204" pitchFamily="18" charset="0"/>
                            <a:ea typeface="Cambria" panose="02040503050406030204" pitchFamily="18" charset="0"/>
                          </a:rPr>
                          <m:t>𝑛</m:t>
                        </m:r>
                      </m:sub>
                    </m:sSub>
                  </m:oMath>
                </a14:m>
                <a:r>
                  <a:rPr lang="fr-CA" dirty="0">
                    <a:latin typeface="Cambria" panose="02040503050406030204" pitchFamily="18" charset="0"/>
                    <a:ea typeface="Cambria" panose="02040503050406030204" pitchFamily="18" charset="0"/>
                  </a:rPr>
                  <a:t>.</a:t>
                </a:r>
              </a:p>
              <a:p>
                <a:pPr marL="457200" lvl="1" indent="0">
                  <a:buNone/>
                </a:pPr>
                <a:endParaRPr lang="fr-CA" i="1" dirty="0">
                  <a:latin typeface="Cambria" panose="02040503050406030204" pitchFamily="18" charset="0"/>
                  <a:ea typeface="Cambria"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r>
                        <a:rPr lang="fr-CA" i="1">
                          <a:latin typeface="Cambria Math" panose="02040503050406030204" pitchFamily="18" charset="0"/>
                        </a:rPr>
                        <m:t>𝑢</m:t>
                      </m:r>
                      <m:r>
                        <a:rPr lang="fr-CA" i="1">
                          <a:latin typeface="Cambria Math" panose="02040503050406030204" pitchFamily="18" charset="0"/>
                        </a:rPr>
                        <m:t> :</m:t>
                      </m:r>
                      <m:r>
                        <a:rPr lang="fr-CA" i="1">
                          <a:latin typeface="Cambria Math" panose="02040503050406030204" pitchFamily="18" charset="0"/>
                        </a:rPr>
                        <m:t>ℕ</m:t>
                      </m:r>
                      <m:r>
                        <a:rPr lang="fr-CA" i="1">
                          <a:latin typeface="Cambria Math" panose="02040503050406030204" pitchFamily="18" charset="0"/>
                        </a:rPr>
                        <m:t>⟶</m:t>
                      </m:r>
                      <m:r>
                        <a:rPr lang="fr-CA" i="1">
                          <a:latin typeface="Cambria Math" panose="02040503050406030204" pitchFamily="18" charset="0"/>
                        </a:rPr>
                        <m:t>ℝ</m:t>
                      </m:r>
                    </m:oMath>
                  </m:oMathPara>
                </a14:m>
                <a:endParaRPr lang="fr-CA" dirty="0">
                  <a:latin typeface="Cambria" panose="02040503050406030204" pitchFamily="18" charset="0"/>
                  <a:ea typeface="Cambria" panose="02040503050406030204" pitchFamily="18" charset="0"/>
                </a:endParaRPr>
              </a:p>
              <a:p>
                <a:pPr marL="0" indent="0">
                  <a:buNone/>
                </a:pPr>
                <a:endParaRPr lang="fr-CA" dirty="0">
                  <a:latin typeface="Cambria" panose="02040503050406030204" pitchFamily="18" charset="0"/>
                  <a:ea typeface="Cambria" panose="02040503050406030204" pitchFamily="18" charset="0"/>
                </a:endParaRPr>
              </a:p>
              <a:p>
                <a:pPr marL="0" indent="0">
                  <a:buNone/>
                </a:pPr>
                <a:r>
                  <a:rPr lang="fr-CA" dirty="0">
                    <a:latin typeface="Cambria" panose="02040503050406030204" pitchFamily="18" charset="0"/>
                    <a:ea typeface="Cambria" panose="02040503050406030204" pitchFamily="18" charset="0"/>
                  </a:rPr>
                  <a:t>Écriture usuelle : </a:t>
                </a:r>
                <a14:m>
                  <m:oMath xmlns:m="http://schemas.openxmlformats.org/officeDocument/2006/math">
                    <m:sSub>
                      <m:sSubPr>
                        <m:ctrlPr>
                          <a:rPr lang="fr-CA" i="1">
                            <a:latin typeface="Cambria Math" panose="02040503050406030204" pitchFamily="18" charset="0"/>
                          </a:rPr>
                        </m:ctrlPr>
                      </m:sSubPr>
                      <m:e>
                        <m:d>
                          <m:dPr>
                            <m:ctrlPr>
                              <a:rPr lang="fr-CA" i="1">
                                <a:latin typeface="Cambria Math" panose="02040503050406030204" pitchFamily="18" charset="0"/>
                              </a:rPr>
                            </m:ctrlPr>
                          </m:dPr>
                          <m:e>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𝑛</m:t>
                                </m:r>
                              </m:sub>
                            </m:sSub>
                          </m:e>
                        </m:d>
                      </m:e>
                      <m:sub>
                        <m:r>
                          <a:rPr lang="fr-CA" i="1">
                            <a:latin typeface="Cambria Math" panose="02040503050406030204" pitchFamily="18" charset="0"/>
                          </a:rPr>
                          <m:t>𝑛</m:t>
                        </m:r>
                        <m:r>
                          <a:rPr lang="fr-CA" i="1">
                            <a:latin typeface="Cambria Math" panose="02040503050406030204" pitchFamily="18" charset="0"/>
                          </a:rPr>
                          <m:t>∈</m:t>
                        </m:r>
                        <m:r>
                          <a:rPr lang="fr-CA" i="1">
                            <a:latin typeface="Cambria Math" panose="02040503050406030204" pitchFamily="18" charset="0"/>
                          </a:rPr>
                          <m:t>ℕ</m:t>
                        </m:r>
                      </m:sub>
                    </m:sSub>
                    <m:r>
                      <a:rPr lang="fr-CA" i="1">
                        <a:latin typeface="Cambria Math" panose="02040503050406030204" pitchFamily="18" charset="0"/>
                      </a:rPr>
                      <m:t>=</m:t>
                    </m:r>
                    <m:d>
                      <m:dPr>
                        <m:ctrlPr>
                          <a:rPr lang="fr-CA" b="0" i="1" smtClean="0">
                            <a:latin typeface="Cambria Math" panose="02040503050406030204" pitchFamily="18" charset="0"/>
                          </a:rPr>
                        </m:ctrlPr>
                      </m:dPr>
                      <m:e>
                        <m:sSub>
                          <m:sSubPr>
                            <m:ctrlPr>
                              <a:rPr lang="fr-CA" b="0" i="1" smtClean="0">
                                <a:latin typeface="Cambria Math" panose="02040503050406030204" pitchFamily="18" charset="0"/>
                              </a:rPr>
                            </m:ctrlPr>
                          </m:sSubPr>
                          <m:e>
                            <m:r>
                              <a:rPr lang="fr-CA" b="0" i="1" smtClean="0">
                                <a:latin typeface="Cambria Math" panose="02040503050406030204" pitchFamily="18" charset="0"/>
                              </a:rPr>
                              <m:t>𝑢</m:t>
                            </m:r>
                          </m:e>
                          <m:sub>
                            <m:r>
                              <a:rPr lang="fr-CA" b="0" i="1" smtClean="0">
                                <a:latin typeface="Cambria Math" panose="02040503050406030204" pitchFamily="18" charset="0"/>
                              </a:rPr>
                              <m:t>𝑛</m:t>
                            </m:r>
                          </m:sub>
                        </m:sSub>
                      </m:e>
                    </m:d>
                    <m:r>
                      <a:rPr lang="fr-CA" b="0" i="1" smtClean="0">
                        <a:latin typeface="Cambria Math" panose="02040503050406030204" pitchFamily="18" charset="0"/>
                      </a:rPr>
                      <m:t>=</m:t>
                    </m:r>
                    <m:d>
                      <m:dPr>
                        <m:ctrlPr>
                          <a:rPr lang="fr-CA" i="1">
                            <a:latin typeface="Cambria Math" panose="02040503050406030204" pitchFamily="18" charset="0"/>
                          </a:rPr>
                        </m:ctrlPr>
                      </m:dPr>
                      <m:e>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0</m:t>
                            </m:r>
                          </m:sub>
                        </m:sSub>
                        <m:r>
                          <a:rPr lang="fr-CA" i="1">
                            <a:latin typeface="Cambria Math" panose="02040503050406030204" pitchFamily="18" charset="0"/>
                          </a:rPr>
                          <m:t>, </m:t>
                        </m:r>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1</m:t>
                            </m:r>
                          </m:sub>
                        </m:sSub>
                        <m:r>
                          <a:rPr lang="fr-CA" i="1">
                            <a:latin typeface="Cambria Math" panose="02040503050406030204" pitchFamily="18" charset="0"/>
                          </a:rPr>
                          <m:t>,</m:t>
                        </m:r>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2</m:t>
                            </m:r>
                          </m:sub>
                        </m:sSub>
                        <m:r>
                          <a:rPr lang="fr-CA" i="1">
                            <a:latin typeface="Cambria Math" panose="02040503050406030204" pitchFamily="18" charset="0"/>
                          </a:rPr>
                          <m:t>,…</m:t>
                        </m:r>
                      </m:e>
                    </m:d>
                  </m:oMath>
                </a14:m>
                <a:r>
                  <a:rPr lang="fr-CA" dirty="0">
                    <a:latin typeface="Cambria" panose="02040503050406030204" pitchFamily="18" charset="0"/>
                    <a:ea typeface="Cambria" panose="02040503050406030204" pitchFamily="18" charset="0"/>
                  </a:rPr>
                  <a:t>.</a:t>
                </a:r>
              </a:p>
              <a:p>
                <a:pPr marL="0" indent="0">
                  <a:buNone/>
                </a:pPr>
                <a:endParaRPr lang="fr-CA" dirty="0">
                  <a:latin typeface="Cambria" panose="02040503050406030204" pitchFamily="18" charset="0"/>
                  <a:ea typeface="Cambria" panose="02040503050406030204" pitchFamily="18" charset="0"/>
                </a:endParaRPr>
              </a:p>
              <a:p>
                <a:pPr marL="0" indent="0">
                  <a:buNone/>
                </a:pPr>
                <a:r>
                  <a:rPr lang="fr-CA" dirty="0">
                    <a:latin typeface="Cambria" panose="02040503050406030204" pitchFamily="18" charset="0"/>
                    <a:ea typeface="Cambria" panose="02040503050406030204" pitchFamily="18" charset="0"/>
                  </a:rPr>
                  <a:t>Chaque </a:t>
                </a:r>
                <a14:m>
                  <m:oMath xmlns:m="http://schemas.openxmlformats.org/officeDocument/2006/math">
                    <m:sSub>
                      <m:sSubPr>
                        <m:ctrlPr>
                          <a:rPr lang="fr-CA" i="1">
                            <a:latin typeface="Cambria Math" panose="02040503050406030204" pitchFamily="18" charset="0"/>
                          </a:rPr>
                        </m:ctrlPr>
                      </m:sSubPr>
                      <m:e>
                        <m:r>
                          <a:rPr lang="fr-CA" i="1">
                            <a:latin typeface="Cambria Math" panose="02040503050406030204" pitchFamily="18" charset="0"/>
                          </a:rPr>
                          <m:t>𝑢</m:t>
                        </m:r>
                      </m:e>
                      <m:sub>
                        <m:r>
                          <a:rPr lang="fr-CA" i="1">
                            <a:latin typeface="Cambria Math" panose="02040503050406030204" pitchFamily="18" charset="0"/>
                          </a:rPr>
                          <m:t>𝑛</m:t>
                        </m:r>
                      </m:sub>
                    </m:sSub>
                  </m:oMath>
                </a14:m>
                <a:r>
                  <a:rPr lang="fr-CA" dirty="0">
                    <a:latin typeface="Cambria" panose="02040503050406030204" pitchFamily="18" charset="0"/>
                    <a:ea typeface="Cambria" panose="02040503050406030204" pitchFamily="18" charset="0"/>
                  </a:rPr>
                  <a:t> est appelé le </a:t>
                </a:r>
                <a:r>
                  <a:rPr lang="fr-CA" b="1" dirty="0">
                    <a:latin typeface="Cambria" panose="02040503050406030204" pitchFamily="18" charset="0"/>
                    <a:ea typeface="Cambria" panose="02040503050406030204" pitchFamily="18" charset="0"/>
                  </a:rPr>
                  <a:t>terme</a:t>
                </a:r>
                <a:r>
                  <a:rPr lang="fr-CA" dirty="0">
                    <a:latin typeface="Cambria" panose="02040503050406030204" pitchFamily="18" charset="0"/>
                    <a:ea typeface="Cambria" panose="02040503050406030204" pitchFamily="18" charset="0"/>
                  </a:rPr>
                  <a:t> de la suite au rang </a:t>
                </a:r>
                <a14:m>
                  <m:oMath xmlns:m="http://schemas.openxmlformats.org/officeDocument/2006/math">
                    <m:r>
                      <a:rPr lang="fr-CA" i="1">
                        <a:latin typeface="Cambria Math" panose="02040503050406030204" pitchFamily="18" charset="0"/>
                      </a:rPr>
                      <m:t>𝑛</m:t>
                    </m:r>
                  </m:oMath>
                </a14:m>
                <a:r>
                  <a:rPr lang="fr-CA" dirty="0">
                    <a:latin typeface="Cambria" panose="02040503050406030204" pitchFamily="18" charset="0"/>
                    <a:ea typeface="Cambria" panose="02040503050406030204" pitchFamily="18" charset="0"/>
                  </a:rPr>
                  <a:t>.</a:t>
                </a:r>
              </a:p>
            </p:txBody>
          </p:sp>
        </mc:Choice>
        <mc:Fallback xmlns="">
          <p:sp>
            <p:nvSpPr>
              <p:cNvPr id="3" name="Espace réservé du contenu 2">
                <a:extLst>
                  <a:ext uri="{FF2B5EF4-FFF2-40B4-BE49-F238E27FC236}">
                    <a16:creationId xmlns:a16="http://schemas.microsoft.com/office/drawing/2014/main" id="{5D50004F-52FC-040F-CBAA-4F0BA856AF96}"/>
                  </a:ext>
                </a:extLst>
              </p:cNvPr>
              <p:cNvSpPr>
                <a:spLocks noGrp="1" noRot="1" noChangeAspect="1" noMove="1" noResize="1" noEditPoints="1" noAdjustHandles="1" noChangeArrowheads="1" noChangeShapeType="1" noTextEdit="1"/>
              </p:cNvSpPr>
              <p:nvPr>
                <p:ph idx="1"/>
              </p:nvPr>
            </p:nvSpPr>
            <p:spPr>
              <a:blipFill>
                <a:blip r:embed="rId2"/>
                <a:stretch>
                  <a:fillRect l="-1217" t="-2381"/>
                </a:stretch>
              </a:blipFill>
            </p:spPr>
            <p:txBody>
              <a:bodyPr/>
              <a:lstStyle/>
              <a:p>
                <a:r>
                  <a:rPr lang="fr-CA">
                    <a:noFill/>
                  </a:rPr>
                  <a:t> </a:t>
                </a:r>
              </a:p>
            </p:txBody>
          </p:sp>
        </mc:Fallback>
      </mc:AlternateContent>
      <p:sp>
        <p:nvSpPr>
          <p:cNvPr id="4" name="Espace réservé du numéro de diapositive 3">
            <a:extLst>
              <a:ext uri="{FF2B5EF4-FFF2-40B4-BE49-F238E27FC236}">
                <a16:creationId xmlns:a16="http://schemas.microsoft.com/office/drawing/2014/main" id="{053572A3-6F9F-AB81-C920-3F2C211A59E9}"/>
              </a:ext>
            </a:extLst>
          </p:cNvPr>
          <p:cNvSpPr>
            <a:spLocks noGrp="1"/>
          </p:cNvSpPr>
          <p:nvPr>
            <p:ph type="sldNum" sz="quarter" idx="12"/>
          </p:nvPr>
        </p:nvSpPr>
        <p:spPr/>
        <p:txBody>
          <a:bodyPr/>
          <a:lstStyle/>
          <a:p>
            <a:fld id="{488C3CC4-1E09-495E-A30B-E0CF89A36A7B}" type="slidenum">
              <a:rPr lang="fr-CA" smtClean="0"/>
              <a:t>9</a:t>
            </a:fld>
            <a:endParaRPr lang="fr-CA"/>
          </a:p>
        </p:txBody>
      </p:sp>
    </p:spTree>
    <p:extLst>
      <p:ext uri="{BB962C8B-B14F-4D97-AF65-F5344CB8AC3E}">
        <p14:creationId xmlns:p14="http://schemas.microsoft.com/office/powerpoint/2010/main" val="22919194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700</TotalTime>
  <Words>776</Words>
  <Application>Microsoft Office PowerPoint</Application>
  <PresentationFormat>Grand écran</PresentationFormat>
  <Paragraphs>148</Paragraphs>
  <Slides>37</Slides>
  <Notes>0</Notes>
  <HiddenSlides>0</HiddenSlides>
  <MMClips>5</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37</vt:i4>
      </vt:variant>
    </vt:vector>
  </HeadingPairs>
  <TitlesOfParts>
    <vt:vector size="45" baseType="lpstr">
      <vt:lpstr>Abadi</vt:lpstr>
      <vt:lpstr>Aptos</vt:lpstr>
      <vt:lpstr>Arial</vt:lpstr>
      <vt:lpstr>Calibri</vt:lpstr>
      <vt:lpstr>Calibri Light</vt:lpstr>
      <vt:lpstr>Cambria</vt:lpstr>
      <vt:lpstr>Cambria Math</vt:lpstr>
      <vt:lpstr>Thème Office</vt:lpstr>
      <vt:lpstr>Présentation PowerPoint</vt:lpstr>
      <vt:lpstr>Présentation PowerPoint</vt:lpstr>
      <vt:lpstr>Mathématiques au Club Math</vt:lpstr>
      <vt:lpstr>Présentation PowerPoint</vt:lpstr>
      <vt:lpstr>Présentation PowerPoint</vt:lpstr>
      <vt:lpstr>Présentation PowerPoint</vt:lpstr>
      <vt:lpstr>Suite</vt:lpstr>
      <vt:lpstr>Exemples</vt:lpstr>
      <vt:lpstr>Suite infinie de nombres réels</vt:lpstr>
      <vt:lpstr>Exemples</vt:lpstr>
      <vt:lpstr>Une suite (u_n ) est …</vt:lpstr>
      <vt:lpstr>Division cellulaire</vt:lpstr>
      <vt:lpstr>Présentation PowerPoint</vt:lpstr>
      <vt:lpstr>Suite de Fibonacci</vt:lpstr>
      <vt:lpstr>Suite de Syracuse</vt:lpstr>
      <vt:lpstr>Suite logistique</vt:lpstr>
      <vt:lpstr>Présentation PowerPoint</vt:lpstr>
      <vt:lpstr>Modèle prédateur-proie</vt:lpstr>
      <vt:lpstr>Présentation PowerPoint</vt:lpstr>
      <vt:lpstr>Présentation PowerPoint</vt:lpstr>
      <vt:lpstr>Suites quadratiques itératives</vt:lpstr>
      <vt:lpstr>Présentation PowerPoint</vt:lpstr>
      <vt:lpstr>Ensemble de Mandelbrot</vt:lpstr>
      <vt:lpstr>Présentation PowerPoint</vt:lpstr>
      <vt:lpstr>Présentation PowerPoint</vt:lpstr>
      <vt:lpstr>Ensemble de Mandelbrot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Bérubé</dc:creator>
  <cp:lastModifiedBy>Bérubé, Sylvain</cp:lastModifiedBy>
  <cp:revision>2</cp:revision>
  <dcterms:created xsi:type="dcterms:W3CDTF">2023-09-10T02:36:57Z</dcterms:created>
  <dcterms:modified xsi:type="dcterms:W3CDTF">2025-09-18T13:58:14Z</dcterms:modified>
</cp:coreProperties>
</file>