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0" r:id="rId4"/>
    <p:sldId id="353" r:id="rId5"/>
    <p:sldId id="310" r:id="rId6"/>
    <p:sldId id="341" r:id="rId7"/>
    <p:sldId id="342" r:id="rId8"/>
    <p:sldId id="343" r:id="rId9"/>
    <p:sldId id="344" r:id="rId10"/>
    <p:sldId id="345" r:id="rId11"/>
    <p:sldId id="346" r:id="rId12"/>
    <p:sldId id="352" r:id="rId13"/>
    <p:sldId id="348" r:id="rId14"/>
    <p:sldId id="349" r:id="rId15"/>
    <p:sldId id="350" r:id="rId16"/>
    <p:sldId id="351" r:id="rId17"/>
    <p:sldId id="354" r:id="rId18"/>
    <p:sldId id="355" r:id="rId19"/>
    <p:sldId id="356" r:id="rId20"/>
    <p:sldId id="359" r:id="rId21"/>
    <p:sldId id="357" r:id="rId22"/>
    <p:sldId id="358" r:id="rId23"/>
    <p:sldId id="361" r:id="rId24"/>
    <p:sldId id="360" r:id="rId25"/>
    <p:sldId id="362" r:id="rId26"/>
    <p:sldId id="302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B824B"/>
    <a:srgbClr val="5F7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EC2472-41C5-43FC-932F-CC902988619D}" v="7" dt="2025-09-30T15:19:14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7" autoAdjust="0"/>
  </p:normalViewPr>
  <p:slideViewPr>
    <p:cSldViewPr snapToGrid="0">
      <p:cViewPr varScale="1">
        <p:scale>
          <a:sx n="75" d="100"/>
          <a:sy n="75" d="100"/>
        </p:scale>
        <p:origin x="72" y="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521669C6-8579-4179-80B3-5F88F36C599A}"/>
    <pc:docChg chg="undo redo custSel addSld delSld modSld sldOrd">
      <pc:chgData name="Bérubé, Sylvain" userId="58a7b77c-805a-4492-9b5c-f61060aeaa67" providerId="ADAL" clId="{521669C6-8579-4179-80B3-5F88F36C599A}" dt="2025-08-27T20:07:54.041" v="128" actId="1037"/>
      <pc:docMkLst>
        <pc:docMk/>
      </pc:docMkLst>
      <pc:sldChg chg="addSp delSp modSp mod">
        <pc:chgData name="Bérubé, Sylvain" userId="58a7b77c-805a-4492-9b5c-f61060aeaa67" providerId="ADAL" clId="{521669C6-8579-4179-80B3-5F88F36C599A}" dt="2025-08-27T18:04:19.947" v="6" actId="478"/>
        <pc:sldMkLst>
          <pc:docMk/>
          <pc:sldMk cId="2451866452" sldId="256"/>
        </pc:sldMkLst>
      </pc:sldChg>
      <pc:sldChg chg="addSp delSp modSp mod">
        <pc:chgData name="Bérubé, Sylvain" userId="58a7b77c-805a-4492-9b5c-f61060aeaa67" providerId="ADAL" clId="{521669C6-8579-4179-80B3-5F88F36C599A}" dt="2025-08-27T18:13:22.042" v="29" actId="1076"/>
        <pc:sldMkLst>
          <pc:docMk/>
          <pc:sldMk cId="343789568" sldId="257"/>
        </pc:sldMkLst>
      </pc:sldChg>
      <pc:sldChg chg="modSp add mod">
        <pc:chgData name="Bérubé, Sylvain" userId="58a7b77c-805a-4492-9b5c-f61060aeaa67" providerId="ADAL" clId="{521669C6-8579-4179-80B3-5F88F36C599A}" dt="2025-08-27T18:18:39.545" v="63" actId="14100"/>
        <pc:sldMkLst>
          <pc:docMk/>
          <pc:sldMk cId="1180491559" sldId="259"/>
        </pc:sldMkLst>
      </pc:sldChg>
      <pc:sldChg chg="modSp mod">
        <pc:chgData name="Bérubé, Sylvain" userId="58a7b77c-805a-4492-9b5c-f61060aeaa67" providerId="ADAL" clId="{521669C6-8579-4179-80B3-5F88F36C599A}" dt="2025-08-27T20:07:54.041" v="128" actId="1037"/>
        <pc:sldMkLst>
          <pc:docMk/>
          <pc:sldMk cId="2702080950" sldId="270"/>
        </pc:sldMkLst>
      </pc:sldChg>
      <pc:sldChg chg="addSp delSp modSp mod modAnim">
        <pc:chgData name="Bérubé, Sylvain" userId="58a7b77c-805a-4492-9b5c-f61060aeaa67" providerId="ADAL" clId="{521669C6-8579-4179-80B3-5F88F36C599A}" dt="2025-08-27T18:09:53.850" v="25" actId="14100"/>
        <pc:sldMkLst>
          <pc:docMk/>
          <pc:sldMk cId="1892689654" sldId="271"/>
        </pc:sldMkLst>
      </pc:sldChg>
      <pc:sldChg chg="addSp delSp modSp mod">
        <pc:chgData name="Bérubé, Sylvain" userId="58a7b77c-805a-4492-9b5c-f61060aeaa67" providerId="ADAL" clId="{521669C6-8579-4179-80B3-5F88F36C599A}" dt="2025-08-27T18:08:54.599" v="19"/>
        <pc:sldMkLst>
          <pc:docMk/>
          <pc:sldMk cId="1982917533" sldId="273"/>
        </pc:sldMkLst>
      </pc:sldChg>
      <pc:sldChg chg="del">
        <pc:chgData name="Bérubé, Sylvain" userId="58a7b77c-805a-4492-9b5c-f61060aeaa67" providerId="ADAL" clId="{521669C6-8579-4179-80B3-5F88F36C599A}" dt="2025-08-27T18:14:36.679" v="31" actId="47"/>
        <pc:sldMkLst>
          <pc:docMk/>
          <pc:sldMk cId="162225420" sldId="274"/>
        </pc:sldMkLst>
      </pc:sldChg>
      <pc:sldChg chg="ord">
        <pc:chgData name="Bérubé, Sylvain" userId="58a7b77c-805a-4492-9b5c-f61060aeaa67" providerId="ADAL" clId="{521669C6-8579-4179-80B3-5F88F36C599A}" dt="2025-08-27T18:15:28.600" v="35" actId="20578"/>
        <pc:sldMkLst>
          <pc:docMk/>
          <pc:sldMk cId="2262092852" sldId="275"/>
        </pc:sldMkLst>
      </pc:sldChg>
      <pc:sldChg chg="ord">
        <pc:chgData name="Bérubé, Sylvain" userId="58a7b77c-805a-4492-9b5c-f61060aeaa67" providerId="ADAL" clId="{521669C6-8579-4179-80B3-5F88F36C599A}" dt="2025-08-27T18:20:37.903" v="69"/>
        <pc:sldMkLst>
          <pc:docMk/>
          <pc:sldMk cId="2569250655" sldId="276"/>
        </pc:sldMkLst>
      </pc:sldChg>
      <pc:sldChg chg="del">
        <pc:chgData name="Bérubé, Sylvain" userId="58a7b77c-805a-4492-9b5c-f61060aeaa67" providerId="ADAL" clId="{521669C6-8579-4179-80B3-5F88F36C599A}" dt="2025-08-27T18:20:19.829" v="67" actId="47"/>
        <pc:sldMkLst>
          <pc:docMk/>
          <pc:sldMk cId="3507209374" sldId="284"/>
        </pc:sldMkLst>
      </pc:sldChg>
      <pc:sldChg chg="del">
        <pc:chgData name="Bérubé, Sylvain" userId="58a7b77c-805a-4492-9b5c-f61060aeaa67" providerId="ADAL" clId="{521669C6-8579-4179-80B3-5F88F36C599A}" dt="2025-08-27T19:19:27.974" v="79" actId="47"/>
        <pc:sldMkLst>
          <pc:docMk/>
          <pc:sldMk cId="3030154677" sldId="303"/>
        </pc:sldMkLst>
      </pc:sldChg>
      <pc:sldChg chg="add del ord">
        <pc:chgData name="Bérubé, Sylvain" userId="58a7b77c-805a-4492-9b5c-f61060aeaa67" providerId="ADAL" clId="{521669C6-8579-4179-80B3-5F88F36C599A}" dt="2025-08-27T19:07:00.084" v="70"/>
        <pc:sldMkLst>
          <pc:docMk/>
          <pc:sldMk cId="1595187947" sldId="305"/>
        </pc:sldMkLst>
      </pc:sldChg>
      <pc:sldChg chg="del">
        <pc:chgData name="Bérubé, Sylvain" userId="58a7b77c-805a-4492-9b5c-f61060aeaa67" providerId="ADAL" clId="{521669C6-8579-4179-80B3-5F88F36C599A}" dt="2025-08-27T19:20:41.910" v="80" actId="47"/>
        <pc:sldMkLst>
          <pc:docMk/>
          <pc:sldMk cId="1450550908" sldId="307"/>
        </pc:sldMkLst>
      </pc:sldChg>
      <pc:sldChg chg="del">
        <pc:chgData name="Bérubé, Sylvain" userId="58a7b77c-805a-4492-9b5c-f61060aeaa67" providerId="ADAL" clId="{521669C6-8579-4179-80B3-5F88F36C599A}" dt="2025-08-27T19:21:35.375" v="81" actId="47"/>
        <pc:sldMkLst>
          <pc:docMk/>
          <pc:sldMk cId="37882579" sldId="308"/>
        </pc:sldMkLst>
      </pc:sldChg>
      <pc:sldChg chg="add del">
        <pc:chgData name="Bérubé, Sylvain" userId="58a7b77c-805a-4492-9b5c-f61060aeaa67" providerId="ADAL" clId="{521669C6-8579-4179-80B3-5F88F36C599A}" dt="2025-08-27T19:44:58.221" v="83" actId="47"/>
        <pc:sldMkLst>
          <pc:docMk/>
          <pc:sldMk cId="4128134725" sldId="316"/>
        </pc:sldMkLst>
      </pc:sldChg>
      <pc:sldChg chg="del">
        <pc:chgData name="Bérubé, Sylvain" userId="58a7b77c-805a-4492-9b5c-f61060aeaa67" providerId="ADAL" clId="{521669C6-8579-4179-80B3-5F88F36C599A}" dt="2025-08-27T19:46:03.118" v="84" actId="47"/>
        <pc:sldMkLst>
          <pc:docMk/>
          <pc:sldMk cId="3039512997" sldId="317"/>
        </pc:sldMkLst>
      </pc:sldChg>
      <pc:sldChg chg="addSp delSp modSp new mod">
        <pc:chgData name="Bérubé, Sylvain" userId="58a7b77c-805a-4492-9b5c-f61060aeaa67" providerId="ADAL" clId="{521669C6-8579-4179-80B3-5F88F36C599A}" dt="2025-08-27T19:14:28.340" v="78" actId="14100"/>
        <pc:sldMkLst>
          <pc:docMk/>
          <pc:sldMk cId="1067603899" sldId="321"/>
        </pc:sldMkLst>
      </pc:sldChg>
      <pc:sldChg chg="del">
        <pc:chgData name="Bérubé, Sylvain" userId="58a7b77c-805a-4492-9b5c-f61060aeaa67" providerId="ADAL" clId="{521669C6-8579-4179-80B3-5F88F36C599A}" dt="2025-08-27T18:03:14.435" v="0" actId="47"/>
        <pc:sldMkLst>
          <pc:docMk/>
          <pc:sldMk cId="2914179517" sldId="321"/>
        </pc:sldMkLst>
      </pc:sldChg>
    </pc:docChg>
  </pc:docChgLst>
  <pc:docChgLst>
    <pc:chgData name="Bérubé, Sylvain" userId="58a7b77c-805a-4492-9b5c-f61060aeaa67" providerId="ADAL" clId="{3B17BB48-F317-498C-9029-2415B54E9C74}"/>
    <pc:docChg chg="modSld">
      <pc:chgData name="Bérubé, Sylvain" userId="58a7b77c-805a-4492-9b5c-f61060aeaa67" providerId="ADAL" clId="{3B17BB48-F317-498C-9029-2415B54E9C74}" dt="2025-09-18T13:58:07.331" v="1" actId="14100"/>
      <pc:docMkLst>
        <pc:docMk/>
      </pc:docMkLst>
      <pc:sldChg chg="modSp mod">
        <pc:chgData name="Bérubé, Sylvain" userId="58a7b77c-805a-4492-9b5c-f61060aeaa67" providerId="ADAL" clId="{3B17BB48-F317-498C-9029-2415B54E9C74}" dt="2025-09-18T13:58:07.331" v="1" actId="14100"/>
        <pc:sldMkLst>
          <pc:docMk/>
          <pc:sldMk cId="327364175" sldId="340"/>
        </pc:sldMkLst>
      </pc:sldChg>
    </pc:docChg>
  </pc:docChgLst>
  <pc:docChgLst>
    <pc:chgData name="Bérubé, Sylvain" userId="58a7b77c-805a-4492-9b5c-f61060aeaa67" providerId="ADAL" clId="{22EC2472-41C5-43FC-932F-CC902988619D}"/>
    <pc:docChg chg="undo custSel addSld modSld">
      <pc:chgData name="Bérubé, Sylvain" userId="58a7b77c-805a-4492-9b5c-f61060aeaa67" providerId="ADAL" clId="{22EC2472-41C5-43FC-932F-CC902988619D}" dt="2025-09-30T15:19:15.460" v="33" actId="962"/>
      <pc:docMkLst>
        <pc:docMk/>
      </pc:docMkLst>
      <pc:sldChg chg="modSp mod">
        <pc:chgData name="Bérubé, Sylvain" userId="58a7b77c-805a-4492-9b5c-f61060aeaa67" providerId="ADAL" clId="{22EC2472-41C5-43FC-932F-CC902988619D}" dt="2025-09-30T13:45:43.531" v="15" actId="20577"/>
        <pc:sldMkLst>
          <pc:docMk/>
          <pc:sldMk cId="3837633858" sldId="351"/>
        </pc:sldMkLst>
        <pc:spChg chg="mod">
          <ac:chgData name="Bérubé, Sylvain" userId="58a7b77c-805a-4492-9b5c-f61060aeaa67" providerId="ADAL" clId="{22EC2472-41C5-43FC-932F-CC902988619D}" dt="2025-09-30T13:45:43.531" v="15" actId="20577"/>
          <ac:spMkLst>
            <pc:docMk/>
            <pc:sldMk cId="3837633858" sldId="351"/>
            <ac:spMk id="3" creationId="{3D205DD9-3DB1-9344-20F0-0A107E869A89}"/>
          </ac:spMkLst>
        </pc:spChg>
      </pc:sldChg>
      <pc:sldChg chg="modSp mod">
        <pc:chgData name="Bérubé, Sylvain" userId="58a7b77c-805a-4492-9b5c-f61060aeaa67" providerId="ADAL" clId="{22EC2472-41C5-43FC-932F-CC902988619D}" dt="2025-09-30T13:45:47.719" v="16" actId="20577"/>
        <pc:sldMkLst>
          <pc:docMk/>
          <pc:sldMk cId="301673160" sldId="352"/>
        </pc:sldMkLst>
        <pc:spChg chg="mod">
          <ac:chgData name="Bérubé, Sylvain" userId="58a7b77c-805a-4492-9b5c-f61060aeaa67" providerId="ADAL" clId="{22EC2472-41C5-43FC-932F-CC902988619D}" dt="2025-09-30T13:45:47.719" v="16" actId="20577"/>
          <ac:spMkLst>
            <pc:docMk/>
            <pc:sldMk cId="301673160" sldId="352"/>
            <ac:spMk id="3" creationId="{2DC99C61-14D1-EFA0-1235-7D0AA9A7A835}"/>
          </ac:spMkLst>
        </pc:spChg>
      </pc:sldChg>
      <pc:sldChg chg="modSp mod">
        <pc:chgData name="Bérubé, Sylvain" userId="58a7b77c-805a-4492-9b5c-f61060aeaa67" providerId="ADAL" clId="{22EC2472-41C5-43FC-932F-CC902988619D}" dt="2025-09-30T13:45:51.079" v="17" actId="20577"/>
        <pc:sldMkLst>
          <pc:docMk/>
          <pc:sldMk cId="2392896766" sldId="353"/>
        </pc:sldMkLst>
        <pc:spChg chg="mod">
          <ac:chgData name="Bérubé, Sylvain" userId="58a7b77c-805a-4492-9b5c-f61060aeaa67" providerId="ADAL" clId="{22EC2472-41C5-43FC-932F-CC902988619D}" dt="2025-09-30T13:45:51.079" v="17" actId="20577"/>
          <ac:spMkLst>
            <pc:docMk/>
            <pc:sldMk cId="2392896766" sldId="353"/>
            <ac:spMk id="3" creationId="{A4DC5B4B-BF11-E2E3-03BC-65905496A174}"/>
          </ac:spMkLst>
        </pc:spChg>
      </pc:sldChg>
      <pc:sldChg chg="modSp mod">
        <pc:chgData name="Bérubé, Sylvain" userId="58a7b77c-805a-4492-9b5c-f61060aeaa67" providerId="ADAL" clId="{22EC2472-41C5-43FC-932F-CC902988619D}" dt="2025-09-30T13:45:39.859" v="14" actId="20577"/>
        <pc:sldMkLst>
          <pc:docMk/>
          <pc:sldMk cId="2277104508" sldId="357"/>
        </pc:sldMkLst>
        <pc:spChg chg="mod">
          <ac:chgData name="Bérubé, Sylvain" userId="58a7b77c-805a-4492-9b5c-f61060aeaa67" providerId="ADAL" clId="{22EC2472-41C5-43FC-932F-CC902988619D}" dt="2025-09-30T13:45:39.859" v="14" actId="20577"/>
          <ac:spMkLst>
            <pc:docMk/>
            <pc:sldMk cId="2277104508" sldId="357"/>
            <ac:spMk id="3" creationId="{F6EF651F-DA39-BB0A-40A1-927D2483C98E}"/>
          </ac:spMkLst>
        </pc:spChg>
      </pc:sldChg>
      <pc:sldChg chg="addSp delSp modSp mod modAnim">
        <pc:chgData name="Bérubé, Sylvain" userId="58a7b77c-805a-4492-9b5c-f61060aeaa67" providerId="ADAL" clId="{22EC2472-41C5-43FC-932F-CC902988619D}" dt="2025-09-30T14:34:06.917" v="19"/>
        <pc:sldMkLst>
          <pc:docMk/>
          <pc:sldMk cId="1715917542" sldId="358"/>
        </pc:sldMkLst>
        <pc:spChg chg="del">
          <ac:chgData name="Bérubé, Sylvain" userId="58a7b77c-805a-4492-9b5c-f61060aeaa67" providerId="ADAL" clId="{22EC2472-41C5-43FC-932F-CC902988619D}" dt="2025-09-30T13:45:58.538" v="18" actId="478"/>
          <ac:spMkLst>
            <pc:docMk/>
            <pc:sldMk cId="1715917542" sldId="358"/>
            <ac:spMk id="5" creationId="{588D5F54-ED17-5FAA-F238-F4F5A677E4AA}"/>
          </ac:spMkLst>
        </pc:spChg>
        <pc:picChg chg="add mod">
          <ac:chgData name="Bérubé, Sylvain" userId="58a7b77c-805a-4492-9b5c-f61060aeaa67" providerId="ADAL" clId="{22EC2472-41C5-43FC-932F-CC902988619D}" dt="2025-09-30T14:34:06.917" v="19"/>
          <ac:picMkLst>
            <pc:docMk/>
            <pc:sldMk cId="1715917542" sldId="358"/>
            <ac:picMk id="2" creationId="{1522C8DC-8A15-E19C-026A-95D723B5BF0E}"/>
          </ac:picMkLst>
        </pc:picChg>
      </pc:sldChg>
      <pc:sldChg chg="modSp add mod">
        <pc:chgData name="Bérubé, Sylvain" userId="58a7b77c-805a-4492-9b5c-f61060aeaa67" providerId="ADAL" clId="{22EC2472-41C5-43FC-932F-CC902988619D}" dt="2025-09-30T13:44:42.009" v="13" actId="207"/>
        <pc:sldMkLst>
          <pc:docMk/>
          <pc:sldMk cId="1675847058" sldId="360"/>
        </pc:sldMkLst>
        <pc:spChg chg="mod">
          <ac:chgData name="Bérubé, Sylvain" userId="58a7b77c-805a-4492-9b5c-f61060aeaa67" providerId="ADAL" clId="{22EC2472-41C5-43FC-932F-CC902988619D}" dt="2025-09-30T13:44:42.009" v="13" actId="207"/>
          <ac:spMkLst>
            <pc:docMk/>
            <pc:sldMk cId="1675847058" sldId="360"/>
            <ac:spMk id="3" creationId="{14E0ADB4-A969-25E5-3B7F-F9945442AC49}"/>
          </ac:spMkLst>
        </pc:spChg>
      </pc:sldChg>
      <pc:sldChg chg="addSp delSp modSp add mod delAnim modAnim">
        <pc:chgData name="Bérubé, Sylvain" userId="58a7b77c-805a-4492-9b5c-f61060aeaa67" providerId="ADAL" clId="{22EC2472-41C5-43FC-932F-CC902988619D}" dt="2025-09-30T15:12:02.772" v="22"/>
        <pc:sldMkLst>
          <pc:docMk/>
          <pc:sldMk cId="1538628919" sldId="361"/>
        </pc:sldMkLst>
        <pc:picChg chg="del">
          <ac:chgData name="Bérubé, Sylvain" userId="58a7b77c-805a-4492-9b5c-f61060aeaa67" providerId="ADAL" clId="{22EC2472-41C5-43FC-932F-CC902988619D}" dt="2025-09-30T14:54:57.319" v="21" actId="478"/>
          <ac:picMkLst>
            <pc:docMk/>
            <pc:sldMk cId="1538628919" sldId="361"/>
            <ac:picMk id="2" creationId="{63711E03-9DD5-BB23-B3B8-95FB07A3A413}"/>
          </ac:picMkLst>
        </pc:picChg>
        <pc:picChg chg="add mod">
          <ac:chgData name="Bérubé, Sylvain" userId="58a7b77c-805a-4492-9b5c-f61060aeaa67" providerId="ADAL" clId="{22EC2472-41C5-43FC-932F-CC902988619D}" dt="2025-09-30T15:12:02.772" v="22"/>
          <ac:picMkLst>
            <pc:docMk/>
            <pc:sldMk cId="1538628919" sldId="361"/>
            <ac:picMk id="3" creationId="{6B03D49D-845D-148E-F8D3-42DF3C66C877}"/>
          </ac:picMkLst>
        </pc:picChg>
      </pc:sldChg>
      <pc:sldChg chg="addSp delSp modSp new mod">
        <pc:chgData name="Bérubé, Sylvain" userId="58a7b77c-805a-4492-9b5c-f61060aeaa67" providerId="ADAL" clId="{22EC2472-41C5-43FC-932F-CC902988619D}" dt="2025-09-30T15:19:15.460" v="33" actId="962"/>
        <pc:sldMkLst>
          <pc:docMk/>
          <pc:sldMk cId="2570465857" sldId="362"/>
        </pc:sldMkLst>
        <pc:spChg chg="del">
          <ac:chgData name="Bérubé, Sylvain" userId="58a7b77c-805a-4492-9b5c-f61060aeaa67" providerId="ADAL" clId="{22EC2472-41C5-43FC-932F-CC902988619D}" dt="2025-09-30T15:19:13.832" v="30" actId="478"/>
          <ac:spMkLst>
            <pc:docMk/>
            <pc:sldMk cId="2570465857" sldId="362"/>
            <ac:spMk id="2" creationId="{D48E8CEB-F9F3-6B7D-12AE-FC478ECA6DD0}"/>
          </ac:spMkLst>
        </pc:spChg>
        <pc:spChg chg="add del">
          <ac:chgData name="Bérubé, Sylvain" userId="58a7b77c-805a-4492-9b5c-f61060aeaa67" providerId="ADAL" clId="{22EC2472-41C5-43FC-932F-CC902988619D}" dt="2025-09-30T15:19:12.491" v="29" actId="478"/>
          <ac:spMkLst>
            <pc:docMk/>
            <pc:sldMk cId="2570465857" sldId="362"/>
            <ac:spMk id="3" creationId="{464EEB14-D504-00C9-DF81-246AF72A6D5B}"/>
          </ac:spMkLst>
        </pc:spChg>
        <pc:picChg chg="add mod">
          <ac:chgData name="Bérubé, Sylvain" userId="58a7b77c-805a-4492-9b5c-f61060aeaa67" providerId="ADAL" clId="{22EC2472-41C5-43FC-932F-CC902988619D}" dt="2025-09-30T15:19:11.439" v="28"/>
          <ac:picMkLst>
            <pc:docMk/>
            <pc:sldMk cId="2570465857" sldId="362"/>
            <ac:picMk id="6" creationId="{CD294679-3E14-4A61-E33B-47B3C9A39C27}"/>
          </ac:picMkLst>
        </pc:picChg>
        <pc:picChg chg="add mod">
          <ac:chgData name="Bérubé, Sylvain" userId="58a7b77c-805a-4492-9b5c-f61060aeaa67" providerId="ADAL" clId="{22EC2472-41C5-43FC-932F-CC902988619D}" dt="2025-09-30T15:19:15.460" v="33" actId="962"/>
          <ac:picMkLst>
            <pc:docMk/>
            <pc:sldMk cId="2570465857" sldId="362"/>
            <ac:picMk id="8" creationId="{997AD456-BFDC-FA71-1561-93680D656054}"/>
          </ac:picMkLst>
        </pc:picChg>
      </pc:sldChg>
    </pc:docChg>
  </pc:docChgLst>
  <pc:docChgLst>
    <pc:chgData name="Bérubé, Sylvain" userId="58a7b77c-805a-4492-9b5c-f61060aeaa67" providerId="ADAL" clId="{A558982E-BE3D-4C9C-B1D0-EC01B71E588A}"/>
    <pc:docChg chg="undo custSel addSld delSld modSld sldOrd">
      <pc:chgData name="Bérubé, Sylvain" userId="58a7b77c-805a-4492-9b5c-f61060aeaa67" providerId="ADAL" clId="{A558982E-BE3D-4C9C-B1D0-EC01B71E588A}" dt="2023-09-11T02:07:19.665" v="515" actId="1076"/>
      <pc:docMkLst>
        <pc:docMk/>
      </pc:docMkLst>
      <pc:sldChg chg="addSp delSp modSp new mod">
        <pc:chgData name="Bérubé, Sylvain" userId="58a7b77c-805a-4492-9b5c-f61060aeaa67" providerId="ADAL" clId="{A558982E-BE3D-4C9C-B1D0-EC01B71E588A}" dt="2023-09-10T04:49:29.040" v="501" actId="167"/>
        <pc:sldMkLst>
          <pc:docMk/>
          <pc:sldMk cId="2451866452" sldId="256"/>
        </pc:sldMkLst>
      </pc:sldChg>
      <pc:sldChg chg="add">
        <pc:chgData name="Bérubé, Sylvain" userId="58a7b77c-805a-4492-9b5c-f61060aeaa67" providerId="ADAL" clId="{A558982E-BE3D-4C9C-B1D0-EC01B71E588A}" dt="2023-09-10T03:26:44.933" v="155"/>
        <pc:sldMkLst>
          <pc:docMk/>
          <pc:sldMk cId="343789568" sldId="257"/>
        </pc:sldMkLst>
      </pc:sldChg>
      <pc:sldChg chg="addSp delSp new del mod">
        <pc:chgData name="Bérubé, Sylvain" userId="58a7b77c-805a-4492-9b5c-f61060aeaa67" providerId="ADAL" clId="{A558982E-BE3D-4C9C-B1D0-EC01B71E588A}" dt="2023-09-10T03:26:43.007" v="154" actId="2696"/>
        <pc:sldMkLst>
          <pc:docMk/>
          <pc:sldMk cId="667013792" sldId="257"/>
        </pc:sldMkLst>
      </pc:sldChg>
      <pc:sldChg chg="modSp add mod">
        <pc:chgData name="Bérubé, Sylvain" userId="58a7b77c-805a-4492-9b5c-f61060aeaa67" providerId="ADAL" clId="{A558982E-BE3D-4C9C-B1D0-EC01B71E588A}" dt="2023-09-10T02:50:18.355" v="76" actId="1076"/>
        <pc:sldMkLst>
          <pc:docMk/>
          <pc:sldMk cId="1289543512" sldId="268"/>
        </pc:sldMkLst>
      </pc:sldChg>
      <pc:sldChg chg="addSp modSp add del setBg">
        <pc:chgData name="Bérubé, Sylvain" userId="58a7b77c-805a-4492-9b5c-f61060aeaa67" providerId="ADAL" clId="{A558982E-BE3D-4C9C-B1D0-EC01B71E588A}" dt="2023-09-10T02:51:44.985" v="93" actId="47"/>
        <pc:sldMkLst>
          <pc:docMk/>
          <pc:sldMk cId="1495814332" sldId="269"/>
        </pc:sldMkLst>
      </pc:sldChg>
      <pc:sldChg chg="addSp delSp modSp add mod">
        <pc:chgData name="Bérubé, Sylvain" userId="58a7b77c-805a-4492-9b5c-f61060aeaa67" providerId="ADAL" clId="{A558982E-BE3D-4C9C-B1D0-EC01B71E588A}" dt="2023-09-10T02:51:19.635" v="92" actId="1076"/>
        <pc:sldMkLst>
          <pc:docMk/>
          <pc:sldMk cId="2702080950" sldId="270"/>
        </pc:sldMkLst>
      </pc:sldChg>
      <pc:sldChg chg="addSp delSp modSp add mod">
        <pc:chgData name="Bérubé, Sylvain" userId="58a7b77c-805a-4492-9b5c-f61060aeaa67" providerId="ADAL" clId="{A558982E-BE3D-4C9C-B1D0-EC01B71E588A}" dt="2023-09-10T03:09:57.805" v="133" actId="20577"/>
        <pc:sldMkLst>
          <pc:docMk/>
          <pc:sldMk cId="1892689654" sldId="271"/>
        </pc:sldMkLst>
      </pc:sldChg>
      <pc:sldChg chg="addSp delSp modSp add mod">
        <pc:chgData name="Bérubé, Sylvain" userId="58a7b77c-805a-4492-9b5c-f61060aeaa67" providerId="ADAL" clId="{A558982E-BE3D-4C9C-B1D0-EC01B71E588A}" dt="2023-09-10T02:58:56.368" v="110" actId="1440"/>
        <pc:sldMkLst>
          <pc:docMk/>
          <pc:sldMk cId="1113132489" sldId="272"/>
        </pc:sldMkLst>
      </pc:sldChg>
      <pc:sldChg chg="addSp delSp modSp add mod">
        <pc:chgData name="Bérubé, Sylvain" userId="58a7b77c-805a-4492-9b5c-f61060aeaa67" providerId="ADAL" clId="{A558982E-BE3D-4C9C-B1D0-EC01B71E588A}" dt="2023-09-10T03:11:19.740" v="153" actId="1076"/>
        <pc:sldMkLst>
          <pc:docMk/>
          <pc:sldMk cId="1982917533" sldId="273"/>
        </pc:sldMkLst>
      </pc:sldChg>
      <pc:sldChg chg="addSp delSp modSp add mod">
        <pc:chgData name="Bérubé, Sylvain" userId="58a7b77c-805a-4492-9b5c-f61060aeaa67" providerId="ADAL" clId="{A558982E-BE3D-4C9C-B1D0-EC01B71E588A}" dt="2023-09-10T03:29:36.970" v="182" actId="1076"/>
        <pc:sldMkLst>
          <pc:docMk/>
          <pc:sldMk cId="162225420" sldId="274"/>
        </pc:sldMkLst>
      </pc:sldChg>
      <pc:sldChg chg="add del">
        <pc:chgData name="Bérubé, Sylvain" userId="58a7b77c-805a-4492-9b5c-f61060aeaa67" providerId="ADAL" clId="{A558982E-BE3D-4C9C-B1D0-EC01B71E588A}" dt="2023-09-10T03:28:04.897" v="157" actId="47"/>
        <pc:sldMkLst>
          <pc:docMk/>
          <pc:sldMk cId="2850469119" sldId="274"/>
        </pc:sldMkLst>
      </pc:sldChg>
      <pc:sldChg chg="addSp delSp modSp add mod modClrScheme chgLayout">
        <pc:chgData name="Bérubé, Sylvain" userId="58a7b77c-805a-4492-9b5c-f61060aeaa67" providerId="ADAL" clId="{A558982E-BE3D-4C9C-B1D0-EC01B71E588A}" dt="2023-09-10T04:01:07.345" v="227" actId="14100"/>
        <pc:sldMkLst>
          <pc:docMk/>
          <pc:sldMk cId="2262092852" sldId="275"/>
        </pc:sldMkLst>
      </pc:sldChg>
      <pc:sldChg chg="addSp delSp modSp new mod">
        <pc:chgData name="Bérubé, Sylvain" userId="58a7b77c-805a-4492-9b5c-f61060aeaa67" providerId="ADAL" clId="{A558982E-BE3D-4C9C-B1D0-EC01B71E588A}" dt="2023-09-10T04:01:02.272" v="225" actId="14100"/>
        <pc:sldMkLst>
          <pc:docMk/>
          <pc:sldMk cId="2569250655" sldId="276"/>
        </pc:sldMkLst>
      </pc:sldChg>
      <pc:sldChg chg="addSp modSp add mod">
        <pc:chgData name="Bérubé, Sylvain" userId="58a7b77c-805a-4492-9b5c-f61060aeaa67" providerId="ADAL" clId="{A558982E-BE3D-4C9C-B1D0-EC01B71E588A}" dt="2023-09-10T04:00:28.349" v="218" actId="962"/>
        <pc:sldMkLst>
          <pc:docMk/>
          <pc:sldMk cId="3415679728" sldId="277"/>
        </pc:sldMkLst>
      </pc:sldChg>
      <pc:sldChg chg="addSp modSp add mod">
        <pc:chgData name="Bérubé, Sylvain" userId="58a7b77c-805a-4492-9b5c-f61060aeaa67" providerId="ADAL" clId="{A558982E-BE3D-4C9C-B1D0-EC01B71E588A}" dt="2023-09-10T04:00:45.463" v="220" actId="27614"/>
        <pc:sldMkLst>
          <pc:docMk/>
          <pc:sldMk cId="1278388003" sldId="278"/>
        </pc:sldMkLst>
      </pc:sldChg>
      <pc:sldChg chg="addSp modSp add mod">
        <pc:chgData name="Bérubé, Sylvain" userId="58a7b77c-805a-4492-9b5c-f61060aeaa67" providerId="ADAL" clId="{A558982E-BE3D-4C9C-B1D0-EC01B71E588A}" dt="2023-09-10T04:00:55.517" v="223" actId="962"/>
        <pc:sldMkLst>
          <pc:docMk/>
          <pc:sldMk cId="2088721518" sldId="279"/>
        </pc:sldMkLst>
      </pc:sldChg>
      <pc:sldChg chg="addSp modSp add mod ord">
        <pc:chgData name="Bérubé, Sylvain" userId="58a7b77c-805a-4492-9b5c-f61060aeaa67" providerId="ADAL" clId="{A558982E-BE3D-4C9C-B1D0-EC01B71E588A}" dt="2023-09-10T04:05:28.329" v="275"/>
        <pc:sldMkLst>
          <pc:docMk/>
          <pc:sldMk cId="436150539" sldId="280"/>
        </pc:sldMkLst>
      </pc:sldChg>
      <pc:sldChg chg="addSp modSp add mod">
        <pc:chgData name="Bérubé, Sylvain" userId="58a7b77c-805a-4492-9b5c-f61060aeaa67" providerId="ADAL" clId="{A558982E-BE3D-4C9C-B1D0-EC01B71E588A}" dt="2023-09-10T04:01:43.369" v="233" actId="962"/>
        <pc:sldMkLst>
          <pc:docMk/>
          <pc:sldMk cId="2017431878" sldId="281"/>
        </pc:sldMkLst>
      </pc:sldChg>
      <pc:sldChg chg="addSp modSp add mod">
        <pc:chgData name="Bérubé, Sylvain" userId="58a7b77c-805a-4492-9b5c-f61060aeaa67" providerId="ADAL" clId="{A558982E-BE3D-4C9C-B1D0-EC01B71E588A}" dt="2023-09-10T04:02:15.098" v="236" actId="962"/>
        <pc:sldMkLst>
          <pc:docMk/>
          <pc:sldMk cId="1822820541" sldId="282"/>
        </pc:sldMkLst>
      </pc:sldChg>
      <pc:sldChg chg="addSp modSp add mod ord">
        <pc:chgData name="Bérubé, Sylvain" userId="58a7b77c-805a-4492-9b5c-f61060aeaa67" providerId="ADAL" clId="{A558982E-BE3D-4C9C-B1D0-EC01B71E588A}" dt="2023-09-10T04:04:42.904" v="269"/>
        <pc:sldMkLst>
          <pc:docMk/>
          <pc:sldMk cId="2781052587" sldId="283"/>
        </pc:sldMkLst>
      </pc:sldChg>
      <pc:sldChg chg="addSp modSp add mod ord">
        <pc:chgData name="Bérubé, Sylvain" userId="58a7b77c-805a-4492-9b5c-f61060aeaa67" providerId="ADAL" clId="{A558982E-BE3D-4C9C-B1D0-EC01B71E588A}" dt="2023-09-10T04:04:29.769" v="265"/>
        <pc:sldMkLst>
          <pc:docMk/>
          <pc:sldMk cId="3507209374" sldId="284"/>
        </pc:sldMkLst>
      </pc:sldChg>
      <pc:sldChg chg="addSp modSp add mod ord">
        <pc:chgData name="Bérubé, Sylvain" userId="58a7b77c-805a-4492-9b5c-f61060aeaa67" providerId="ADAL" clId="{A558982E-BE3D-4C9C-B1D0-EC01B71E588A}" dt="2023-09-10T04:05:19.393" v="273"/>
        <pc:sldMkLst>
          <pc:docMk/>
          <pc:sldMk cId="458954677" sldId="285"/>
        </pc:sldMkLst>
      </pc:sldChg>
      <pc:sldChg chg="addSp modSp add mod ord">
        <pc:chgData name="Bérubé, Sylvain" userId="58a7b77c-805a-4492-9b5c-f61060aeaa67" providerId="ADAL" clId="{A558982E-BE3D-4C9C-B1D0-EC01B71E588A}" dt="2023-09-10T04:05:06.210" v="271"/>
        <pc:sldMkLst>
          <pc:docMk/>
          <pc:sldMk cId="1576670079" sldId="286"/>
        </pc:sldMkLst>
      </pc:sldChg>
      <pc:sldChg chg="add del">
        <pc:chgData name="Bérubé, Sylvain" userId="58a7b77c-805a-4492-9b5c-f61060aeaa67" providerId="ADAL" clId="{A558982E-BE3D-4C9C-B1D0-EC01B71E588A}" dt="2023-09-10T04:04:12.189" v="259" actId="47"/>
        <pc:sldMkLst>
          <pc:docMk/>
          <pc:sldMk cId="1089474419" sldId="287"/>
        </pc:sldMkLst>
      </pc:sldChg>
      <pc:sldChg chg="addSp modSp new mod ord">
        <pc:chgData name="Bérubé, Sylvain" userId="58a7b77c-805a-4492-9b5c-f61060aeaa67" providerId="ADAL" clId="{A558982E-BE3D-4C9C-B1D0-EC01B71E588A}" dt="2023-09-10T04:08:14.802" v="280"/>
        <pc:sldMkLst>
          <pc:docMk/>
          <pc:sldMk cId="2276899358" sldId="287"/>
        </pc:sldMkLst>
      </pc:sldChg>
      <pc:sldChg chg="addSp new mod">
        <pc:chgData name="Bérubé, Sylvain" userId="58a7b77c-805a-4492-9b5c-f61060aeaa67" providerId="ADAL" clId="{A558982E-BE3D-4C9C-B1D0-EC01B71E588A}" dt="2023-09-10T04:08:24.799" v="282" actId="22"/>
        <pc:sldMkLst>
          <pc:docMk/>
          <pc:sldMk cId="3326573224" sldId="288"/>
        </pc:sldMkLst>
      </pc:sldChg>
      <pc:sldChg chg="addSp delSp modSp add mod">
        <pc:chgData name="Bérubé, Sylvain" userId="58a7b77c-805a-4492-9b5c-f61060aeaa67" providerId="ADAL" clId="{A558982E-BE3D-4C9C-B1D0-EC01B71E588A}" dt="2023-09-10T04:30:51.750" v="318"/>
        <pc:sldMkLst>
          <pc:docMk/>
          <pc:sldMk cId="1142230577" sldId="289"/>
        </pc:sldMkLst>
      </pc:sldChg>
      <pc:sldChg chg="addSp delSp modSp add mod">
        <pc:chgData name="Bérubé, Sylvain" userId="58a7b77c-805a-4492-9b5c-f61060aeaa67" providerId="ADAL" clId="{A558982E-BE3D-4C9C-B1D0-EC01B71E588A}" dt="2023-09-10T04:31:36.422" v="339" actId="962"/>
        <pc:sldMkLst>
          <pc:docMk/>
          <pc:sldMk cId="1903796139" sldId="290"/>
        </pc:sldMkLst>
      </pc:sldChg>
      <pc:sldChg chg="addSp delSp modSp add mod">
        <pc:chgData name="Bérubé, Sylvain" userId="58a7b77c-805a-4492-9b5c-f61060aeaa67" providerId="ADAL" clId="{A558982E-BE3D-4C9C-B1D0-EC01B71E588A}" dt="2023-09-10T04:35:27.958" v="370" actId="1076"/>
        <pc:sldMkLst>
          <pc:docMk/>
          <pc:sldMk cId="1045092966" sldId="291"/>
        </pc:sldMkLst>
      </pc:sldChg>
      <pc:sldChg chg="addSp modSp add mod">
        <pc:chgData name="Bérubé, Sylvain" userId="58a7b77c-805a-4492-9b5c-f61060aeaa67" providerId="ADAL" clId="{A558982E-BE3D-4C9C-B1D0-EC01B71E588A}" dt="2023-09-10T04:34:14.084" v="360" actId="962"/>
        <pc:sldMkLst>
          <pc:docMk/>
          <pc:sldMk cId="3316348408" sldId="292"/>
        </pc:sldMkLst>
      </pc:sldChg>
      <pc:sldChg chg="addSp modSp add mod">
        <pc:chgData name="Bérubé, Sylvain" userId="58a7b77c-805a-4492-9b5c-f61060aeaa67" providerId="ADAL" clId="{A558982E-BE3D-4C9C-B1D0-EC01B71E588A}" dt="2023-09-10T04:34:59.092" v="363" actId="962"/>
        <pc:sldMkLst>
          <pc:docMk/>
          <pc:sldMk cId="1372543576" sldId="293"/>
        </pc:sldMkLst>
      </pc:sldChg>
      <pc:sldChg chg="addSp modSp add mod">
        <pc:chgData name="Bérubé, Sylvain" userId="58a7b77c-805a-4492-9b5c-f61060aeaa67" providerId="ADAL" clId="{A558982E-BE3D-4C9C-B1D0-EC01B71E588A}" dt="2023-09-10T04:35:20.453" v="366" actId="962"/>
        <pc:sldMkLst>
          <pc:docMk/>
          <pc:sldMk cId="3965316227" sldId="294"/>
        </pc:sldMkLst>
      </pc:sldChg>
      <pc:sldChg chg="addSp modSp add mod">
        <pc:chgData name="Bérubé, Sylvain" userId="58a7b77c-805a-4492-9b5c-f61060aeaa67" providerId="ADAL" clId="{A558982E-BE3D-4C9C-B1D0-EC01B71E588A}" dt="2023-09-10T04:35:35.655" v="373" actId="962"/>
        <pc:sldMkLst>
          <pc:docMk/>
          <pc:sldMk cId="3960498446" sldId="295"/>
        </pc:sldMkLst>
      </pc:sldChg>
      <pc:sldChg chg="addSp modSp add mod">
        <pc:chgData name="Bérubé, Sylvain" userId="58a7b77c-805a-4492-9b5c-f61060aeaa67" providerId="ADAL" clId="{A558982E-BE3D-4C9C-B1D0-EC01B71E588A}" dt="2023-09-10T04:35:59.431" v="376" actId="962"/>
        <pc:sldMkLst>
          <pc:docMk/>
          <pc:sldMk cId="3249541482" sldId="296"/>
        </pc:sldMkLst>
      </pc:sldChg>
      <pc:sldChg chg="addSp modSp add mod">
        <pc:chgData name="Bérubé, Sylvain" userId="58a7b77c-805a-4492-9b5c-f61060aeaa67" providerId="ADAL" clId="{A558982E-BE3D-4C9C-B1D0-EC01B71E588A}" dt="2023-09-10T04:36:26.807" v="383" actId="14100"/>
        <pc:sldMkLst>
          <pc:docMk/>
          <pc:sldMk cId="3153964667" sldId="297"/>
        </pc:sldMkLst>
      </pc:sldChg>
      <pc:sldChg chg="addSp modSp add mod">
        <pc:chgData name="Bérubé, Sylvain" userId="58a7b77c-805a-4492-9b5c-f61060aeaa67" providerId="ADAL" clId="{A558982E-BE3D-4C9C-B1D0-EC01B71E588A}" dt="2023-09-10T04:38:02.301" v="404" actId="962"/>
        <pc:sldMkLst>
          <pc:docMk/>
          <pc:sldMk cId="3482353072" sldId="298"/>
        </pc:sldMkLst>
      </pc:sldChg>
      <pc:sldChg chg="addSp modSp add mod">
        <pc:chgData name="Bérubé, Sylvain" userId="58a7b77c-805a-4492-9b5c-f61060aeaa67" providerId="ADAL" clId="{A558982E-BE3D-4C9C-B1D0-EC01B71E588A}" dt="2023-09-10T04:39:18.416" v="412" actId="962"/>
        <pc:sldMkLst>
          <pc:docMk/>
          <pc:sldMk cId="3801412267" sldId="299"/>
        </pc:sldMkLst>
      </pc:sldChg>
      <pc:sldChg chg="addSp modSp add mod">
        <pc:chgData name="Bérubé, Sylvain" userId="58a7b77c-805a-4492-9b5c-f61060aeaa67" providerId="ADAL" clId="{A558982E-BE3D-4C9C-B1D0-EC01B71E588A}" dt="2023-09-10T04:39:27.489" v="415" actId="962"/>
        <pc:sldMkLst>
          <pc:docMk/>
          <pc:sldMk cId="114737600" sldId="300"/>
        </pc:sldMkLst>
      </pc:sldChg>
      <pc:sldChg chg="addSp modSp add mod">
        <pc:chgData name="Bérubé, Sylvain" userId="58a7b77c-805a-4492-9b5c-f61060aeaa67" providerId="ADAL" clId="{A558982E-BE3D-4C9C-B1D0-EC01B71E588A}" dt="2023-09-10T04:40:10.986" v="418" actId="962"/>
        <pc:sldMkLst>
          <pc:docMk/>
          <pc:sldMk cId="27080175" sldId="301"/>
        </pc:sldMkLst>
      </pc:sldChg>
      <pc:sldChg chg="addSp modSp add mod">
        <pc:chgData name="Bérubé, Sylvain" userId="58a7b77c-805a-4492-9b5c-f61060aeaa67" providerId="ADAL" clId="{A558982E-BE3D-4C9C-B1D0-EC01B71E588A}" dt="2023-09-10T04:40:23.514" v="424" actId="962"/>
        <pc:sldMkLst>
          <pc:docMk/>
          <pc:sldMk cId="2240615544" sldId="302"/>
        </pc:sldMkLst>
      </pc:sldChg>
      <pc:sldChg chg="addSp modSp add mod">
        <pc:chgData name="Bérubé, Sylvain" userId="58a7b77c-805a-4492-9b5c-f61060aeaa67" providerId="ADAL" clId="{A558982E-BE3D-4C9C-B1D0-EC01B71E588A}" dt="2023-09-10T04:40:43.759" v="427" actId="962"/>
        <pc:sldMkLst>
          <pc:docMk/>
          <pc:sldMk cId="3030154677" sldId="303"/>
        </pc:sldMkLst>
      </pc:sldChg>
      <pc:sldChg chg="addSp modSp add mod">
        <pc:chgData name="Bérubé, Sylvain" userId="58a7b77c-805a-4492-9b5c-f61060aeaa67" providerId="ADAL" clId="{A558982E-BE3D-4C9C-B1D0-EC01B71E588A}" dt="2023-09-10T04:40:56.070" v="430" actId="962"/>
        <pc:sldMkLst>
          <pc:docMk/>
          <pc:sldMk cId="1216597398" sldId="304"/>
        </pc:sldMkLst>
      </pc:sldChg>
      <pc:sldChg chg="addSp delSp modSp add mod">
        <pc:chgData name="Bérubé, Sylvain" userId="58a7b77c-805a-4492-9b5c-f61060aeaa67" providerId="ADAL" clId="{A558982E-BE3D-4C9C-B1D0-EC01B71E588A}" dt="2023-09-10T04:37:41.989" v="401" actId="962"/>
        <pc:sldMkLst>
          <pc:docMk/>
          <pc:sldMk cId="1595187947" sldId="305"/>
        </pc:sldMkLst>
      </pc:sldChg>
      <pc:sldChg chg="addSp delSp modSp add mod">
        <pc:chgData name="Bérubé, Sylvain" userId="58a7b77c-805a-4492-9b5c-f61060aeaa67" providerId="ADAL" clId="{A558982E-BE3D-4C9C-B1D0-EC01B71E588A}" dt="2023-09-10T04:38:57.349" v="409" actId="962"/>
        <pc:sldMkLst>
          <pc:docMk/>
          <pc:sldMk cId="248179130" sldId="306"/>
        </pc:sldMkLst>
      </pc:sldChg>
      <pc:sldChg chg="addSp modSp add mod">
        <pc:chgData name="Bérubé, Sylvain" userId="58a7b77c-805a-4492-9b5c-f61060aeaa67" providerId="ADAL" clId="{A558982E-BE3D-4C9C-B1D0-EC01B71E588A}" dt="2023-09-10T04:41:23.538" v="433" actId="962"/>
        <pc:sldMkLst>
          <pc:docMk/>
          <pc:sldMk cId="1450550908" sldId="307"/>
        </pc:sldMkLst>
      </pc:sldChg>
      <pc:sldChg chg="addSp modSp add mod">
        <pc:chgData name="Bérubé, Sylvain" userId="58a7b77c-805a-4492-9b5c-f61060aeaa67" providerId="ADAL" clId="{A558982E-BE3D-4C9C-B1D0-EC01B71E588A}" dt="2023-09-10T04:41:37.886" v="435" actId="27614"/>
        <pc:sldMkLst>
          <pc:docMk/>
          <pc:sldMk cId="37882579" sldId="308"/>
        </pc:sldMkLst>
      </pc:sldChg>
      <pc:sldChg chg="addSp modSp add mod">
        <pc:chgData name="Bérubé, Sylvain" userId="58a7b77c-805a-4492-9b5c-f61060aeaa67" providerId="ADAL" clId="{A558982E-BE3D-4C9C-B1D0-EC01B71E588A}" dt="2023-09-10T04:41:43.972" v="442" actId="962"/>
        <pc:sldMkLst>
          <pc:docMk/>
          <pc:sldMk cId="2032575232" sldId="309"/>
        </pc:sldMkLst>
      </pc:sldChg>
      <pc:sldChg chg="addSp modSp add mod">
        <pc:chgData name="Bérubé, Sylvain" userId="58a7b77c-805a-4492-9b5c-f61060aeaa67" providerId="ADAL" clId="{A558982E-BE3D-4C9C-B1D0-EC01B71E588A}" dt="2023-09-10T04:41:52.725" v="445" actId="962"/>
        <pc:sldMkLst>
          <pc:docMk/>
          <pc:sldMk cId="3345874573" sldId="310"/>
        </pc:sldMkLst>
      </pc:sldChg>
      <pc:sldChg chg="addSp modSp add mod">
        <pc:chgData name="Bérubé, Sylvain" userId="58a7b77c-805a-4492-9b5c-f61060aeaa67" providerId="ADAL" clId="{A558982E-BE3D-4C9C-B1D0-EC01B71E588A}" dt="2023-09-10T04:42:17.206" v="454" actId="1076"/>
        <pc:sldMkLst>
          <pc:docMk/>
          <pc:sldMk cId="766114774" sldId="311"/>
        </pc:sldMkLst>
      </pc:sldChg>
      <pc:sldChg chg="addSp modSp add mod">
        <pc:chgData name="Bérubé, Sylvain" userId="58a7b77c-805a-4492-9b5c-f61060aeaa67" providerId="ADAL" clId="{A558982E-BE3D-4C9C-B1D0-EC01B71E588A}" dt="2023-09-10T04:42:21.993" v="457" actId="962"/>
        <pc:sldMkLst>
          <pc:docMk/>
          <pc:sldMk cId="1461865534" sldId="312"/>
        </pc:sldMkLst>
      </pc:sldChg>
      <pc:sldChg chg="addSp delSp modSp add mod">
        <pc:chgData name="Bérubé, Sylvain" userId="58a7b77c-805a-4492-9b5c-f61060aeaa67" providerId="ADAL" clId="{A558982E-BE3D-4C9C-B1D0-EC01B71E588A}" dt="2023-09-10T04:44:50.743" v="463" actId="478"/>
        <pc:sldMkLst>
          <pc:docMk/>
          <pc:sldMk cId="2078344597" sldId="313"/>
        </pc:sldMkLst>
      </pc:sldChg>
      <pc:sldChg chg="addSp delSp modSp add mod">
        <pc:chgData name="Bérubé, Sylvain" userId="58a7b77c-805a-4492-9b5c-f61060aeaa67" providerId="ADAL" clId="{A558982E-BE3D-4C9C-B1D0-EC01B71E588A}" dt="2023-09-10T04:45:00.589" v="472" actId="962"/>
        <pc:sldMkLst>
          <pc:docMk/>
          <pc:sldMk cId="3518860417" sldId="314"/>
        </pc:sldMkLst>
      </pc:sldChg>
      <pc:sldChg chg="addSp modSp add mod">
        <pc:chgData name="Bérubé, Sylvain" userId="58a7b77c-805a-4492-9b5c-f61060aeaa67" providerId="ADAL" clId="{A558982E-BE3D-4C9C-B1D0-EC01B71E588A}" dt="2023-09-10T04:45:06.652" v="475" actId="962"/>
        <pc:sldMkLst>
          <pc:docMk/>
          <pc:sldMk cId="79603793" sldId="315"/>
        </pc:sldMkLst>
      </pc:sldChg>
      <pc:sldChg chg="addSp modSp add mod">
        <pc:chgData name="Bérubé, Sylvain" userId="58a7b77c-805a-4492-9b5c-f61060aeaa67" providerId="ADAL" clId="{A558982E-BE3D-4C9C-B1D0-EC01B71E588A}" dt="2023-09-10T04:45:13.231" v="477" actId="27614"/>
        <pc:sldMkLst>
          <pc:docMk/>
          <pc:sldMk cId="4128134725" sldId="316"/>
        </pc:sldMkLst>
      </pc:sldChg>
      <pc:sldChg chg="addSp modSp add mod">
        <pc:chgData name="Bérubé, Sylvain" userId="58a7b77c-805a-4492-9b5c-f61060aeaa67" providerId="ADAL" clId="{A558982E-BE3D-4C9C-B1D0-EC01B71E588A}" dt="2023-09-10T04:46:04.203" v="479" actId="27614"/>
        <pc:sldMkLst>
          <pc:docMk/>
          <pc:sldMk cId="3039512997" sldId="317"/>
        </pc:sldMkLst>
      </pc:sldChg>
      <pc:sldChg chg="addSp modSp add mod">
        <pc:chgData name="Bérubé, Sylvain" userId="58a7b77c-805a-4492-9b5c-f61060aeaa67" providerId="ADAL" clId="{A558982E-BE3D-4C9C-B1D0-EC01B71E588A}" dt="2023-09-10T04:46:54.248" v="481" actId="27614"/>
        <pc:sldMkLst>
          <pc:docMk/>
          <pc:sldMk cId="4158282216" sldId="318"/>
        </pc:sldMkLst>
      </pc:sldChg>
      <pc:sldChg chg="addSp delSp modSp add del mod">
        <pc:chgData name="Bérubé, Sylvain" userId="58a7b77c-805a-4492-9b5c-f61060aeaa67" providerId="ADAL" clId="{A558982E-BE3D-4C9C-B1D0-EC01B71E588A}" dt="2023-09-10T04:47:38.099" v="490" actId="47"/>
        <pc:sldMkLst>
          <pc:docMk/>
          <pc:sldMk cId="2895470495" sldId="319"/>
        </pc:sldMkLst>
      </pc:sldChg>
      <pc:sldChg chg="add">
        <pc:chgData name="Bérubé, Sylvain" userId="58a7b77c-805a-4492-9b5c-f61060aeaa67" providerId="ADAL" clId="{A558982E-BE3D-4C9C-B1D0-EC01B71E588A}" dt="2023-09-10T04:47:34.010" v="489"/>
        <pc:sldMkLst>
          <pc:docMk/>
          <pc:sldMk cId="1688513494" sldId="320"/>
        </pc:sldMkLst>
      </pc:sldChg>
      <pc:sldChg chg="addSp delSp modSp add mod">
        <pc:chgData name="Bérubé, Sylvain" userId="58a7b77c-805a-4492-9b5c-f61060aeaa67" providerId="ADAL" clId="{A558982E-BE3D-4C9C-B1D0-EC01B71E588A}" dt="2023-09-11T02:07:19.665" v="515" actId="1076"/>
        <pc:sldMkLst>
          <pc:docMk/>
          <pc:sldMk cId="2914179517" sldId="321"/>
        </pc:sldMkLst>
      </pc:sldChg>
    </pc:docChg>
  </pc:docChgLst>
  <pc:docChgLst>
    <pc:chgData name="Bérubé, Sylvain" userId="58a7b77c-805a-4492-9b5c-f61060aeaa67" providerId="ADAL" clId="{EFD1BBE3-83FC-432F-86E6-61E8E6F07A94}"/>
    <pc:docChg chg="undo custSel addSld delSld modSld sldOrd">
      <pc:chgData name="Bérubé, Sylvain" userId="58a7b77c-805a-4492-9b5c-f61060aeaa67" providerId="ADAL" clId="{EFD1BBE3-83FC-432F-86E6-61E8E6F07A94}" dt="2025-09-18T06:06:00.178" v="2196"/>
      <pc:docMkLst>
        <pc:docMk/>
      </pc:docMkLst>
      <pc:sldChg chg="del">
        <pc:chgData name="Bérubé, Sylvain" userId="58a7b77c-805a-4492-9b5c-f61060aeaa67" providerId="ADAL" clId="{EFD1BBE3-83FC-432F-86E6-61E8E6F07A94}" dt="2025-09-17T23:54:13.101" v="3" actId="2696"/>
        <pc:sldMkLst>
          <pc:docMk/>
          <pc:sldMk cId="343789568" sldId="257"/>
        </pc:sldMkLst>
      </pc:sldChg>
      <pc:sldChg chg="addSp delSp modSp add mod">
        <pc:chgData name="Bérubé, Sylvain" userId="58a7b77c-805a-4492-9b5c-f61060aeaa67" providerId="ADAL" clId="{EFD1BBE3-83FC-432F-86E6-61E8E6F07A94}" dt="2025-09-18T00:07:08.920" v="35" actId="1076"/>
        <pc:sldMkLst>
          <pc:docMk/>
          <pc:sldMk cId="3483447225" sldId="257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180491559" sldId="259"/>
        </pc:sldMkLst>
      </pc:sldChg>
      <pc:sldChg chg="del">
        <pc:chgData name="Bérubé, Sylvain" userId="58a7b77c-805a-4492-9b5c-f61060aeaa67" providerId="ADAL" clId="{EFD1BBE3-83FC-432F-86E6-61E8E6F07A94}" dt="2025-09-17T23:53:54.104" v="0" actId="47"/>
        <pc:sldMkLst>
          <pc:docMk/>
          <pc:sldMk cId="1289543512" sldId="268"/>
        </pc:sldMkLst>
      </pc:sldChg>
      <pc:sldChg chg="del">
        <pc:chgData name="Bérubé, Sylvain" userId="58a7b77c-805a-4492-9b5c-f61060aeaa67" providerId="ADAL" clId="{EFD1BBE3-83FC-432F-86E6-61E8E6F07A94}" dt="2025-09-17T23:54:10.786" v="1" actId="47"/>
        <pc:sldMkLst>
          <pc:docMk/>
          <pc:sldMk cId="1892689654" sldId="271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113132489" sldId="272"/>
        </pc:sldMkLst>
      </pc:sldChg>
      <pc:sldChg chg="del">
        <pc:chgData name="Bérubé, Sylvain" userId="58a7b77c-805a-4492-9b5c-f61060aeaa67" providerId="ADAL" clId="{EFD1BBE3-83FC-432F-86E6-61E8E6F07A94}" dt="2025-09-17T23:54:11.919" v="2" actId="47"/>
        <pc:sldMkLst>
          <pc:docMk/>
          <pc:sldMk cId="1982917533" sldId="273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262092852" sldId="275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569250655" sldId="276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415679728" sldId="277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278388003" sldId="278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088721518" sldId="279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436150539" sldId="280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017431878" sldId="281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822820541" sldId="282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781052587" sldId="283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458954677" sldId="285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576670079" sldId="286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276899358" sldId="287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326573224" sldId="288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142230577" sldId="289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903796139" sldId="290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045092966" sldId="291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316348408" sldId="292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372543576" sldId="293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965316227" sldId="294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960498446" sldId="295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249541482" sldId="296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153964667" sldId="297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482353072" sldId="298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801412267" sldId="299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14737600" sldId="300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7080175" sldId="301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240615544" sldId="302"/>
        </pc:sldMkLst>
      </pc:sldChg>
      <pc:sldChg chg="addSp delSp modSp add mod">
        <pc:chgData name="Bérubé, Sylvain" userId="58a7b77c-805a-4492-9b5c-f61060aeaa67" providerId="ADAL" clId="{EFD1BBE3-83FC-432F-86E6-61E8E6F07A94}" dt="2025-09-17T23:57:09.888" v="30" actId="478"/>
        <pc:sldMkLst>
          <pc:docMk/>
          <pc:sldMk cId="2504911044" sldId="302"/>
        </pc:sldMkLst>
        <pc:picChg chg="mod">
          <ac:chgData name="Bérubé, Sylvain" userId="58a7b77c-805a-4492-9b5c-f61060aeaa67" providerId="ADAL" clId="{EFD1BBE3-83FC-432F-86E6-61E8E6F07A94}" dt="2025-09-17T23:56:59.695" v="23" actId="1076"/>
          <ac:picMkLst>
            <pc:docMk/>
            <pc:sldMk cId="2504911044" sldId="302"/>
            <ac:picMk id="5" creationId="{1807345B-B3F2-708D-122B-D1E0C783C23E}"/>
          </ac:picMkLst>
        </pc:picChg>
      </pc:sldChg>
      <pc:sldChg chg="delSp modSp new del mod">
        <pc:chgData name="Bérubé, Sylvain" userId="58a7b77c-805a-4492-9b5c-f61060aeaa67" providerId="ADAL" clId="{EFD1BBE3-83FC-432F-86E6-61E8E6F07A94}" dt="2025-09-18T00:10:15.800" v="118" actId="47"/>
        <pc:sldMkLst>
          <pc:docMk/>
          <pc:sldMk cId="3596362549" sldId="303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216597398" sldId="304"/>
        </pc:sldMkLst>
      </pc:sldChg>
      <pc:sldChg chg="modSp add mod">
        <pc:chgData name="Bérubé, Sylvain" userId="58a7b77c-805a-4492-9b5c-f61060aeaa67" providerId="ADAL" clId="{EFD1BBE3-83FC-432F-86E6-61E8E6F07A94}" dt="2025-09-18T04:26:13.296" v="1990" actId="14100"/>
        <pc:sldMkLst>
          <pc:docMk/>
          <pc:sldMk cId="1843712110" sldId="304"/>
        </pc:sldMkLst>
      </pc:sldChg>
      <pc:sldChg chg="modSp add mod">
        <pc:chgData name="Bérubé, Sylvain" userId="58a7b77c-805a-4492-9b5c-f61060aeaa67" providerId="ADAL" clId="{EFD1BBE3-83FC-432F-86E6-61E8E6F07A94}" dt="2025-09-18T04:26:28.360" v="1995" actId="207"/>
        <pc:sldMkLst>
          <pc:docMk/>
          <pc:sldMk cId="615069066" sldId="305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595187947" sldId="305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48179130" sldId="306"/>
        </pc:sldMkLst>
      </pc:sldChg>
      <pc:sldChg chg="modSp add mod">
        <pc:chgData name="Bérubé, Sylvain" userId="58a7b77c-805a-4492-9b5c-f61060aeaa67" providerId="ADAL" clId="{EFD1BBE3-83FC-432F-86E6-61E8E6F07A94}" dt="2025-09-18T04:26:44.243" v="2000" actId="207"/>
        <pc:sldMkLst>
          <pc:docMk/>
          <pc:sldMk cId="1012898838" sldId="306"/>
        </pc:sldMkLst>
      </pc:sldChg>
      <pc:sldChg chg="modSp add del mod">
        <pc:chgData name="Bérubé, Sylvain" userId="58a7b77c-805a-4492-9b5c-f61060aeaa67" providerId="ADAL" clId="{EFD1BBE3-83FC-432F-86E6-61E8E6F07A94}" dt="2025-09-18T04:26:50.272" v="2002" actId="47"/>
        <pc:sldMkLst>
          <pc:docMk/>
          <pc:sldMk cId="138327161" sldId="307"/>
        </pc:sldMkLst>
      </pc:sldChg>
      <pc:sldChg chg="modSp add del mod">
        <pc:chgData name="Bérubé, Sylvain" userId="58a7b77c-805a-4492-9b5c-f61060aeaa67" providerId="ADAL" clId="{EFD1BBE3-83FC-432F-86E6-61E8E6F07A94}" dt="2025-09-18T05:27:18.306" v="2160" actId="47"/>
        <pc:sldMkLst>
          <pc:docMk/>
          <pc:sldMk cId="3256958263" sldId="308"/>
        </pc:sldMkLst>
      </pc:sldChg>
      <pc:sldChg chg="modSp add del mod">
        <pc:chgData name="Bérubé, Sylvain" userId="58a7b77c-805a-4492-9b5c-f61060aeaa67" providerId="ADAL" clId="{EFD1BBE3-83FC-432F-86E6-61E8E6F07A94}" dt="2025-09-18T04:27:02.246" v="2007" actId="47"/>
        <pc:sldMkLst>
          <pc:docMk/>
          <pc:sldMk cId="1878154250" sldId="309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032575232" sldId="309"/>
        </pc:sldMkLst>
      </pc:sldChg>
      <pc:sldChg chg="addSp delSp modSp new mod modAnim">
        <pc:chgData name="Bérubé, Sylvain" userId="58a7b77c-805a-4492-9b5c-f61060aeaa67" providerId="ADAL" clId="{EFD1BBE3-83FC-432F-86E6-61E8E6F07A94}" dt="2025-09-18T00:11:05.039" v="125"/>
        <pc:sldMkLst>
          <pc:docMk/>
          <pc:sldMk cId="2085475111" sldId="310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345874573" sldId="310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766114774" sldId="311"/>
        </pc:sldMkLst>
      </pc:sldChg>
      <pc:sldChg chg="modSp new mod">
        <pc:chgData name="Bérubé, Sylvain" userId="58a7b77c-805a-4492-9b5c-f61060aeaa67" providerId="ADAL" clId="{EFD1BBE3-83FC-432F-86E6-61E8E6F07A94}" dt="2025-09-18T00:55:41.749" v="1010" actId="20577"/>
        <pc:sldMkLst>
          <pc:docMk/>
          <pc:sldMk cId="4245566323" sldId="311"/>
        </pc:sldMkLst>
      </pc:sldChg>
      <pc:sldChg chg="modSp add mod">
        <pc:chgData name="Bérubé, Sylvain" userId="58a7b77c-805a-4492-9b5c-f61060aeaa67" providerId="ADAL" clId="{EFD1BBE3-83FC-432F-86E6-61E8E6F07A94}" dt="2025-09-18T00:32:04.515" v="311" actId="20577"/>
        <pc:sldMkLst>
          <pc:docMk/>
          <pc:sldMk cId="1402434290" sldId="312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461865534" sldId="312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2078344597" sldId="313"/>
        </pc:sldMkLst>
      </pc:sldChg>
      <pc:sldChg chg="modSp add mod">
        <pc:chgData name="Bérubé, Sylvain" userId="58a7b77c-805a-4492-9b5c-f61060aeaa67" providerId="ADAL" clId="{EFD1BBE3-83FC-432F-86E6-61E8E6F07A94}" dt="2025-09-18T00:53:17.264" v="971" actId="20577"/>
        <pc:sldMkLst>
          <pc:docMk/>
          <pc:sldMk cId="2291919445" sldId="313"/>
        </pc:sldMkLst>
      </pc:sldChg>
      <pc:sldChg chg="add del">
        <pc:chgData name="Bérubé, Sylvain" userId="58a7b77c-805a-4492-9b5c-f61060aeaa67" providerId="ADAL" clId="{EFD1BBE3-83FC-432F-86E6-61E8E6F07A94}" dt="2025-09-18T00:38:28.603" v="474" actId="47"/>
        <pc:sldMkLst>
          <pc:docMk/>
          <pc:sldMk cId="818260185" sldId="314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3518860417" sldId="314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79603793" sldId="315"/>
        </pc:sldMkLst>
      </pc:sldChg>
      <pc:sldChg chg="modSp add mod modAnim">
        <pc:chgData name="Bérubé, Sylvain" userId="58a7b77c-805a-4492-9b5c-f61060aeaa67" providerId="ADAL" clId="{EFD1BBE3-83FC-432F-86E6-61E8E6F07A94}" dt="2025-09-18T01:42:04.525" v="1365" actId="27636"/>
        <pc:sldMkLst>
          <pc:docMk/>
          <pc:sldMk cId="952669725" sldId="315"/>
        </pc:sldMkLst>
      </pc:sldChg>
      <pc:sldChg chg="modSp add mod modAnim">
        <pc:chgData name="Bérubé, Sylvain" userId="58a7b77c-805a-4492-9b5c-f61060aeaa67" providerId="ADAL" clId="{EFD1BBE3-83FC-432F-86E6-61E8E6F07A94}" dt="2025-09-18T01:42:56.187" v="1383" actId="20577"/>
        <pc:sldMkLst>
          <pc:docMk/>
          <pc:sldMk cId="859311217" sldId="316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4128134725" sldId="316"/>
        </pc:sldMkLst>
      </pc:sldChg>
      <pc:sldChg chg="addSp delSp modSp add mod delAnim modAnim">
        <pc:chgData name="Bérubé, Sylvain" userId="58a7b77c-805a-4492-9b5c-f61060aeaa67" providerId="ADAL" clId="{EFD1BBE3-83FC-432F-86E6-61E8E6F07A94}" dt="2025-09-18T01:48:56.593" v="1454"/>
        <pc:sldMkLst>
          <pc:docMk/>
          <pc:sldMk cId="3430553586" sldId="317"/>
        </pc:sldMkLst>
      </pc:sldChg>
      <pc:sldChg chg="delSp modSp add mod delAnim">
        <pc:chgData name="Bérubé, Sylvain" userId="58a7b77c-805a-4492-9b5c-f61060aeaa67" providerId="ADAL" clId="{EFD1BBE3-83FC-432F-86E6-61E8E6F07A94}" dt="2025-09-18T01:43:44.145" v="1387" actId="27636"/>
        <pc:sldMkLst>
          <pc:docMk/>
          <pc:sldMk cId="2103645555" sldId="318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4158282216" sldId="318"/>
        </pc:sldMkLst>
      </pc:sldChg>
      <pc:sldChg chg="addSp delSp modSp new mod modAnim">
        <pc:chgData name="Bérubé, Sylvain" userId="58a7b77c-805a-4492-9b5c-f61060aeaa67" providerId="ADAL" clId="{EFD1BBE3-83FC-432F-86E6-61E8E6F07A94}" dt="2025-09-18T01:19:05.459" v="1228"/>
        <pc:sldMkLst>
          <pc:docMk/>
          <pc:sldMk cId="1336036395" sldId="319"/>
        </pc:sldMkLst>
      </pc:sldChg>
      <pc:sldChg chg="modSp add mod">
        <pc:chgData name="Bérubé, Sylvain" userId="58a7b77c-805a-4492-9b5c-f61060aeaa67" providerId="ADAL" clId="{EFD1BBE3-83FC-432F-86E6-61E8E6F07A94}" dt="2025-09-18T01:41:24.139" v="1356" actId="6549"/>
        <pc:sldMkLst>
          <pc:docMk/>
          <pc:sldMk cId="698325736" sldId="320"/>
        </pc:sldMkLst>
      </pc:sldChg>
      <pc:sldChg chg="addSp delSp modSp del mod">
        <pc:chgData name="Bérubé, Sylvain" userId="58a7b77c-805a-4492-9b5c-f61060aeaa67" providerId="ADAL" clId="{EFD1BBE3-83FC-432F-86E6-61E8E6F07A94}" dt="2025-09-17T23:57:13.991" v="31" actId="47"/>
        <pc:sldMkLst>
          <pc:docMk/>
          <pc:sldMk cId="1688513494" sldId="320"/>
        </pc:sldMkLst>
      </pc:sldChg>
      <pc:sldChg chg="addSp modSp add mod modAnim">
        <pc:chgData name="Bérubé, Sylvain" userId="58a7b77c-805a-4492-9b5c-f61060aeaa67" providerId="ADAL" clId="{EFD1BBE3-83FC-432F-86E6-61E8E6F07A94}" dt="2025-09-18T01:56:15.079" v="1556" actId="6549"/>
        <pc:sldMkLst>
          <pc:docMk/>
          <pc:sldMk cId="1021580767" sldId="321"/>
        </pc:sldMkLst>
      </pc:sldChg>
      <pc:sldChg chg="del">
        <pc:chgData name="Bérubé, Sylvain" userId="58a7b77c-805a-4492-9b5c-f61060aeaa67" providerId="ADAL" clId="{EFD1BBE3-83FC-432F-86E6-61E8E6F07A94}" dt="2025-09-17T23:54:21.587" v="5" actId="47"/>
        <pc:sldMkLst>
          <pc:docMk/>
          <pc:sldMk cId="1067603899" sldId="321"/>
        </pc:sldMkLst>
      </pc:sldChg>
      <pc:sldChg chg="addSp delSp modSp new mod">
        <pc:chgData name="Bérubé, Sylvain" userId="58a7b77c-805a-4492-9b5c-f61060aeaa67" providerId="ADAL" clId="{EFD1BBE3-83FC-432F-86E6-61E8E6F07A94}" dt="2025-09-18T02:00:26.133" v="1594" actId="1076"/>
        <pc:sldMkLst>
          <pc:docMk/>
          <pc:sldMk cId="2620937251" sldId="322"/>
        </pc:sldMkLst>
      </pc:sldChg>
      <pc:sldChg chg="addSp delSp modSp add mod delAnim modAnim">
        <pc:chgData name="Bérubé, Sylvain" userId="58a7b77c-805a-4492-9b5c-f61060aeaa67" providerId="ADAL" clId="{EFD1BBE3-83FC-432F-86E6-61E8E6F07A94}" dt="2025-09-18T02:05:21.890" v="1634" actId="478"/>
        <pc:sldMkLst>
          <pc:docMk/>
          <pc:sldMk cId="2374545089" sldId="323"/>
        </pc:sldMkLst>
      </pc:sldChg>
      <pc:sldChg chg="addSp delSp modSp new mod">
        <pc:chgData name="Bérubé, Sylvain" userId="58a7b77c-805a-4492-9b5c-f61060aeaa67" providerId="ADAL" clId="{EFD1BBE3-83FC-432F-86E6-61E8E6F07A94}" dt="2025-09-18T02:17:17.773" v="1647"/>
        <pc:sldMkLst>
          <pc:docMk/>
          <pc:sldMk cId="1206741617" sldId="324"/>
        </pc:sldMkLst>
      </pc:sldChg>
      <pc:sldChg chg="addSp delSp modSp new mod">
        <pc:chgData name="Bérubé, Sylvain" userId="58a7b77c-805a-4492-9b5c-f61060aeaa67" providerId="ADAL" clId="{EFD1BBE3-83FC-432F-86E6-61E8E6F07A94}" dt="2025-09-18T02:17:28.667" v="1654" actId="14100"/>
        <pc:sldMkLst>
          <pc:docMk/>
          <pc:sldMk cId="71280263" sldId="325"/>
        </pc:sldMkLst>
      </pc:sldChg>
      <pc:sldChg chg="addSp delSp modSp add mod delAnim modAnim">
        <pc:chgData name="Bérubé, Sylvain" userId="58a7b77c-805a-4492-9b5c-f61060aeaa67" providerId="ADAL" clId="{EFD1BBE3-83FC-432F-86E6-61E8E6F07A94}" dt="2025-09-18T02:34:40.886" v="1878" actId="20577"/>
        <pc:sldMkLst>
          <pc:docMk/>
          <pc:sldMk cId="2760703669" sldId="326"/>
        </pc:sldMkLst>
      </pc:sldChg>
      <pc:sldChg chg="modSp add mod">
        <pc:chgData name="Bérubé, Sylvain" userId="58a7b77c-805a-4492-9b5c-f61060aeaa67" providerId="ADAL" clId="{EFD1BBE3-83FC-432F-86E6-61E8E6F07A94}" dt="2025-09-18T02:43:26.034" v="1978" actId="207"/>
        <pc:sldMkLst>
          <pc:docMk/>
          <pc:sldMk cId="3062281906" sldId="327"/>
        </pc:sldMkLst>
      </pc:sldChg>
      <pc:sldChg chg="addSp delSp modSp new mod ord">
        <pc:chgData name="Bérubé, Sylvain" userId="58a7b77c-805a-4492-9b5c-f61060aeaa67" providerId="ADAL" clId="{EFD1BBE3-83FC-432F-86E6-61E8E6F07A94}" dt="2025-09-18T04:48:05.834" v="2138"/>
        <pc:sldMkLst>
          <pc:docMk/>
          <pc:sldMk cId="778039545" sldId="328"/>
        </pc:sldMkLst>
      </pc:sldChg>
      <pc:sldChg chg="modSp add mod">
        <pc:chgData name="Bérubé, Sylvain" userId="58a7b77c-805a-4492-9b5c-f61060aeaa67" providerId="ADAL" clId="{EFD1BBE3-83FC-432F-86E6-61E8E6F07A94}" dt="2025-09-18T04:26:58.879" v="2006" actId="207"/>
        <pc:sldMkLst>
          <pc:docMk/>
          <pc:sldMk cId="815350803" sldId="329"/>
        </pc:sldMkLst>
      </pc:sldChg>
      <pc:sldChg chg="addSp delSp modSp add mod ord">
        <pc:chgData name="Bérubé, Sylvain" userId="58a7b77c-805a-4492-9b5c-f61060aeaa67" providerId="ADAL" clId="{EFD1BBE3-83FC-432F-86E6-61E8E6F07A94}" dt="2025-09-18T04:48:07.986" v="2140"/>
        <pc:sldMkLst>
          <pc:docMk/>
          <pc:sldMk cId="2541900796" sldId="330"/>
        </pc:sldMkLst>
      </pc:sldChg>
      <pc:sldChg chg="modSp add mod">
        <pc:chgData name="Bérubé, Sylvain" userId="58a7b77c-805a-4492-9b5c-f61060aeaa67" providerId="ADAL" clId="{EFD1BBE3-83FC-432F-86E6-61E8E6F07A94}" dt="2025-09-18T04:47:15.640" v="2136" actId="20577"/>
        <pc:sldMkLst>
          <pc:docMk/>
          <pc:sldMk cId="992810058" sldId="331"/>
        </pc:sldMkLst>
      </pc:sldChg>
      <pc:sldChg chg="addSp delSp modSp new mod">
        <pc:chgData name="Bérubé, Sylvain" userId="58a7b77c-805a-4492-9b5c-f61060aeaa67" providerId="ADAL" clId="{EFD1BBE3-83FC-432F-86E6-61E8E6F07A94}" dt="2025-09-18T05:02:24.580" v="2145"/>
        <pc:sldMkLst>
          <pc:docMk/>
          <pc:sldMk cId="2897403239" sldId="332"/>
        </pc:sldMkLst>
      </pc:sldChg>
      <pc:sldChg chg="addSp delSp modSp new mod">
        <pc:chgData name="Bérubé, Sylvain" userId="58a7b77c-805a-4492-9b5c-f61060aeaa67" providerId="ADAL" clId="{EFD1BBE3-83FC-432F-86E6-61E8E6F07A94}" dt="2025-09-18T05:08:01.301" v="2150"/>
        <pc:sldMkLst>
          <pc:docMk/>
          <pc:sldMk cId="4065044598" sldId="333"/>
        </pc:sldMkLst>
      </pc:sldChg>
      <pc:sldChg chg="addSp delSp modSp new mod">
        <pc:chgData name="Bérubé, Sylvain" userId="58a7b77c-805a-4492-9b5c-f61060aeaa67" providerId="ADAL" clId="{EFD1BBE3-83FC-432F-86E6-61E8E6F07A94}" dt="2025-09-18T05:15:51.947" v="2155"/>
        <pc:sldMkLst>
          <pc:docMk/>
          <pc:sldMk cId="2307671609" sldId="334"/>
        </pc:sldMkLst>
      </pc:sldChg>
      <pc:sldChg chg="addSp delSp modSp new mod modAnim">
        <pc:chgData name="Bérubé, Sylvain" userId="58a7b77c-805a-4492-9b5c-f61060aeaa67" providerId="ADAL" clId="{EFD1BBE3-83FC-432F-86E6-61E8E6F07A94}" dt="2025-09-18T05:22:23.083" v="2159"/>
        <pc:sldMkLst>
          <pc:docMk/>
          <pc:sldMk cId="829627087" sldId="335"/>
        </pc:sldMkLst>
      </pc:sldChg>
      <pc:sldChg chg="addSp delSp modSp new mod">
        <pc:chgData name="Bérubé, Sylvain" userId="58a7b77c-805a-4492-9b5c-f61060aeaa67" providerId="ADAL" clId="{EFD1BBE3-83FC-432F-86E6-61E8E6F07A94}" dt="2025-09-18T05:34:08.628" v="2170" actId="962"/>
        <pc:sldMkLst>
          <pc:docMk/>
          <pc:sldMk cId="3931922786" sldId="336"/>
        </pc:sldMkLst>
      </pc:sldChg>
      <pc:sldChg chg="addSp delSp modSp new mod modAnim">
        <pc:chgData name="Bérubé, Sylvain" userId="58a7b77c-805a-4492-9b5c-f61060aeaa67" providerId="ADAL" clId="{EFD1BBE3-83FC-432F-86E6-61E8E6F07A94}" dt="2025-09-18T05:58:55.614" v="2192"/>
        <pc:sldMkLst>
          <pc:docMk/>
          <pc:sldMk cId="1667877659" sldId="337"/>
        </pc:sldMkLst>
      </pc:sldChg>
      <pc:sldChg chg="addSp delSp modSp new mod ord delAnim modAnim">
        <pc:chgData name="Bérubé, Sylvain" userId="58a7b77c-805a-4492-9b5c-f61060aeaa67" providerId="ADAL" clId="{EFD1BBE3-83FC-432F-86E6-61E8E6F07A94}" dt="2025-09-18T05:52:16.084" v="2179"/>
        <pc:sldMkLst>
          <pc:docMk/>
          <pc:sldMk cId="4079863288" sldId="338"/>
        </pc:sldMkLst>
      </pc:sldChg>
      <pc:sldChg chg="addSp delSp modSp new mod">
        <pc:chgData name="Bérubé, Sylvain" userId="58a7b77c-805a-4492-9b5c-f61060aeaa67" providerId="ADAL" clId="{EFD1BBE3-83FC-432F-86E6-61E8E6F07A94}" dt="2025-09-18T05:55:52.877" v="2189" actId="962"/>
        <pc:sldMkLst>
          <pc:docMk/>
          <pc:sldMk cId="4108258983" sldId="339"/>
        </pc:sldMkLst>
      </pc:sldChg>
      <pc:sldChg chg="addSp delSp modSp new mod modAnim">
        <pc:chgData name="Bérubé, Sylvain" userId="58a7b77c-805a-4492-9b5c-f61060aeaa67" providerId="ADAL" clId="{EFD1BBE3-83FC-432F-86E6-61E8E6F07A94}" dt="2025-09-18T06:06:00.178" v="2196"/>
        <pc:sldMkLst>
          <pc:docMk/>
          <pc:sldMk cId="327364175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8BCDA-8025-4506-B783-3D85730A3853}" type="datetimeFigureOut">
              <a:rPr lang="fr-CA" smtClean="0"/>
              <a:t>2025-09-30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7EEF5-142C-46F8-BCAA-32890F1E4A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678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5890D-6DAB-AEA3-4F8E-E39B4E3E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254E30-FAD0-BF13-5308-1CE28C999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341727-85F7-8BB1-83B6-EC02A23A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C5F-1C54-48C0-9909-F87167867973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AB407-9FE9-E40E-3C20-2BBAB155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6958B-D41C-57B5-5635-C5FE69D0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34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3586B-73BE-6A97-220C-D51DDC8F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DE9F38-343A-B7F6-21A1-392CB0ABA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364AB9-F5B2-757A-3CB1-95A7D4D8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19C0-E001-40A8-80B6-52E6EADF5DCF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31EDD8-7632-D3CD-AB68-ADAC11F1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27CA6-CE97-D5BC-4D13-CED7D70A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353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25252C-23F7-A1F6-52D7-AF8740763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A9C7E2-7D01-DCB0-D244-05BE40642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06876-2E30-8942-BF2E-256C9E5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F6D4-D31A-4741-AA93-493637779B6E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0BA0A5-F96A-F549-8235-1EA56750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2A0B7-6966-E7C5-2550-A31A4024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349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47A8D-36A9-AAF6-C037-4F0FE903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1513A-72BD-9F64-7675-49A84E52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875CF-FEAA-7510-8374-7DC871C1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7ACF-F089-4D61-A77F-04612EF3EDBD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20C53E-7435-AE97-CEF6-90492959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5D95B-1A48-FBC0-4DD2-BC2430A8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221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50093-1188-E113-FBFF-A539B20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B40F5-2C8D-CBA0-430C-9C2AB8E40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38A27-CE80-9356-E6FB-0BA8917B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6603-C14C-43F9-8969-2B36FE824BEF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267EC4-7457-B6A4-AD0B-ABDF837C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37F3CC-08E0-2C24-5112-43F440A7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74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C3417-79A0-8D99-5C50-D0581B27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2CC939-46DB-55A9-87FD-37697645B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22C1B4-F0C5-7D46-4F5B-8FB3C9FAC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7323D9-93E6-4D2B-8C60-F41312C1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75D-C3CD-4394-B3B3-5032D1953C86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88E955-EDFD-A405-443A-418CDCA2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F60BD9-020A-DFB0-EFF5-A1E25144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937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62EF4-3B86-6162-F65B-2758B189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E87980-A399-8220-B462-33A9CF45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943B45-F605-AB49-6E76-EC11900F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593121-8D43-7333-2127-AC5D6D9AC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02F489-E796-2C22-F746-E32EAB866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40B92A-423E-09B0-B5D3-21F4DF48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9321-009F-4E30-83AC-F6AA4AEEE78B}" type="datetime1">
              <a:rPr lang="fr-CA" smtClean="0"/>
              <a:t>2025-09-30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017489-8C08-1B4C-78AB-9CF26A0D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3DD159-7A21-2FC9-D019-937E2568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538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BDA10-A46F-95A0-0251-39B3CC3A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A79BBC-B69C-1659-FB7A-5E290FAA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1973-EDF0-430B-B18C-C491708914CE}" type="datetime1">
              <a:rPr lang="fr-CA" smtClean="0"/>
              <a:t>2025-09-30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FF9AE4-3E92-7438-8117-3ECF8050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DD231A-C7FB-6612-BA8D-36E57AD7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955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6095D7-2890-9B29-0B4B-C71DCD93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677-E2E1-4FA8-8C72-DB3D5838FEB7}" type="datetime1">
              <a:rPr lang="fr-CA" smtClean="0"/>
              <a:t>2025-09-30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E0103D-A99D-F688-3504-2C3332D9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44BC14-109E-439E-D00C-A186E350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801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BE675-B389-D391-BB97-E036B5C3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F39ABE-6B19-E597-E452-5E01667A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5971A7-D28B-0A45-3318-0B5CC6D9D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F8BD5D-A1FE-2505-05A8-175B75CF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3D27-0E4C-4102-A1C3-BE21F2DA2215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D10494-6736-2E20-9553-21097D94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E58F17-BE96-29E0-40FD-869612FC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825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5869A-9D84-556D-8173-03D9A90B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1CEC6A-EF96-79EF-D21A-F9C8482E8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1C1930-CD8F-B10D-7AB3-57D0210EB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035D60-D180-F013-A42A-223F4E42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060F-A65C-4AC3-B3A6-C399D8675E82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A5789E-DCAF-162A-1DB6-996173B2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EC47A4-3DED-0B85-3487-0B6B640F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98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CE3BD1D-9626-A65E-7498-4C2B6119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CC82A3-4F8D-AD37-8A0A-525E7B81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3D294-6063-77F7-1321-F0E731A52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B403-DDE2-4738-BAB3-17DDAAD15EE0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46836E-D6FE-518D-64E5-980A80C6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4E2A71-0B5E-1DE2-592D-FCA3C01C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053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wxzDHniEw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dOwhmqP5s?start=42&amp;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5C47C9-CC20-AE1F-8C5A-11111847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</a:t>
            </a:fld>
            <a:endParaRPr lang="fr-CA"/>
          </a:p>
        </p:txBody>
      </p:sp>
      <p:pic>
        <p:nvPicPr>
          <p:cNvPr id="3" name="Image 2" descr="Une image contenant texte, Prospectus, graphisme, Publication&#10;&#10;Description générée automatiquement">
            <a:extLst>
              <a:ext uri="{FF2B5EF4-FFF2-40B4-BE49-F238E27FC236}">
                <a16:creationId xmlns:a16="http://schemas.microsoft.com/office/drawing/2014/main" id="{60EAEF5F-7D84-3CFE-0A14-D2E87D978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36"/>
            <a:ext cx="12192000" cy="62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300A-6B2B-D0F2-127D-B0FBC3E4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C5CD38-BA51-3657-0768-AAE7A92C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Idée 2 : Équations implicites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44FFB7-9C76-4FDC-47B3-BAA0B2EE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10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23C5E1-7674-09E3-F407-C38DC7D7F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19" y="1690688"/>
            <a:ext cx="4938362" cy="50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B6593-5D3C-5AA1-B991-F2FE2955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70759F4-FF9C-BA66-29C4-98C64A91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97" y="894996"/>
            <a:ext cx="10964805" cy="50680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3FA61A-AA47-82F7-55A6-C077A6DE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11</a:t>
            </a:fld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7D6585-4BD3-FC65-146D-EE47A2FD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4" y="894996"/>
            <a:ext cx="10974332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8806-D2E0-DEA8-C428-401D1131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99C61-14D1-EFA0-1235-7D0AA9A7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620"/>
            <a:ext cx="10515600" cy="531876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1.  Motivation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Interpolation linéaire et barycentre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3.  Courbes de Bézier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4.  Freya </a:t>
            </a:r>
            <a:r>
              <a:rPr lang="fr-CA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Holmér</a:t>
            </a: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 ♥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5.  Surfaces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27CFA5-4A5F-602B-5B51-5DD45F08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673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A37D-6FF8-BAD9-9F26-8F9F3EAC9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503BD-8CA3-7546-2B4E-C6F965FF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Segment entre 2 points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DC096B-09A7-383A-C8C1-5A7C4BDC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13</a:t>
            </a:fld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43263D-B95A-8249-FA2B-DE6E70C93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5" y="1936133"/>
            <a:ext cx="11393490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5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D14D9-7138-2DC7-CBB1-564BA2DA8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07935D-FE6C-1585-611B-CA24E265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370"/>
            <a:ext cx="10515600" cy="39852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Interpolation linéaire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Calcul d’une valeur intermédiaire sur une droite reliant deux points.</a:t>
            </a:r>
          </a:p>
          <a:p>
            <a:pPr marL="0" indent="0">
              <a:lnSpc>
                <a:spcPct val="100000"/>
              </a:lnSpc>
              <a:buNone/>
            </a:pPr>
            <a:endParaRPr lang="fr-CA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Barycentre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Moyenne pondérée de plusieurs points.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68E643-2BAB-D5A2-19C4-0FCD2618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336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4D838C-186E-036D-BE2F-9DE4D115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15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152942-ADF0-403C-F71D-80FF4744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77" y="209100"/>
            <a:ext cx="10183646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14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E1773-0A60-A89E-FB1C-A8F69A481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05DD9-3DB1-9344-20F0-0A107E869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620"/>
            <a:ext cx="10515600" cy="531876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1.  Motivation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2.  Interpolation linéaire et barycentre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Courbes de Bézier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4.  Freya </a:t>
            </a:r>
            <a:r>
              <a:rPr lang="fr-CA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Holmér</a:t>
            </a: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 ♥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5.  Surfaces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7F8FD4-CB5F-580B-C155-1ED32A43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763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F791A-AFFC-CEC9-E1B6-2DB913C6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17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ACC205-CC21-C705-2543-12319792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3" y="0"/>
            <a:ext cx="1075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5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375027-3DB4-46AD-D839-AF2CC0D0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18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993693-ED53-9A56-A9BB-45235201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919" y="1059180"/>
            <a:ext cx="5610161" cy="498960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5C00A80-674B-4C9D-C1B9-AE6712B6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22655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Polynômes de Bernstein de degré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re 1">
                <a:extLst>
                  <a:ext uri="{FF2B5EF4-FFF2-40B4-BE49-F238E27FC236}">
                    <a16:creationId xmlns:a16="http://schemas.microsoft.com/office/drawing/2014/main" id="{5E80F960-6FB4-B0E6-0F51-725ED43B94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440" y="6165215"/>
                <a:ext cx="6675120" cy="55626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sz="2800" b="1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𝟏</m:t>
                              </m:r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𝑨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CA" sz="28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fr-CA" sz="28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8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  <m:r>
                            <a:rPr lang="fr-CA" sz="28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−</m:t>
                          </m:r>
                          <m:r>
                            <a:rPr lang="fr-CA" sz="28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CA" sz="28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𝒕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𝑩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fr-CA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itre 1">
                <a:extLst>
                  <a:ext uri="{FF2B5EF4-FFF2-40B4-BE49-F238E27FC236}">
                    <a16:creationId xmlns:a16="http://schemas.microsoft.com/office/drawing/2014/main" id="{5E80F960-6FB4-B0E6-0F51-725ED43B9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6165215"/>
                <a:ext cx="6675120" cy="5562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53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11D2A-4072-ED72-9575-0A11C4653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B98A5D-40EF-1910-1BEF-0A7A61C8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19</a:t>
            </a:fld>
            <a:endParaRPr lang="fr-CA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5F8E372-AE99-6AED-F333-1F9C27AC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22655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Polynômes de Bernstein de degré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re 1">
                <a:extLst>
                  <a:ext uri="{FF2B5EF4-FFF2-40B4-BE49-F238E27FC236}">
                    <a16:creationId xmlns:a16="http://schemas.microsoft.com/office/drawing/2014/main" id="{CA7617DD-ACFC-749D-A0AB-624E669D1F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6165215"/>
                <a:ext cx="10515600" cy="55626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800" b="1" i="1" dirty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sz="2800" b="1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sz="2800" b="1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𝟏</m:t>
                              </m:r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fr-CA" sz="2800" b="1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fr-CA" sz="2800" b="1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𝑨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CA" sz="2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fr-CA" sz="28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sz="28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8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𝟏</m:t>
                              </m:r>
                              <m:r>
                                <a:rPr lang="fr-CA" sz="28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fr-CA" sz="28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fr-CA" sz="28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CA" sz="2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𝒕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𝑩</m:t>
                      </m:r>
                      <m:r>
                        <a:rPr lang="fr-CA" sz="2800" b="1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CA" sz="2800" b="1" i="1" dirty="0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fr-CA" sz="2800" b="1" i="1" dirty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800" b="1" i="1" dirty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  <m:r>
                            <a:rPr lang="fr-CA" sz="2800" b="1" i="1" dirty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−</m:t>
                          </m:r>
                          <m:r>
                            <a:rPr lang="fr-CA" sz="2800" b="1" i="1" dirty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</m:d>
                      <m:sSup>
                        <m:sSupPr>
                          <m:ctrlPr>
                            <a:rPr lang="fr-CA" sz="2800" b="1" i="1" dirty="0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800" b="1" i="1" dirty="0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A" sz="2800" b="1" i="1" dirty="0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𝑪</m:t>
                      </m:r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A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CA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fr-CA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itre 1">
                <a:extLst>
                  <a:ext uri="{FF2B5EF4-FFF2-40B4-BE49-F238E27FC236}">
                    <a16:creationId xmlns:a16="http://schemas.microsoft.com/office/drawing/2014/main" id="{CA7617DD-ACFC-749D-A0AB-624E669D1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165215"/>
                <a:ext cx="10515600" cy="5562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FF42308-3A94-EDE9-A1EA-5DB3C8D8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099" y="1159468"/>
            <a:ext cx="5517801" cy="50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9C9E97E-5928-9795-FAA3-081CDD03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</a:t>
            </a:fld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DD4E06-56BA-6559-5057-113E3129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05" y="0"/>
            <a:ext cx="8231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4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63299-5AA8-3E75-458B-4ECB47EA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31F8A3-2725-6396-6F10-ED22F3D2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20</a:t>
            </a:fld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6FFCDB-026C-3740-BD7C-DCA77479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39" y="0"/>
            <a:ext cx="11158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6AB18-0FFE-5B94-FF8C-8DAC9C55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EF651F-DA39-BB0A-40A1-927D2483C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620"/>
            <a:ext cx="10515600" cy="531876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1.  Motivation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2.  Interpolation linéaire et barycentre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3.  Courbes de Bézier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 Freya </a:t>
            </a:r>
            <a:r>
              <a:rPr lang="fr-CA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Holmér</a:t>
            </a: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♥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5.  Surfaces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F4FD03-9EE3-9D0A-72EC-62E8DAD7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7104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18E2-29DE-F588-4A2F-379331A3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88630D-E158-098C-4D67-491CC687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22</a:t>
            </a:fld>
            <a:endParaRPr lang="fr-CA"/>
          </a:p>
        </p:txBody>
      </p:sp>
      <p:pic>
        <p:nvPicPr>
          <p:cNvPr id="2" name="Média en ligne 1" title="The Beauty of Bézier Curves">
            <a:hlinkClick r:id="" action="ppaction://media"/>
            <a:extLst>
              <a:ext uri="{FF2B5EF4-FFF2-40B4-BE49-F238E27FC236}">
                <a16:creationId xmlns:a16="http://schemas.microsoft.com/office/drawing/2014/main" id="{1522C8DC-8A15-E19C-026A-95D723B5BF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1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6A28-1B93-ED73-B4AA-4E30C992C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BF59B0-6688-6A08-9115-960D9049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23</a:t>
            </a:fld>
            <a:endParaRPr lang="fr-CA"/>
          </a:p>
        </p:txBody>
      </p:sp>
      <p:pic>
        <p:nvPicPr>
          <p:cNvPr id="3" name="Média en ligne 2" title="Newton’s fractal (which Newton knew nothing about)">
            <a:hlinkClick r:id="" action="ppaction://media"/>
            <a:extLst>
              <a:ext uri="{FF2B5EF4-FFF2-40B4-BE49-F238E27FC236}">
                <a16:creationId xmlns:a16="http://schemas.microsoft.com/office/drawing/2014/main" id="{6B03D49D-845D-148E-F8D3-42DF3C66C8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C60C-6806-6B60-99B1-56864134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E0ADB4-A969-25E5-3B7F-F9945442A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620"/>
            <a:ext cx="10515600" cy="531876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1.  Motivation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2.  Interpolation linéaire et barycentre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3.  Courbes de Bézier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4.  Freya </a:t>
            </a:r>
            <a:r>
              <a:rPr lang="fr-CA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Holmer</a:t>
            </a: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 ♥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 Surfaces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A620D0-D1DF-7E15-8F6A-E401EF85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584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BA846-F152-8B71-4167-6214B89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25</a:t>
            </a:fld>
            <a:endParaRPr lang="fr-CA"/>
          </a:p>
        </p:txBody>
      </p:sp>
      <p:pic>
        <p:nvPicPr>
          <p:cNvPr id="8" name="Image 7" descr="Une image contenant ligne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997AD456-BFDC-FA71-1561-93680D65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39" y="0"/>
            <a:ext cx="8518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5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07345B-B3F2-708D-122B-D1E0C783C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15" y="0"/>
            <a:ext cx="5300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11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467640" y="2932045"/>
            <a:ext cx="10393019" cy="848332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Mathématiques au Club Math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4D6E972-0BC7-E96B-6229-18665788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70" y="12114"/>
            <a:ext cx="9591259" cy="683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FD5BA-D7DA-96A9-7806-11B1D312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208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08CC-DE9B-6D48-F180-D559FCD1D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DC5B4B-BF11-E2E3-03BC-65905496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9620"/>
            <a:ext cx="10515600" cy="531876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CA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Motivation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2.  Interpolation linéaire et barycentre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3.  Courbes de Bézier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4.  Freya </a:t>
            </a:r>
            <a:r>
              <a:rPr lang="fr-CA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Holmér</a:t>
            </a: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 ♥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CA" sz="3600" dirty="0">
                <a:latin typeface="Cambria" panose="02040503050406030204" pitchFamily="18" charset="0"/>
                <a:ea typeface="Cambria" panose="02040503050406030204" pitchFamily="18" charset="0"/>
              </a:rPr>
              <a:t>5.  Surfaces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0BA190-A1BE-3C21-963B-AC726D40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289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A32BFC-03BF-59E8-1608-8F7C9912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5</a:t>
            </a:fld>
            <a:endParaRPr lang="fr-CA"/>
          </a:p>
        </p:txBody>
      </p:sp>
      <p:pic>
        <p:nvPicPr>
          <p:cNvPr id="3" name="Image 2" descr="Une image contenant croquis, carte, capture d’écran, art&#10;&#10;Le contenu généré par l’IA peut être incorrect.">
            <a:extLst>
              <a:ext uri="{FF2B5EF4-FFF2-40B4-BE49-F238E27FC236}">
                <a16:creationId xmlns:a16="http://schemas.microsoft.com/office/drawing/2014/main" id="{AFAA4372-9351-54B7-F5D0-DD69FFCF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58" y="1743938"/>
            <a:ext cx="8353042" cy="34804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Image 6" descr="Une image contenant Visage humain, croquis, dessin, peinture&#10;&#10;Le contenu généré par l’IA peut être incorrect.">
            <a:extLst>
              <a:ext uri="{FF2B5EF4-FFF2-40B4-BE49-F238E27FC236}">
                <a16:creationId xmlns:a16="http://schemas.microsoft.com/office/drawing/2014/main" id="{1F7C5F45-3FEA-1D5D-78F9-28C0645D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58"/>
            <a:ext cx="3726180" cy="33701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Image 10" descr="Une image contenant croquis, dessin&#10;&#10;Le contenu généré par l’IA peut être incorrect.">
            <a:extLst>
              <a:ext uri="{FF2B5EF4-FFF2-40B4-BE49-F238E27FC236}">
                <a16:creationId xmlns:a16="http://schemas.microsoft.com/office/drawing/2014/main" id="{AB632EC2-A07E-2ADB-209F-2E6B035E1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664177"/>
            <a:ext cx="2926082" cy="31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DCDC1B-21C2-C6B4-3E8A-8401A063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6</a:t>
            </a:fld>
            <a:endParaRPr lang="fr-CA"/>
          </a:p>
        </p:txBody>
      </p:sp>
      <p:pic>
        <p:nvPicPr>
          <p:cNvPr id="14" name="Image 13" descr="Une image contenant ordinateur, texte, fournitures de bureau, ordinateur portable&#10;&#10;Le contenu généré par l’IA peut être incorrect.">
            <a:extLst>
              <a:ext uri="{FF2B5EF4-FFF2-40B4-BE49-F238E27FC236}">
                <a16:creationId xmlns:a16="http://schemas.microsoft.com/office/drawing/2014/main" id="{B3BE5BFD-FB02-8F21-16F1-CE877364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13AD1D3-F9BF-961A-D299-1EC364657E20}"/>
              </a:ext>
            </a:extLst>
          </p:cNvPr>
          <p:cNvSpPr txBox="1"/>
          <p:nvPr/>
        </p:nvSpPr>
        <p:spPr>
          <a:xfrm>
            <a:off x="954107" y="2453640"/>
            <a:ext cx="6187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Conception assistée</a:t>
            </a:r>
          </a:p>
          <a:p>
            <a:pPr algn="ctr"/>
            <a:r>
              <a:rPr lang="fr-CA" sz="50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par ordinateur</a:t>
            </a:r>
          </a:p>
        </p:txBody>
      </p:sp>
    </p:spTree>
    <p:extLst>
      <p:ext uri="{BB962C8B-B14F-4D97-AF65-F5344CB8AC3E}">
        <p14:creationId xmlns:p14="http://schemas.microsoft.com/office/powerpoint/2010/main" val="383495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B37C-5833-D90F-6795-B779AA7F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29CA5C-5D49-B00A-FBD9-3135BD66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7</a:t>
            </a:fld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79E8D3-57BB-CE59-5150-AFF60F624675}"/>
              </a:ext>
            </a:extLst>
          </p:cNvPr>
          <p:cNvSpPr txBox="1"/>
          <p:nvPr/>
        </p:nvSpPr>
        <p:spPr>
          <a:xfrm>
            <a:off x="304800" y="2459504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latin typeface="Cambria" panose="02040503050406030204" pitchFamily="18" charset="0"/>
                <a:ea typeface="Cambria" panose="02040503050406030204" pitchFamily="18" charset="0"/>
              </a:rPr>
              <a:t>Objectif</a:t>
            </a:r>
          </a:p>
          <a:p>
            <a:pPr algn="ctr"/>
            <a:r>
              <a:rPr lang="fr-CA" sz="6000" dirty="0">
                <a:latin typeface="Cambria" panose="02040503050406030204" pitchFamily="18" charset="0"/>
                <a:ea typeface="Cambria" panose="02040503050406030204" pitchFamily="18" charset="0"/>
              </a:rPr>
              <a:t>Dessiner des courbes simplement</a:t>
            </a:r>
          </a:p>
        </p:txBody>
      </p:sp>
    </p:spTree>
    <p:extLst>
      <p:ext uri="{BB962C8B-B14F-4D97-AF65-F5344CB8AC3E}">
        <p14:creationId xmlns:p14="http://schemas.microsoft.com/office/powerpoint/2010/main" val="197406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8465-F00B-837B-28DF-CDDDB6D8A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AE002-C7E3-BD8A-98E1-4F424962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Idée 1 : Fonctions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DAFA2-8665-1C3C-FD15-F326300F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8</a:t>
            </a:fld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CBE6D4-67D5-6ECA-675E-484791A0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225"/>
            <a:ext cx="12192000" cy="28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25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B65A5B-7FEE-9AA7-38BE-518C4337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9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13821B-6879-8DB2-1723-2498D31C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27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232</Words>
  <Application>Microsoft Office PowerPoint</Application>
  <PresentationFormat>Grand écran</PresentationFormat>
  <Paragraphs>67</Paragraphs>
  <Slides>26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Abadi</vt:lpstr>
      <vt:lpstr>Aptos</vt:lpstr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Présentation PowerPoint</vt:lpstr>
      <vt:lpstr>Mathématiques au Club Math</vt:lpstr>
      <vt:lpstr>Présentation PowerPoint</vt:lpstr>
      <vt:lpstr>Présentation PowerPoint</vt:lpstr>
      <vt:lpstr>Présentation PowerPoint</vt:lpstr>
      <vt:lpstr>Présentation PowerPoint</vt:lpstr>
      <vt:lpstr>Idée 1 : Fonctions</vt:lpstr>
      <vt:lpstr>Présentation PowerPoint</vt:lpstr>
      <vt:lpstr>Idée 2 : Équations implicites</vt:lpstr>
      <vt:lpstr>Présentation PowerPoint</vt:lpstr>
      <vt:lpstr>Présentation PowerPoint</vt:lpstr>
      <vt:lpstr>Segment entre 2 points</vt:lpstr>
      <vt:lpstr>Présentation PowerPoint</vt:lpstr>
      <vt:lpstr>Présentation PowerPoint</vt:lpstr>
      <vt:lpstr>Présentation PowerPoint</vt:lpstr>
      <vt:lpstr>Présentation PowerPoint</vt:lpstr>
      <vt:lpstr>Polynômes de Bernstein de degré 2</vt:lpstr>
      <vt:lpstr>Polynômes de Bernstein de degré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Bérubé, Sylvain</cp:lastModifiedBy>
  <cp:revision>11</cp:revision>
  <dcterms:created xsi:type="dcterms:W3CDTF">2023-09-10T02:36:57Z</dcterms:created>
  <dcterms:modified xsi:type="dcterms:W3CDTF">2025-09-30T15:19:18Z</dcterms:modified>
</cp:coreProperties>
</file>