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4"/>
  </p:sldMasterIdLst>
  <p:notesMasterIdLst>
    <p:notesMasterId r:id="rId35"/>
  </p:notesMasterIdLst>
  <p:handoutMasterIdLst>
    <p:handoutMasterId r:id="rId36"/>
  </p:handoutMasterIdLst>
  <p:sldIdLst>
    <p:sldId id="278" r:id="rId5"/>
    <p:sldId id="279" r:id="rId6"/>
    <p:sldId id="305" r:id="rId7"/>
    <p:sldId id="307" r:id="rId8"/>
    <p:sldId id="280" r:id="rId9"/>
    <p:sldId id="297" r:id="rId10"/>
    <p:sldId id="281" r:id="rId11"/>
    <p:sldId id="282" r:id="rId12"/>
    <p:sldId id="298" r:id="rId13"/>
    <p:sldId id="283" r:id="rId14"/>
    <p:sldId id="317" r:id="rId15"/>
    <p:sldId id="318" r:id="rId16"/>
    <p:sldId id="284" r:id="rId17"/>
    <p:sldId id="299" r:id="rId18"/>
    <p:sldId id="300" r:id="rId19"/>
    <p:sldId id="286" r:id="rId20"/>
    <p:sldId id="287" r:id="rId21"/>
    <p:sldId id="288" r:id="rId22"/>
    <p:sldId id="289" r:id="rId23"/>
    <p:sldId id="311" r:id="rId24"/>
    <p:sldId id="312" r:id="rId25"/>
    <p:sldId id="313" r:id="rId26"/>
    <p:sldId id="314" r:id="rId27"/>
    <p:sldId id="315" r:id="rId28"/>
    <p:sldId id="316" r:id="rId29"/>
    <p:sldId id="291" r:id="rId30"/>
    <p:sldId id="294" r:id="rId31"/>
    <p:sldId id="302" r:id="rId32"/>
    <p:sldId id="319" r:id="rId33"/>
    <p:sldId id="303"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C69CFD-C239-44ED-8202-CA486E2B11BC}" v="80" dt="2025-11-20T17:32:16.6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19" autoAdjust="0"/>
  </p:normalViewPr>
  <p:slideViewPr>
    <p:cSldViewPr snapToGrid="0">
      <p:cViewPr varScale="1">
        <p:scale>
          <a:sx n="65" d="100"/>
          <a:sy n="65" d="100"/>
        </p:scale>
        <p:origin x="636" y="72"/>
      </p:cViewPr>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udoin, Isabelle" userId="851289dc-7cc1-4931-a008-9342d9e5220d" providerId="ADAL" clId="{5ACE7652-C2DE-40D2-A2CB-069D857CA405}"/>
    <pc:docChg chg="undo custSel addSld delSld modSld modNotesMaster modHandout">
      <pc:chgData name="Beaudoin, Isabelle" userId="851289dc-7cc1-4931-a008-9342d9e5220d" providerId="ADAL" clId="{5ACE7652-C2DE-40D2-A2CB-069D857CA405}" dt="2025-11-20T17:32:16.614" v="1380"/>
      <pc:docMkLst>
        <pc:docMk/>
      </pc:docMkLst>
      <pc:sldChg chg="modTransition">
        <pc:chgData name="Beaudoin, Isabelle" userId="851289dc-7cc1-4931-a008-9342d9e5220d" providerId="ADAL" clId="{5ACE7652-C2DE-40D2-A2CB-069D857CA405}" dt="2025-11-20T17:32:16.614" v="1380"/>
        <pc:sldMkLst>
          <pc:docMk/>
          <pc:sldMk cId="4167884232" sldId="278"/>
        </pc:sldMkLst>
      </pc:sldChg>
      <pc:sldChg chg="modTransition">
        <pc:chgData name="Beaudoin, Isabelle" userId="851289dc-7cc1-4931-a008-9342d9e5220d" providerId="ADAL" clId="{5ACE7652-C2DE-40D2-A2CB-069D857CA405}" dt="2025-11-20T17:32:16.614" v="1380"/>
        <pc:sldMkLst>
          <pc:docMk/>
          <pc:sldMk cId="3220235682" sldId="279"/>
        </pc:sldMkLst>
      </pc:sldChg>
      <pc:sldChg chg="delSp modSp mod modTransition">
        <pc:chgData name="Beaudoin, Isabelle" userId="851289dc-7cc1-4931-a008-9342d9e5220d" providerId="ADAL" clId="{5ACE7652-C2DE-40D2-A2CB-069D857CA405}" dt="2025-11-20T17:32:16.614" v="1380"/>
        <pc:sldMkLst>
          <pc:docMk/>
          <pc:sldMk cId="909768266" sldId="280"/>
        </pc:sldMkLst>
        <pc:picChg chg="mod">
          <ac:chgData name="Beaudoin, Isabelle" userId="851289dc-7cc1-4931-a008-9342d9e5220d" providerId="ADAL" clId="{5ACE7652-C2DE-40D2-A2CB-069D857CA405}" dt="2025-11-06T20:44:24.748" v="6" actId="1076"/>
          <ac:picMkLst>
            <pc:docMk/>
            <pc:sldMk cId="909768266" sldId="280"/>
            <ac:picMk id="3" creationId="{2EDEC73F-BDA9-5A16-6A6C-4F2D2DDA34ED}"/>
          </ac:picMkLst>
        </pc:picChg>
      </pc:sldChg>
      <pc:sldChg chg="modSp mod modTransition">
        <pc:chgData name="Beaudoin, Isabelle" userId="851289dc-7cc1-4931-a008-9342d9e5220d" providerId="ADAL" clId="{5ACE7652-C2DE-40D2-A2CB-069D857CA405}" dt="2025-11-20T17:32:16.614" v="1380"/>
        <pc:sldMkLst>
          <pc:docMk/>
          <pc:sldMk cId="4065991539" sldId="281"/>
        </pc:sldMkLst>
        <pc:picChg chg="mod">
          <ac:chgData name="Beaudoin, Isabelle" userId="851289dc-7cc1-4931-a008-9342d9e5220d" providerId="ADAL" clId="{5ACE7652-C2DE-40D2-A2CB-069D857CA405}" dt="2025-11-06T20:45:36.059" v="13" actId="1076"/>
          <ac:picMkLst>
            <pc:docMk/>
            <pc:sldMk cId="4065991539" sldId="281"/>
            <ac:picMk id="3" creationId="{C4615666-1056-E4A9-97B3-46C40A3DF00B}"/>
          </ac:picMkLst>
        </pc:picChg>
      </pc:sldChg>
      <pc:sldChg chg="delSp modSp mod modTransition">
        <pc:chgData name="Beaudoin, Isabelle" userId="851289dc-7cc1-4931-a008-9342d9e5220d" providerId="ADAL" clId="{5ACE7652-C2DE-40D2-A2CB-069D857CA405}" dt="2025-11-20T17:32:16.614" v="1380"/>
        <pc:sldMkLst>
          <pc:docMk/>
          <pc:sldMk cId="3730034241" sldId="282"/>
        </pc:sldMkLst>
        <pc:picChg chg="mod">
          <ac:chgData name="Beaudoin, Isabelle" userId="851289dc-7cc1-4931-a008-9342d9e5220d" providerId="ADAL" clId="{5ACE7652-C2DE-40D2-A2CB-069D857CA405}" dt="2025-11-06T20:45:57.422" v="16" actId="1076"/>
          <ac:picMkLst>
            <pc:docMk/>
            <pc:sldMk cId="3730034241" sldId="282"/>
            <ac:picMk id="2" creationId="{C1FA7F6D-E9F3-664B-9C1C-D20DCBA0A27B}"/>
          </ac:picMkLst>
        </pc:picChg>
      </pc:sldChg>
      <pc:sldChg chg="modTransition">
        <pc:chgData name="Beaudoin, Isabelle" userId="851289dc-7cc1-4931-a008-9342d9e5220d" providerId="ADAL" clId="{5ACE7652-C2DE-40D2-A2CB-069D857CA405}" dt="2025-11-20T17:32:16.614" v="1380"/>
        <pc:sldMkLst>
          <pc:docMk/>
          <pc:sldMk cId="3376882675" sldId="283"/>
        </pc:sldMkLst>
      </pc:sldChg>
      <pc:sldChg chg="delSp modSp mod modTransition">
        <pc:chgData name="Beaudoin, Isabelle" userId="851289dc-7cc1-4931-a008-9342d9e5220d" providerId="ADAL" clId="{5ACE7652-C2DE-40D2-A2CB-069D857CA405}" dt="2025-11-20T17:32:16.614" v="1380"/>
        <pc:sldMkLst>
          <pc:docMk/>
          <pc:sldMk cId="1710504710" sldId="284"/>
        </pc:sldMkLst>
        <pc:picChg chg="mod">
          <ac:chgData name="Beaudoin, Isabelle" userId="851289dc-7cc1-4931-a008-9342d9e5220d" providerId="ADAL" clId="{5ACE7652-C2DE-40D2-A2CB-069D857CA405}" dt="2025-11-06T20:46:47.778" v="23" actId="1076"/>
          <ac:picMkLst>
            <pc:docMk/>
            <pc:sldMk cId="1710504710" sldId="284"/>
            <ac:picMk id="2" creationId="{AD60D76F-BD4E-B1AF-7AEB-B5302658F277}"/>
          </ac:picMkLst>
        </pc:picChg>
      </pc:sldChg>
      <pc:sldChg chg="delSp modSp del mod">
        <pc:chgData name="Beaudoin, Isabelle" userId="851289dc-7cc1-4931-a008-9342d9e5220d" providerId="ADAL" clId="{5ACE7652-C2DE-40D2-A2CB-069D857CA405}" dt="2025-11-18T18:00:46.598" v="1216" actId="2696"/>
        <pc:sldMkLst>
          <pc:docMk/>
          <pc:sldMk cId="32524372" sldId="285"/>
        </pc:sldMkLst>
      </pc:sldChg>
      <pc:sldChg chg="modTransition">
        <pc:chgData name="Beaudoin, Isabelle" userId="851289dc-7cc1-4931-a008-9342d9e5220d" providerId="ADAL" clId="{5ACE7652-C2DE-40D2-A2CB-069D857CA405}" dt="2025-11-20T17:32:16.614" v="1380"/>
        <pc:sldMkLst>
          <pc:docMk/>
          <pc:sldMk cId="49383223" sldId="286"/>
        </pc:sldMkLst>
      </pc:sldChg>
      <pc:sldChg chg="modSp mod modTransition">
        <pc:chgData name="Beaudoin, Isabelle" userId="851289dc-7cc1-4931-a008-9342d9e5220d" providerId="ADAL" clId="{5ACE7652-C2DE-40D2-A2CB-069D857CA405}" dt="2025-11-20T17:32:16.614" v="1380"/>
        <pc:sldMkLst>
          <pc:docMk/>
          <pc:sldMk cId="2220268430" sldId="287"/>
        </pc:sldMkLst>
        <pc:spChg chg="mod">
          <ac:chgData name="Beaudoin, Isabelle" userId="851289dc-7cc1-4931-a008-9342d9e5220d" providerId="ADAL" clId="{5ACE7652-C2DE-40D2-A2CB-069D857CA405}" dt="2025-11-12T18:01:11.511" v="754" actId="20577"/>
          <ac:spMkLst>
            <pc:docMk/>
            <pc:sldMk cId="2220268430" sldId="287"/>
            <ac:spMk id="5" creationId="{537F435D-263B-3A2C-763F-D052C20E33EE}"/>
          </ac:spMkLst>
        </pc:spChg>
      </pc:sldChg>
      <pc:sldChg chg="modTransition">
        <pc:chgData name="Beaudoin, Isabelle" userId="851289dc-7cc1-4931-a008-9342d9e5220d" providerId="ADAL" clId="{5ACE7652-C2DE-40D2-A2CB-069D857CA405}" dt="2025-11-20T17:32:16.614" v="1380"/>
        <pc:sldMkLst>
          <pc:docMk/>
          <pc:sldMk cId="2772219197" sldId="288"/>
        </pc:sldMkLst>
      </pc:sldChg>
      <pc:sldChg chg="delSp modSp mod modTransition">
        <pc:chgData name="Beaudoin, Isabelle" userId="851289dc-7cc1-4931-a008-9342d9e5220d" providerId="ADAL" clId="{5ACE7652-C2DE-40D2-A2CB-069D857CA405}" dt="2025-11-20T17:32:16.614" v="1380"/>
        <pc:sldMkLst>
          <pc:docMk/>
          <pc:sldMk cId="2086855052" sldId="289"/>
        </pc:sldMkLst>
        <pc:spChg chg="mod">
          <ac:chgData name="Beaudoin, Isabelle" userId="851289dc-7cc1-4931-a008-9342d9e5220d" providerId="ADAL" clId="{5ACE7652-C2DE-40D2-A2CB-069D857CA405}" dt="2025-11-18T18:01:32.091" v="1217" actId="255"/>
          <ac:spMkLst>
            <pc:docMk/>
            <pc:sldMk cId="2086855052" sldId="289"/>
            <ac:spMk id="3" creationId="{49DC27D8-9FD7-47E9-A753-C17E947C51E8}"/>
          </ac:spMkLst>
        </pc:spChg>
        <pc:picChg chg="mod">
          <ac:chgData name="Beaudoin, Isabelle" userId="851289dc-7cc1-4931-a008-9342d9e5220d" providerId="ADAL" clId="{5ACE7652-C2DE-40D2-A2CB-069D857CA405}" dt="2025-11-11T20:19:12.929" v="742" actId="14100"/>
          <ac:picMkLst>
            <pc:docMk/>
            <pc:sldMk cId="2086855052" sldId="289"/>
            <ac:picMk id="4" creationId="{DC62E9FE-3D58-CF11-9378-2CEDCEA9581C}"/>
          </ac:picMkLst>
        </pc:picChg>
      </pc:sldChg>
      <pc:sldChg chg="modSp add del mod">
        <pc:chgData name="Beaudoin, Isabelle" userId="851289dc-7cc1-4931-a008-9342d9e5220d" providerId="ADAL" clId="{5ACE7652-C2DE-40D2-A2CB-069D857CA405}" dt="2025-11-12T18:34:12.791" v="957" actId="2696"/>
        <pc:sldMkLst>
          <pc:docMk/>
          <pc:sldMk cId="1742543315" sldId="290"/>
        </pc:sldMkLst>
      </pc:sldChg>
      <pc:sldChg chg="modTransition">
        <pc:chgData name="Beaudoin, Isabelle" userId="851289dc-7cc1-4931-a008-9342d9e5220d" providerId="ADAL" clId="{5ACE7652-C2DE-40D2-A2CB-069D857CA405}" dt="2025-11-20T17:32:16.614" v="1380"/>
        <pc:sldMkLst>
          <pc:docMk/>
          <pc:sldMk cId="171129924" sldId="291"/>
        </pc:sldMkLst>
      </pc:sldChg>
      <pc:sldChg chg="delSp modSp mod modTransition">
        <pc:chgData name="Beaudoin, Isabelle" userId="851289dc-7cc1-4931-a008-9342d9e5220d" providerId="ADAL" clId="{5ACE7652-C2DE-40D2-A2CB-069D857CA405}" dt="2025-11-20T17:32:16.614" v="1380"/>
        <pc:sldMkLst>
          <pc:docMk/>
          <pc:sldMk cId="220155875" sldId="294"/>
        </pc:sldMkLst>
        <pc:spChg chg="mod">
          <ac:chgData name="Beaudoin, Isabelle" userId="851289dc-7cc1-4931-a008-9342d9e5220d" providerId="ADAL" clId="{5ACE7652-C2DE-40D2-A2CB-069D857CA405}" dt="2025-11-06T20:50:44.179" v="70" actId="1076"/>
          <ac:spMkLst>
            <pc:docMk/>
            <pc:sldMk cId="220155875" sldId="294"/>
            <ac:spMk id="2" creationId="{54C8A446-0D08-7780-4BD0-9C372A618D57}"/>
          </ac:spMkLst>
        </pc:spChg>
        <pc:spChg chg="mod">
          <ac:chgData name="Beaudoin, Isabelle" userId="851289dc-7cc1-4931-a008-9342d9e5220d" providerId="ADAL" clId="{5ACE7652-C2DE-40D2-A2CB-069D857CA405}" dt="2025-11-06T20:50:50.437" v="71" actId="1076"/>
          <ac:spMkLst>
            <pc:docMk/>
            <pc:sldMk cId="220155875" sldId="294"/>
            <ac:spMk id="4" creationId="{66BDF3F3-5A3E-307F-DA10-6688256B651A}"/>
          </ac:spMkLst>
        </pc:spChg>
        <pc:spChg chg="mod">
          <ac:chgData name="Beaudoin, Isabelle" userId="851289dc-7cc1-4931-a008-9342d9e5220d" providerId="ADAL" clId="{5ACE7652-C2DE-40D2-A2CB-069D857CA405}" dt="2025-11-06T20:50:35.128" v="68" actId="1076"/>
          <ac:spMkLst>
            <pc:docMk/>
            <pc:sldMk cId="220155875" sldId="294"/>
            <ac:spMk id="5" creationId="{413F0794-4E5D-C798-AADD-F2A6671C5567}"/>
          </ac:spMkLst>
        </pc:spChg>
        <pc:picChg chg="mod">
          <ac:chgData name="Beaudoin, Isabelle" userId="851289dc-7cc1-4931-a008-9342d9e5220d" providerId="ADAL" clId="{5ACE7652-C2DE-40D2-A2CB-069D857CA405}" dt="2025-11-06T20:50:38.993" v="69" actId="1076"/>
          <ac:picMkLst>
            <pc:docMk/>
            <pc:sldMk cId="220155875" sldId="294"/>
            <ac:picMk id="2050" creationId="{A77CB5D1-6F5F-7A59-6936-5C56CF1BB0FD}"/>
          </ac:picMkLst>
        </pc:picChg>
      </pc:sldChg>
      <pc:sldChg chg="del">
        <pc:chgData name="Beaudoin, Isabelle" userId="851289dc-7cc1-4931-a008-9342d9e5220d" providerId="ADAL" clId="{5ACE7652-C2DE-40D2-A2CB-069D857CA405}" dt="2025-11-06T20:43:43.902" v="0" actId="2696"/>
        <pc:sldMkLst>
          <pc:docMk/>
          <pc:sldMk cId="493382707" sldId="295"/>
        </pc:sldMkLst>
      </pc:sldChg>
      <pc:sldChg chg="del">
        <pc:chgData name="Beaudoin, Isabelle" userId="851289dc-7cc1-4931-a008-9342d9e5220d" providerId="ADAL" clId="{5ACE7652-C2DE-40D2-A2CB-069D857CA405}" dt="2025-11-06T20:48:09.862" v="37" actId="2696"/>
        <pc:sldMkLst>
          <pc:docMk/>
          <pc:sldMk cId="4095864949" sldId="296"/>
        </pc:sldMkLst>
      </pc:sldChg>
      <pc:sldChg chg="delSp modSp add mod modTransition">
        <pc:chgData name="Beaudoin, Isabelle" userId="851289dc-7cc1-4931-a008-9342d9e5220d" providerId="ADAL" clId="{5ACE7652-C2DE-40D2-A2CB-069D857CA405}" dt="2025-11-20T17:32:16.614" v="1380"/>
        <pc:sldMkLst>
          <pc:docMk/>
          <pc:sldMk cId="2512709092" sldId="297"/>
        </pc:sldMkLst>
        <pc:picChg chg="mod">
          <ac:chgData name="Beaudoin, Isabelle" userId="851289dc-7cc1-4931-a008-9342d9e5220d" providerId="ADAL" clId="{5ACE7652-C2DE-40D2-A2CB-069D857CA405}" dt="2025-11-06T20:44:45.120" v="10" actId="14100"/>
          <ac:picMkLst>
            <pc:docMk/>
            <pc:sldMk cId="2512709092" sldId="297"/>
            <ac:picMk id="2" creationId="{328202B7-CB57-86C2-CBFF-BD0ED90E389C}"/>
          </ac:picMkLst>
        </pc:picChg>
      </pc:sldChg>
      <pc:sldChg chg="delSp modSp add mod modTransition">
        <pc:chgData name="Beaudoin, Isabelle" userId="851289dc-7cc1-4931-a008-9342d9e5220d" providerId="ADAL" clId="{5ACE7652-C2DE-40D2-A2CB-069D857CA405}" dt="2025-11-20T17:32:16.614" v="1380"/>
        <pc:sldMkLst>
          <pc:docMk/>
          <pc:sldMk cId="213009143" sldId="298"/>
        </pc:sldMkLst>
        <pc:picChg chg="mod">
          <ac:chgData name="Beaudoin, Isabelle" userId="851289dc-7cc1-4931-a008-9342d9e5220d" providerId="ADAL" clId="{5ACE7652-C2DE-40D2-A2CB-069D857CA405}" dt="2025-11-06T20:46:09.757" v="18" actId="1076"/>
          <ac:picMkLst>
            <pc:docMk/>
            <pc:sldMk cId="213009143" sldId="298"/>
            <ac:picMk id="3" creationId="{6BBB52A8-02A7-1B49-BF0D-5366EFDADFFF}"/>
          </ac:picMkLst>
        </pc:picChg>
      </pc:sldChg>
      <pc:sldChg chg="delSp modSp add mod modTransition">
        <pc:chgData name="Beaudoin, Isabelle" userId="851289dc-7cc1-4931-a008-9342d9e5220d" providerId="ADAL" clId="{5ACE7652-C2DE-40D2-A2CB-069D857CA405}" dt="2025-11-20T17:32:16.614" v="1380"/>
        <pc:sldMkLst>
          <pc:docMk/>
          <pc:sldMk cId="1785561247" sldId="299"/>
        </pc:sldMkLst>
        <pc:picChg chg="mod">
          <ac:chgData name="Beaudoin, Isabelle" userId="851289dc-7cc1-4931-a008-9342d9e5220d" providerId="ADAL" clId="{5ACE7652-C2DE-40D2-A2CB-069D857CA405}" dt="2025-11-06T20:47:01.128" v="27" actId="1076"/>
          <ac:picMkLst>
            <pc:docMk/>
            <pc:sldMk cId="1785561247" sldId="299"/>
            <ac:picMk id="3" creationId="{DE3B186D-1D93-754B-A33C-C0309A9357BB}"/>
          </ac:picMkLst>
        </pc:picChg>
      </pc:sldChg>
      <pc:sldChg chg="delSp modSp add mod modTransition">
        <pc:chgData name="Beaudoin, Isabelle" userId="851289dc-7cc1-4931-a008-9342d9e5220d" providerId="ADAL" clId="{5ACE7652-C2DE-40D2-A2CB-069D857CA405}" dt="2025-11-20T17:32:16.614" v="1380"/>
        <pc:sldMkLst>
          <pc:docMk/>
          <pc:sldMk cId="1571191317" sldId="300"/>
        </pc:sldMkLst>
        <pc:picChg chg="mod">
          <ac:chgData name="Beaudoin, Isabelle" userId="851289dc-7cc1-4931-a008-9342d9e5220d" providerId="ADAL" clId="{5ACE7652-C2DE-40D2-A2CB-069D857CA405}" dt="2025-11-06T20:47:39.147" v="36" actId="1076"/>
          <ac:picMkLst>
            <pc:docMk/>
            <pc:sldMk cId="1571191317" sldId="300"/>
            <ac:picMk id="4" creationId="{B8600E22-74E2-7057-DCA0-D9B1E9177317}"/>
          </ac:picMkLst>
        </pc:picChg>
      </pc:sldChg>
      <pc:sldChg chg="delSp modSp add del mod">
        <pc:chgData name="Beaudoin, Isabelle" userId="851289dc-7cc1-4931-a008-9342d9e5220d" providerId="ADAL" clId="{5ACE7652-C2DE-40D2-A2CB-069D857CA405}" dt="2025-11-12T18:44:47.402" v="1110" actId="2696"/>
        <pc:sldMkLst>
          <pc:docMk/>
          <pc:sldMk cId="3824131462" sldId="301"/>
        </pc:sldMkLst>
      </pc:sldChg>
      <pc:sldChg chg="delSp modSp add mod modTransition">
        <pc:chgData name="Beaudoin, Isabelle" userId="851289dc-7cc1-4931-a008-9342d9e5220d" providerId="ADAL" clId="{5ACE7652-C2DE-40D2-A2CB-069D857CA405}" dt="2025-11-20T17:32:16.614" v="1380"/>
        <pc:sldMkLst>
          <pc:docMk/>
          <pc:sldMk cId="1689339380" sldId="302"/>
        </pc:sldMkLst>
        <pc:spChg chg="mod">
          <ac:chgData name="Beaudoin, Isabelle" userId="851289dc-7cc1-4931-a008-9342d9e5220d" providerId="ADAL" clId="{5ACE7652-C2DE-40D2-A2CB-069D857CA405}" dt="2025-11-06T20:52:09.514" v="128" actId="1076"/>
          <ac:spMkLst>
            <pc:docMk/>
            <pc:sldMk cId="1689339380" sldId="302"/>
            <ac:spMk id="5" creationId="{7869C51B-38AC-73B9-2764-38A48B7CD220}"/>
          </ac:spMkLst>
        </pc:spChg>
        <pc:spChg chg="mod">
          <ac:chgData name="Beaudoin, Isabelle" userId="851289dc-7cc1-4931-a008-9342d9e5220d" providerId="ADAL" clId="{5ACE7652-C2DE-40D2-A2CB-069D857CA405}" dt="2025-11-12T19:15:34.952" v="1174" actId="20577"/>
          <ac:spMkLst>
            <pc:docMk/>
            <pc:sldMk cId="1689339380" sldId="302"/>
            <ac:spMk id="8" creationId="{637DFA40-910E-044C-E56B-40ABA4D05FEF}"/>
          </ac:spMkLst>
        </pc:spChg>
        <pc:picChg chg="mod">
          <ac:chgData name="Beaudoin, Isabelle" userId="851289dc-7cc1-4931-a008-9342d9e5220d" providerId="ADAL" clId="{5ACE7652-C2DE-40D2-A2CB-069D857CA405}" dt="2025-11-06T20:52:30.394" v="131" actId="1076"/>
          <ac:picMkLst>
            <pc:docMk/>
            <pc:sldMk cId="1689339380" sldId="302"/>
            <ac:picMk id="6" creationId="{CFDB2E61-D20B-6DEC-9EDB-26056991E627}"/>
          </ac:picMkLst>
        </pc:picChg>
      </pc:sldChg>
      <pc:sldChg chg="addSp delSp modSp add mod modTransition">
        <pc:chgData name="Beaudoin, Isabelle" userId="851289dc-7cc1-4931-a008-9342d9e5220d" providerId="ADAL" clId="{5ACE7652-C2DE-40D2-A2CB-069D857CA405}" dt="2025-11-20T17:32:16.614" v="1380"/>
        <pc:sldMkLst>
          <pc:docMk/>
          <pc:sldMk cId="1606934681" sldId="303"/>
        </pc:sldMkLst>
        <pc:spChg chg="add mod">
          <ac:chgData name="Beaudoin, Isabelle" userId="851289dc-7cc1-4931-a008-9342d9e5220d" providerId="ADAL" clId="{5ACE7652-C2DE-40D2-A2CB-069D857CA405}" dt="2025-11-06T20:54:59.811" v="214" actId="255"/>
          <ac:spMkLst>
            <pc:docMk/>
            <pc:sldMk cId="1606934681" sldId="303"/>
            <ac:spMk id="2" creationId="{EEC01BE3-8DE9-42A0-48AD-4370BF03C92E}"/>
          </ac:spMkLst>
        </pc:spChg>
        <pc:spChg chg="mod">
          <ac:chgData name="Beaudoin, Isabelle" userId="851289dc-7cc1-4931-a008-9342d9e5220d" providerId="ADAL" clId="{5ACE7652-C2DE-40D2-A2CB-069D857CA405}" dt="2025-11-06T20:53:10.012" v="175" actId="20577"/>
          <ac:spMkLst>
            <pc:docMk/>
            <pc:sldMk cId="1606934681" sldId="303"/>
            <ac:spMk id="5" creationId="{DC474A90-1965-1917-0A63-1FE3B01F9064}"/>
          </ac:spMkLst>
        </pc:spChg>
      </pc:sldChg>
      <pc:sldChg chg="new del">
        <pc:chgData name="Beaudoin, Isabelle" userId="851289dc-7cc1-4931-a008-9342d9e5220d" providerId="ADAL" clId="{5ACE7652-C2DE-40D2-A2CB-069D857CA405}" dt="2025-11-06T20:52:50.171" v="134" actId="680"/>
        <pc:sldMkLst>
          <pc:docMk/>
          <pc:sldMk cId="3267108718" sldId="303"/>
        </pc:sldMkLst>
      </pc:sldChg>
      <pc:sldChg chg="new del">
        <pc:chgData name="Beaudoin, Isabelle" userId="851289dc-7cc1-4931-a008-9342d9e5220d" providerId="ADAL" clId="{5ACE7652-C2DE-40D2-A2CB-069D857CA405}" dt="2025-11-11T19:56:40.328" v="216" actId="2696"/>
        <pc:sldMkLst>
          <pc:docMk/>
          <pc:sldMk cId="2842876514" sldId="304"/>
        </pc:sldMkLst>
      </pc:sldChg>
      <pc:sldChg chg="delSp modSp add del mod">
        <pc:chgData name="Beaudoin, Isabelle" userId="851289dc-7cc1-4931-a008-9342d9e5220d" providerId="ADAL" clId="{5ACE7652-C2DE-40D2-A2CB-069D857CA405}" dt="2025-11-18T17:56:05.322" v="1201" actId="2696"/>
        <pc:sldMkLst>
          <pc:docMk/>
          <pc:sldMk cId="2977786978" sldId="304"/>
        </pc:sldMkLst>
      </pc:sldChg>
      <pc:sldChg chg="modSp add mod modTransition">
        <pc:chgData name="Beaudoin, Isabelle" userId="851289dc-7cc1-4931-a008-9342d9e5220d" providerId="ADAL" clId="{5ACE7652-C2DE-40D2-A2CB-069D857CA405}" dt="2025-11-20T17:32:16.614" v="1380"/>
        <pc:sldMkLst>
          <pc:docMk/>
          <pc:sldMk cId="2985576729" sldId="305"/>
        </pc:sldMkLst>
        <pc:spChg chg="mod">
          <ac:chgData name="Beaudoin, Isabelle" userId="851289dc-7cc1-4931-a008-9342d9e5220d" providerId="ADAL" clId="{5ACE7652-C2DE-40D2-A2CB-069D857CA405}" dt="2025-11-11T20:10:35.793" v="661" actId="313"/>
          <ac:spMkLst>
            <pc:docMk/>
            <pc:sldMk cId="2985576729" sldId="305"/>
            <ac:spMk id="5" creationId="{62586A73-B16C-297E-26B9-20434CDFCCD5}"/>
          </ac:spMkLst>
        </pc:spChg>
      </pc:sldChg>
      <pc:sldChg chg="addSp delSp modSp add del mod">
        <pc:chgData name="Beaudoin, Isabelle" userId="851289dc-7cc1-4931-a008-9342d9e5220d" providerId="ADAL" clId="{5ACE7652-C2DE-40D2-A2CB-069D857CA405}" dt="2025-11-18T17:58:56.249" v="1214" actId="2696"/>
        <pc:sldMkLst>
          <pc:docMk/>
          <pc:sldMk cId="591163410" sldId="306"/>
        </pc:sldMkLst>
      </pc:sldChg>
      <pc:sldChg chg="modSp add mod modTransition">
        <pc:chgData name="Beaudoin, Isabelle" userId="851289dc-7cc1-4931-a008-9342d9e5220d" providerId="ADAL" clId="{5ACE7652-C2DE-40D2-A2CB-069D857CA405}" dt="2025-11-20T17:32:16.614" v="1380"/>
        <pc:sldMkLst>
          <pc:docMk/>
          <pc:sldMk cId="1731518851" sldId="307"/>
        </pc:sldMkLst>
        <pc:spChg chg="mod">
          <ac:chgData name="Beaudoin, Isabelle" userId="851289dc-7cc1-4931-a008-9342d9e5220d" providerId="ADAL" clId="{5ACE7652-C2DE-40D2-A2CB-069D857CA405}" dt="2025-11-18T17:58:34.837" v="1213" actId="255"/>
          <ac:spMkLst>
            <pc:docMk/>
            <pc:sldMk cId="1731518851" sldId="307"/>
            <ac:spMk id="5" creationId="{B4E13ACC-0384-4965-C4A5-AD79EDF0794A}"/>
          </ac:spMkLst>
        </pc:spChg>
      </pc:sldChg>
      <pc:sldChg chg="new del">
        <pc:chgData name="Beaudoin, Isabelle" userId="851289dc-7cc1-4931-a008-9342d9e5220d" providerId="ADAL" clId="{5ACE7652-C2DE-40D2-A2CB-069D857CA405}" dt="2025-11-11T20:14:26.505" v="700" actId="680"/>
        <pc:sldMkLst>
          <pc:docMk/>
          <pc:sldMk cId="175378822" sldId="308"/>
        </pc:sldMkLst>
      </pc:sldChg>
      <pc:sldChg chg="delSp modSp add del mod">
        <pc:chgData name="Beaudoin, Isabelle" userId="851289dc-7cc1-4931-a008-9342d9e5220d" providerId="ADAL" clId="{5ACE7652-C2DE-40D2-A2CB-069D857CA405}" dt="2025-11-12T18:57:55.421" v="1166" actId="2696"/>
        <pc:sldMkLst>
          <pc:docMk/>
          <pc:sldMk cId="426732104" sldId="308"/>
        </pc:sldMkLst>
      </pc:sldChg>
      <pc:sldChg chg="addSp modSp add del mod">
        <pc:chgData name="Beaudoin, Isabelle" userId="851289dc-7cc1-4931-a008-9342d9e5220d" providerId="ADAL" clId="{5ACE7652-C2DE-40D2-A2CB-069D857CA405}" dt="2025-11-12T18:46:38.415" v="1145" actId="2696"/>
        <pc:sldMkLst>
          <pc:docMk/>
          <pc:sldMk cId="2913573013" sldId="309"/>
        </pc:sldMkLst>
      </pc:sldChg>
      <pc:sldChg chg="delSp modSp add del mod">
        <pc:chgData name="Beaudoin, Isabelle" userId="851289dc-7cc1-4931-a008-9342d9e5220d" providerId="ADAL" clId="{5ACE7652-C2DE-40D2-A2CB-069D857CA405}" dt="2025-11-12T18:33:32.959" v="952" actId="2696"/>
        <pc:sldMkLst>
          <pc:docMk/>
          <pc:sldMk cId="1278964823" sldId="310"/>
        </pc:sldMkLst>
      </pc:sldChg>
      <pc:sldChg chg="addSp delSp modSp add mod modTransition">
        <pc:chgData name="Beaudoin, Isabelle" userId="851289dc-7cc1-4931-a008-9342d9e5220d" providerId="ADAL" clId="{5ACE7652-C2DE-40D2-A2CB-069D857CA405}" dt="2025-11-20T17:32:16.614" v="1380"/>
        <pc:sldMkLst>
          <pc:docMk/>
          <pc:sldMk cId="2579456656" sldId="311"/>
        </pc:sldMkLst>
        <pc:spChg chg="mod">
          <ac:chgData name="Beaudoin, Isabelle" userId="851289dc-7cc1-4931-a008-9342d9e5220d" providerId="ADAL" clId="{5ACE7652-C2DE-40D2-A2CB-069D857CA405}" dt="2025-11-12T18:11:17.319" v="805" actId="20577"/>
          <ac:spMkLst>
            <pc:docMk/>
            <pc:sldMk cId="2579456656" sldId="311"/>
            <ac:spMk id="3" creationId="{A745C297-564C-AB78-7319-FBA4D5D928FA}"/>
          </ac:spMkLst>
        </pc:spChg>
        <pc:spChg chg="add mod">
          <ac:chgData name="Beaudoin, Isabelle" userId="851289dc-7cc1-4931-a008-9342d9e5220d" providerId="ADAL" clId="{5ACE7652-C2DE-40D2-A2CB-069D857CA405}" dt="2025-11-12T18:11:41.088" v="829" actId="20577"/>
          <ac:spMkLst>
            <pc:docMk/>
            <pc:sldMk cId="2579456656" sldId="311"/>
            <ac:spMk id="7" creationId="{3C3B68F8-E8F7-2B17-A343-14385D1C6C66}"/>
          </ac:spMkLst>
        </pc:spChg>
        <pc:spChg chg="add mod">
          <ac:chgData name="Beaudoin, Isabelle" userId="851289dc-7cc1-4931-a008-9342d9e5220d" providerId="ADAL" clId="{5ACE7652-C2DE-40D2-A2CB-069D857CA405}" dt="2025-11-12T18:14:14.275" v="838" actId="1076"/>
          <ac:spMkLst>
            <pc:docMk/>
            <pc:sldMk cId="2579456656" sldId="311"/>
            <ac:spMk id="9" creationId="{6321E867-E9FA-C0B6-0F22-F777E8F9DD9C}"/>
          </ac:spMkLst>
        </pc:spChg>
        <pc:spChg chg="add mod">
          <ac:chgData name="Beaudoin, Isabelle" userId="851289dc-7cc1-4931-a008-9342d9e5220d" providerId="ADAL" clId="{5ACE7652-C2DE-40D2-A2CB-069D857CA405}" dt="2025-11-12T18:14:35.033" v="842" actId="1076"/>
          <ac:spMkLst>
            <pc:docMk/>
            <pc:sldMk cId="2579456656" sldId="311"/>
            <ac:spMk id="10" creationId="{F6D467EA-A853-B3C2-B35C-B1657E428521}"/>
          </ac:spMkLst>
        </pc:spChg>
        <pc:spChg chg="add mod">
          <ac:chgData name="Beaudoin, Isabelle" userId="851289dc-7cc1-4931-a008-9342d9e5220d" providerId="ADAL" clId="{5ACE7652-C2DE-40D2-A2CB-069D857CA405}" dt="2025-11-12T18:15:14.488" v="849" actId="1076"/>
          <ac:spMkLst>
            <pc:docMk/>
            <pc:sldMk cId="2579456656" sldId="311"/>
            <ac:spMk id="11" creationId="{B881E6A6-58CA-2776-0531-17AAA4ADE36B}"/>
          </ac:spMkLst>
        </pc:spChg>
        <pc:spChg chg="add mod">
          <ac:chgData name="Beaudoin, Isabelle" userId="851289dc-7cc1-4931-a008-9342d9e5220d" providerId="ADAL" clId="{5ACE7652-C2DE-40D2-A2CB-069D857CA405}" dt="2025-11-12T18:15:25.526" v="853" actId="20577"/>
          <ac:spMkLst>
            <pc:docMk/>
            <pc:sldMk cId="2579456656" sldId="311"/>
            <ac:spMk id="12" creationId="{4347E000-0416-1CA8-D664-09C7183F8957}"/>
          </ac:spMkLst>
        </pc:spChg>
        <pc:picChg chg="add mod">
          <ac:chgData name="Beaudoin, Isabelle" userId="851289dc-7cc1-4931-a008-9342d9e5220d" providerId="ADAL" clId="{5ACE7652-C2DE-40D2-A2CB-069D857CA405}" dt="2025-11-12T18:14:40.771" v="843" actId="1076"/>
          <ac:picMkLst>
            <pc:docMk/>
            <pc:sldMk cId="2579456656" sldId="311"/>
            <ac:picMk id="6" creationId="{32AABCEE-D268-5CEA-F4F0-BF122ABBC966}"/>
          </ac:picMkLst>
        </pc:picChg>
        <pc:picChg chg="add mod">
          <ac:chgData name="Beaudoin, Isabelle" userId="851289dc-7cc1-4931-a008-9342d9e5220d" providerId="ADAL" clId="{5ACE7652-C2DE-40D2-A2CB-069D857CA405}" dt="2025-11-12T18:13:09.820" v="831" actId="1076"/>
          <ac:picMkLst>
            <pc:docMk/>
            <pc:sldMk cId="2579456656" sldId="311"/>
            <ac:picMk id="8" creationId="{45FC2CCB-D395-EF3A-E920-C7FD0A344B01}"/>
          </ac:picMkLst>
        </pc:picChg>
      </pc:sldChg>
      <pc:sldChg chg="addSp delSp modSp add mod modTransition">
        <pc:chgData name="Beaudoin, Isabelle" userId="851289dc-7cc1-4931-a008-9342d9e5220d" providerId="ADAL" clId="{5ACE7652-C2DE-40D2-A2CB-069D857CA405}" dt="2025-11-20T17:32:16.614" v="1380"/>
        <pc:sldMkLst>
          <pc:docMk/>
          <pc:sldMk cId="1753710231" sldId="312"/>
        </pc:sldMkLst>
        <pc:spChg chg="mod">
          <ac:chgData name="Beaudoin, Isabelle" userId="851289dc-7cc1-4931-a008-9342d9e5220d" providerId="ADAL" clId="{5ACE7652-C2DE-40D2-A2CB-069D857CA405}" dt="2025-11-12T18:16:11.807" v="868" actId="20577"/>
          <ac:spMkLst>
            <pc:docMk/>
            <pc:sldMk cId="1753710231" sldId="312"/>
            <ac:spMk id="3" creationId="{3F6B9A74-D0E6-5DF5-0835-6E0F8726411C}"/>
          </ac:spMkLst>
        </pc:spChg>
        <pc:picChg chg="add mod">
          <ac:chgData name="Beaudoin, Isabelle" userId="851289dc-7cc1-4931-a008-9342d9e5220d" providerId="ADAL" clId="{5ACE7652-C2DE-40D2-A2CB-069D857CA405}" dt="2025-11-12T18:18:51.704" v="878" actId="14100"/>
          <ac:picMkLst>
            <pc:docMk/>
            <pc:sldMk cId="1753710231" sldId="312"/>
            <ac:picMk id="2" creationId="{9D8985F1-F004-1B54-23B7-36B5EB186CDD}"/>
          </ac:picMkLst>
        </pc:picChg>
      </pc:sldChg>
      <pc:sldChg chg="addSp delSp modSp add mod modTransition">
        <pc:chgData name="Beaudoin, Isabelle" userId="851289dc-7cc1-4931-a008-9342d9e5220d" providerId="ADAL" clId="{5ACE7652-C2DE-40D2-A2CB-069D857CA405}" dt="2025-11-20T17:32:16.614" v="1380"/>
        <pc:sldMkLst>
          <pc:docMk/>
          <pc:sldMk cId="656415503" sldId="313"/>
        </pc:sldMkLst>
        <pc:spChg chg="mod">
          <ac:chgData name="Beaudoin, Isabelle" userId="851289dc-7cc1-4931-a008-9342d9e5220d" providerId="ADAL" clId="{5ACE7652-C2DE-40D2-A2CB-069D857CA405}" dt="2025-11-12T18:20:53.649" v="901" actId="20577"/>
          <ac:spMkLst>
            <pc:docMk/>
            <pc:sldMk cId="656415503" sldId="313"/>
            <ac:spMk id="3" creationId="{F6F21491-F4CC-1FEE-DE67-FA91C8C7C71D}"/>
          </ac:spMkLst>
        </pc:spChg>
        <pc:picChg chg="add mod">
          <ac:chgData name="Beaudoin, Isabelle" userId="851289dc-7cc1-4931-a008-9342d9e5220d" providerId="ADAL" clId="{5ACE7652-C2DE-40D2-A2CB-069D857CA405}" dt="2025-11-12T18:21:25.511" v="905" actId="14100"/>
          <ac:picMkLst>
            <pc:docMk/>
            <pc:sldMk cId="656415503" sldId="313"/>
            <ac:picMk id="4" creationId="{9D335B4D-726E-5438-4CC4-869685566F65}"/>
          </ac:picMkLst>
        </pc:picChg>
      </pc:sldChg>
      <pc:sldChg chg="addSp delSp modSp add mod modTransition">
        <pc:chgData name="Beaudoin, Isabelle" userId="851289dc-7cc1-4931-a008-9342d9e5220d" providerId="ADAL" clId="{5ACE7652-C2DE-40D2-A2CB-069D857CA405}" dt="2025-11-20T17:32:16.614" v="1380"/>
        <pc:sldMkLst>
          <pc:docMk/>
          <pc:sldMk cId="3347714873" sldId="314"/>
        </pc:sldMkLst>
        <pc:spChg chg="mod">
          <ac:chgData name="Beaudoin, Isabelle" userId="851289dc-7cc1-4931-a008-9342d9e5220d" providerId="ADAL" clId="{5ACE7652-C2DE-40D2-A2CB-069D857CA405}" dt="2025-11-18T19:58:26.056" v="1351" actId="1076"/>
          <ac:spMkLst>
            <pc:docMk/>
            <pc:sldMk cId="3347714873" sldId="314"/>
            <ac:spMk id="3" creationId="{265E6F3A-B9CE-9855-A4F4-4F313E7C7869}"/>
          </ac:spMkLst>
        </pc:spChg>
        <pc:spChg chg="add mod">
          <ac:chgData name="Beaudoin, Isabelle" userId="851289dc-7cc1-4931-a008-9342d9e5220d" providerId="ADAL" clId="{5ACE7652-C2DE-40D2-A2CB-069D857CA405}" dt="2025-11-18T20:00:17.238" v="1359" actId="1076"/>
          <ac:spMkLst>
            <pc:docMk/>
            <pc:sldMk cId="3347714873" sldId="314"/>
            <ac:spMk id="4" creationId="{349637C9-8A33-EB83-D461-2305FA4C829A}"/>
          </ac:spMkLst>
        </pc:spChg>
        <pc:spChg chg="add mod">
          <ac:chgData name="Beaudoin, Isabelle" userId="851289dc-7cc1-4931-a008-9342d9e5220d" providerId="ADAL" clId="{5ACE7652-C2DE-40D2-A2CB-069D857CA405}" dt="2025-11-12T18:33:58.477" v="956" actId="1076"/>
          <ac:spMkLst>
            <pc:docMk/>
            <pc:sldMk cId="3347714873" sldId="314"/>
            <ac:spMk id="8" creationId="{7D1738E9-9F00-A3E2-F0CF-6B946AB6BD8C}"/>
          </ac:spMkLst>
        </pc:spChg>
        <pc:spChg chg="add mod ord">
          <ac:chgData name="Beaudoin, Isabelle" userId="851289dc-7cc1-4931-a008-9342d9e5220d" providerId="ADAL" clId="{5ACE7652-C2DE-40D2-A2CB-069D857CA405}" dt="2025-11-18T20:00:59.934" v="1364" actId="1076"/>
          <ac:spMkLst>
            <pc:docMk/>
            <pc:sldMk cId="3347714873" sldId="314"/>
            <ac:spMk id="11" creationId="{95EB8E03-CA91-8883-7CA3-CB3E20BADC63}"/>
          </ac:spMkLst>
        </pc:spChg>
        <pc:spChg chg="add mod">
          <ac:chgData name="Beaudoin, Isabelle" userId="851289dc-7cc1-4931-a008-9342d9e5220d" providerId="ADAL" clId="{5ACE7652-C2DE-40D2-A2CB-069D857CA405}" dt="2025-11-18T20:02:05.970" v="1375"/>
          <ac:spMkLst>
            <pc:docMk/>
            <pc:sldMk cId="3347714873" sldId="314"/>
            <ac:spMk id="12" creationId="{CBF59BFB-A3C1-449B-0442-B31A448D98FC}"/>
          </ac:spMkLst>
        </pc:spChg>
        <pc:spChg chg="add mod">
          <ac:chgData name="Beaudoin, Isabelle" userId="851289dc-7cc1-4931-a008-9342d9e5220d" providerId="ADAL" clId="{5ACE7652-C2DE-40D2-A2CB-069D857CA405}" dt="2025-11-18T20:02:20.485" v="1379" actId="20577"/>
          <ac:spMkLst>
            <pc:docMk/>
            <pc:sldMk cId="3347714873" sldId="314"/>
            <ac:spMk id="13" creationId="{7054A0FB-5C07-1F73-F891-A51299343D5E}"/>
          </ac:spMkLst>
        </pc:spChg>
        <pc:picChg chg="add mod">
          <ac:chgData name="Beaudoin, Isabelle" userId="851289dc-7cc1-4931-a008-9342d9e5220d" providerId="ADAL" clId="{5ACE7652-C2DE-40D2-A2CB-069D857CA405}" dt="2025-11-18T19:58:34.526" v="1354" actId="1076"/>
          <ac:picMkLst>
            <pc:docMk/>
            <pc:sldMk cId="3347714873" sldId="314"/>
            <ac:picMk id="2" creationId="{5FC1DF7D-E07F-6785-13DC-B468A66CC8EB}"/>
          </ac:picMkLst>
        </pc:picChg>
      </pc:sldChg>
      <pc:sldChg chg="addSp delSp modSp add mod modTransition">
        <pc:chgData name="Beaudoin, Isabelle" userId="851289dc-7cc1-4931-a008-9342d9e5220d" providerId="ADAL" clId="{5ACE7652-C2DE-40D2-A2CB-069D857CA405}" dt="2025-11-20T17:32:16.614" v="1380"/>
        <pc:sldMkLst>
          <pc:docMk/>
          <pc:sldMk cId="450901026" sldId="315"/>
        </pc:sldMkLst>
        <pc:picChg chg="add mod">
          <ac:chgData name="Beaudoin, Isabelle" userId="851289dc-7cc1-4931-a008-9342d9e5220d" providerId="ADAL" clId="{5ACE7652-C2DE-40D2-A2CB-069D857CA405}" dt="2025-11-12T18:38:13.413" v="970" actId="1076"/>
          <ac:picMkLst>
            <pc:docMk/>
            <pc:sldMk cId="450901026" sldId="315"/>
            <ac:picMk id="4" creationId="{B9CDD543-15BC-FD73-4180-32B20316FC7A}"/>
          </ac:picMkLst>
        </pc:picChg>
        <pc:picChg chg="add mod">
          <ac:chgData name="Beaudoin, Isabelle" userId="851289dc-7cc1-4931-a008-9342d9e5220d" providerId="ADAL" clId="{5ACE7652-C2DE-40D2-A2CB-069D857CA405}" dt="2025-11-12T18:38:15.470" v="971" actId="1076"/>
          <ac:picMkLst>
            <pc:docMk/>
            <pc:sldMk cId="450901026" sldId="315"/>
            <ac:picMk id="6" creationId="{298C3E60-DE02-2FD6-C465-9D6C3AAC68B9}"/>
          </ac:picMkLst>
        </pc:picChg>
        <pc:picChg chg="add mod">
          <ac:chgData name="Beaudoin, Isabelle" userId="851289dc-7cc1-4931-a008-9342d9e5220d" providerId="ADAL" clId="{5ACE7652-C2DE-40D2-A2CB-069D857CA405}" dt="2025-11-12T18:38:17.723" v="972" actId="1076"/>
          <ac:picMkLst>
            <pc:docMk/>
            <pc:sldMk cId="450901026" sldId="315"/>
            <ac:picMk id="7" creationId="{A5DC2086-8BE4-20C1-D291-2C9218723EE1}"/>
          </ac:picMkLst>
        </pc:picChg>
      </pc:sldChg>
      <pc:sldChg chg="delSp modSp add mod modTransition">
        <pc:chgData name="Beaudoin, Isabelle" userId="851289dc-7cc1-4931-a008-9342d9e5220d" providerId="ADAL" clId="{5ACE7652-C2DE-40D2-A2CB-069D857CA405}" dt="2025-11-20T17:32:16.614" v="1380"/>
        <pc:sldMkLst>
          <pc:docMk/>
          <pc:sldMk cId="3223512124" sldId="316"/>
        </pc:sldMkLst>
        <pc:spChg chg="mod">
          <ac:chgData name="Beaudoin, Isabelle" userId="851289dc-7cc1-4931-a008-9342d9e5220d" providerId="ADAL" clId="{5ACE7652-C2DE-40D2-A2CB-069D857CA405}" dt="2025-11-12T18:43:14.141" v="1109" actId="20577"/>
          <ac:spMkLst>
            <pc:docMk/>
            <pc:sldMk cId="3223512124" sldId="316"/>
            <ac:spMk id="5" creationId="{8B1889F3-3BB8-60D4-645C-4CB844B04683}"/>
          </ac:spMkLst>
        </pc:spChg>
      </pc:sldChg>
      <pc:sldChg chg="addSp delSp modSp add mod modTransition">
        <pc:chgData name="Beaudoin, Isabelle" userId="851289dc-7cc1-4931-a008-9342d9e5220d" providerId="ADAL" clId="{5ACE7652-C2DE-40D2-A2CB-069D857CA405}" dt="2025-11-20T17:32:16.614" v="1380"/>
        <pc:sldMkLst>
          <pc:docMk/>
          <pc:sldMk cId="4078805928" sldId="317"/>
        </pc:sldMkLst>
        <pc:spChg chg="mod">
          <ac:chgData name="Beaudoin, Isabelle" userId="851289dc-7cc1-4931-a008-9342d9e5220d" providerId="ADAL" clId="{5ACE7652-C2DE-40D2-A2CB-069D857CA405}" dt="2025-11-12T18:51:43.239" v="1155" actId="20577"/>
          <ac:spMkLst>
            <pc:docMk/>
            <pc:sldMk cId="4078805928" sldId="317"/>
            <ac:spMk id="5" creationId="{AEF39CA0-32D0-BF79-65CB-880B40B2F570}"/>
          </ac:spMkLst>
        </pc:spChg>
        <pc:picChg chg="add mod">
          <ac:chgData name="Beaudoin, Isabelle" userId="851289dc-7cc1-4931-a008-9342d9e5220d" providerId="ADAL" clId="{5ACE7652-C2DE-40D2-A2CB-069D857CA405}" dt="2025-11-18T18:00:05.620" v="1215" actId="14100"/>
          <ac:picMkLst>
            <pc:docMk/>
            <pc:sldMk cId="4078805928" sldId="317"/>
            <ac:picMk id="3" creationId="{104BD2A5-B747-1BF8-ACDB-3D2B8D99EE32}"/>
          </ac:picMkLst>
        </pc:picChg>
      </pc:sldChg>
      <pc:sldChg chg="addSp delSp modSp add mod modTransition">
        <pc:chgData name="Beaudoin, Isabelle" userId="851289dc-7cc1-4931-a008-9342d9e5220d" providerId="ADAL" clId="{5ACE7652-C2DE-40D2-A2CB-069D857CA405}" dt="2025-11-20T17:32:16.614" v="1380"/>
        <pc:sldMkLst>
          <pc:docMk/>
          <pc:sldMk cId="2862860155" sldId="318"/>
        </pc:sldMkLst>
        <pc:picChg chg="add mod">
          <ac:chgData name="Beaudoin, Isabelle" userId="851289dc-7cc1-4931-a008-9342d9e5220d" providerId="ADAL" clId="{5ACE7652-C2DE-40D2-A2CB-069D857CA405}" dt="2025-11-18T19:01:48.917" v="1226" actId="1076"/>
          <ac:picMkLst>
            <pc:docMk/>
            <pc:sldMk cId="2862860155" sldId="318"/>
            <ac:picMk id="4" creationId="{E64C9D6D-5C08-7A9C-CB1C-FCD6DC629536}"/>
          </ac:picMkLst>
        </pc:picChg>
      </pc:sldChg>
      <pc:sldChg chg="addSp delSp modSp add mod modTransition">
        <pc:chgData name="Beaudoin, Isabelle" userId="851289dc-7cc1-4931-a008-9342d9e5220d" providerId="ADAL" clId="{5ACE7652-C2DE-40D2-A2CB-069D857CA405}" dt="2025-11-20T17:32:16.614" v="1380"/>
        <pc:sldMkLst>
          <pc:docMk/>
          <pc:sldMk cId="35025502" sldId="319"/>
        </pc:sldMkLst>
        <pc:spChg chg="add mod">
          <ac:chgData name="Beaudoin, Isabelle" userId="851289dc-7cc1-4931-a008-9342d9e5220d" providerId="ADAL" clId="{5ACE7652-C2DE-40D2-A2CB-069D857CA405}" dt="2025-11-12T19:17:41.217" v="1199" actId="1076"/>
          <ac:spMkLst>
            <pc:docMk/>
            <pc:sldMk cId="35025502" sldId="319"/>
            <ac:spMk id="3" creationId="{DB8972A0-DFBC-48E4-B28C-A6FDD694764A}"/>
          </ac:spMkLst>
        </pc:spChg>
        <pc:spChg chg="mod">
          <ac:chgData name="Beaudoin, Isabelle" userId="851289dc-7cc1-4931-a008-9342d9e5220d" providerId="ADAL" clId="{5ACE7652-C2DE-40D2-A2CB-069D857CA405}" dt="2025-11-12T19:17:26.345" v="1194" actId="20577"/>
          <ac:spMkLst>
            <pc:docMk/>
            <pc:sldMk cId="35025502" sldId="319"/>
            <ac:spMk id="5" creationId="{EED61973-6784-71CE-AA52-AEC453698938}"/>
          </ac:spMkLst>
        </pc:spChg>
        <pc:picChg chg="add mod">
          <ac:chgData name="Beaudoin, Isabelle" userId="851289dc-7cc1-4931-a008-9342d9e5220d" providerId="ADAL" clId="{5ACE7652-C2DE-40D2-A2CB-069D857CA405}" dt="2025-11-12T19:17:31.484" v="1197"/>
          <ac:picMkLst>
            <pc:docMk/>
            <pc:sldMk cId="35025502" sldId="319"/>
            <ac:picMk id="2" creationId="{A9236F05-30E2-CB91-A8BD-73A4AE1BB49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5"/>
          </a:xfrm>
          <a:prstGeom prst="rect">
            <a:avLst/>
          </a:prstGeom>
        </p:spPr>
        <p:txBody>
          <a:bodyPr vert="horz" lIns="93169" tIns="46585" rIns="93169" bIns="46585" rtlCol="0"/>
          <a:lstStyle>
            <a:lvl1pPr algn="l">
              <a:defRPr sz="1200"/>
            </a:lvl1pPr>
          </a:lstStyle>
          <a:p>
            <a:endParaRPr lang="fr-CA" dirty="0"/>
          </a:p>
        </p:txBody>
      </p:sp>
      <p:sp>
        <p:nvSpPr>
          <p:cNvPr id="3" name="Espace réservé de la date 2"/>
          <p:cNvSpPr>
            <a:spLocks noGrp="1"/>
          </p:cNvSpPr>
          <p:nvPr>
            <p:ph type="dt" sz="quarter" idx="1"/>
          </p:nvPr>
        </p:nvSpPr>
        <p:spPr>
          <a:xfrm>
            <a:off x="3970938" y="0"/>
            <a:ext cx="3037840" cy="466435"/>
          </a:xfrm>
          <a:prstGeom prst="rect">
            <a:avLst/>
          </a:prstGeom>
        </p:spPr>
        <p:txBody>
          <a:bodyPr vert="horz" lIns="93169" tIns="46585" rIns="93169" bIns="46585" rtlCol="0"/>
          <a:lstStyle>
            <a:lvl1pPr algn="r">
              <a:defRPr sz="1200"/>
            </a:lvl1pPr>
          </a:lstStyle>
          <a:p>
            <a:fld id="{61C5AA7C-8AC5-4F2E-A31F-726D4662038B}" type="datetime1">
              <a:rPr lang="fr-CA" smtClean="0"/>
              <a:t>2025-11-20</a:t>
            </a:fld>
            <a:endParaRPr lang="fr-CA" dirty="0"/>
          </a:p>
        </p:txBody>
      </p:sp>
      <p:sp>
        <p:nvSpPr>
          <p:cNvPr id="4" name="Espace réservé du pied de page 3"/>
          <p:cNvSpPr>
            <a:spLocks noGrp="1"/>
          </p:cNvSpPr>
          <p:nvPr>
            <p:ph type="ftr" sz="quarter" idx="2"/>
          </p:nvPr>
        </p:nvSpPr>
        <p:spPr>
          <a:xfrm>
            <a:off x="0" y="8829968"/>
            <a:ext cx="3037840" cy="466434"/>
          </a:xfrm>
          <a:prstGeom prst="rect">
            <a:avLst/>
          </a:prstGeom>
        </p:spPr>
        <p:txBody>
          <a:bodyPr vert="horz" lIns="93169" tIns="46585" rIns="93169" bIns="46585" rtlCol="0" anchor="b"/>
          <a:lstStyle>
            <a:lvl1pPr algn="l">
              <a:defRPr sz="1200"/>
            </a:lvl1pPr>
          </a:lstStyle>
          <a:p>
            <a:endParaRPr lang="fr-CA" dirty="0"/>
          </a:p>
        </p:txBody>
      </p:sp>
      <p:sp>
        <p:nvSpPr>
          <p:cNvPr id="5" name="Espace réservé du numéro de diapositive 4"/>
          <p:cNvSpPr>
            <a:spLocks noGrp="1"/>
          </p:cNvSpPr>
          <p:nvPr>
            <p:ph type="sldNum" sz="quarter" idx="3"/>
          </p:nvPr>
        </p:nvSpPr>
        <p:spPr>
          <a:xfrm>
            <a:off x="3970938" y="8829968"/>
            <a:ext cx="3037840" cy="466434"/>
          </a:xfrm>
          <a:prstGeom prst="rect">
            <a:avLst/>
          </a:prstGeom>
        </p:spPr>
        <p:txBody>
          <a:bodyPr vert="horz" lIns="93169" tIns="46585" rIns="93169" bIns="46585" rtlCol="0" anchor="b"/>
          <a:lstStyle>
            <a:lvl1pPr algn="r">
              <a:defRPr sz="1200"/>
            </a:lvl1pPr>
          </a:lstStyle>
          <a:p>
            <a:fld id="{BEF0A463-F59C-4A0A-8D3F-CDBE9611C9F7}" type="slidenum">
              <a:rPr lang="fr-CA" smtClean="0"/>
              <a:t>‹N°›</a:t>
            </a:fld>
            <a:endParaRPr lang="fr-CA" dirty="0"/>
          </a:p>
        </p:txBody>
      </p:sp>
    </p:spTree>
    <p:extLst>
      <p:ext uri="{BB962C8B-B14F-4D97-AF65-F5344CB8AC3E}">
        <p14:creationId xmlns:p14="http://schemas.microsoft.com/office/powerpoint/2010/main" val="31661916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5"/>
          </a:xfrm>
          <a:prstGeom prst="rect">
            <a:avLst/>
          </a:prstGeom>
        </p:spPr>
        <p:txBody>
          <a:bodyPr vert="horz" lIns="93169" tIns="46585" rIns="93169" bIns="46585" rtlCol="0"/>
          <a:lstStyle>
            <a:lvl1pPr algn="l">
              <a:defRPr sz="1200"/>
            </a:lvl1pPr>
          </a:lstStyle>
          <a:p>
            <a:pPr rtl="0"/>
            <a:endParaRPr lang="fr-CA" noProof="0" dirty="0"/>
          </a:p>
        </p:txBody>
      </p:sp>
      <p:sp>
        <p:nvSpPr>
          <p:cNvPr id="3" name="Espace réservé de la date 2"/>
          <p:cNvSpPr>
            <a:spLocks noGrp="1"/>
          </p:cNvSpPr>
          <p:nvPr>
            <p:ph type="dt" idx="1"/>
          </p:nvPr>
        </p:nvSpPr>
        <p:spPr>
          <a:xfrm>
            <a:off x="3970938" y="0"/>
            <a:ext cx="3037840" cy="466435"/>
          </a:xfrm>
          <a:prstGeom prst="rect">
            <a:avLst/>
          </a:prstGeom>
        </p:spPr>
        <p:txBody>
          <a:bodyPr vert="horz" lIns="93169" tIns="46585" rIns="93169" bIns="46585" rtlCol="0"/>
          <a:lstStyle>
            <a:lvl1pPr algn="r">
              <a:defRPr sz="1200"/>
            </a:lvl1pPr>
          </a:lstStyle>
          <a:p>
            <a:fld id="{12BF89B8-A2DA-4BF4-B95E-9AD2C0D0E719}" type="datetime1">
              <a:rPr lang="fr-CA" smtClean="0"/>
              <a:pPr/>
              <a:t>2025-11-19</a:t>
            </a:fld>
            <a:endParaRPr lang="fr-CA" dirty="0"/>
          </a:p>
        </p:txBody>
      </p:sp>
      <p:sp>
        <p:nvSpPr>
          <p:cNvPr id="4" name="Espace réservé de l’image des diapositives 3"/>
          <p:cNvSpPr>
            <a:spLocks noGrp="1" noRot="1" noChangeAspect="1"/>
          </p:cNvSpPr>
          <p:nvPr>
            <p:ph type="sldImg" idx="2"/>
          </p:nvPr>
        </p:nvSpPr>
        <p:spPr>
          <a:xfrm>
            <a:off x="714375" y="1160463"/>
            <a:ext cx="5581650" cy="3140075"/>
          </a:xfrm>
          <a:prstGeom prst="rect">
            <a:avLst/>
          </a:prstGeom>
          <a:noFill/>
          <a:ln w="12700">
            <a:solidFill>
              <a:prstClr val="black"/>
            </a:solidFill>
          </a:ln>
        </p:spPr>
        <p:txBody>
          <a:bodyPr vert="horz" lIns="93169" tIns="46585" rIns="93169" bIns="46585" rtlCol="0" anchor="ctr"/>
          <a:lstStyle/>
          <a:p>
            <a:pPr rtl="0"/>
            <a:endParaRPr lang="fr-CA" noProof="0" dirty="0"/>
          </a:p>
        </p:txBody>
      </p:sp>
      <p:sp>
        <p:nvSpPr>
          <p:cNvPr id="5" name="Espace réservé des commentaires 4"/>
          <p:cNvSpPr>
            <a:spLocks noGrp="1"/>
          </p:cNvSpPr>
          <p:nvPr>
            <p:ph type="body" sz="quarter" idx="3"/>
          </p:nvPr>
        </p:nvSpPr>
        <p:spPr>
          <a:xfrm>
            <a:off x="701040" y="4473894"/>
            <a:ext cx="5608320" cy="3660457"/>
          </a:xfrm>
          <a:prstGeom prst="rect">
            <a:avLst/>
          </a:prstGeom>
        </p:spPr>
        <p:txBody>
          <a:bodyPr vert="horz" lIns="93169" tIns="46585" rIns="93169" bIns="46585" rtlCol="0"/>
          <a:lstStyle/>
          <a:p>
            <a:pPr lvl="0" rtl="0"/>
            <a:r>
              <a:rPr lang="fr-CA" noProof="0" dirty="0"/>
              <a:t>Modifiez les styles du texte du masque</a:t>
            </a:r>
          </a:p>
          <a:p>
            <a:pPr lvl="1" rtl="0"/>
            <a:r>
              <a:rPr lang="fr-CA" noProof="0" dirty="0"/>
              <a:t>Deuxième niveau</a:t>
            </a:r>
          </a:p>
          <a:p>
            <a:pPr lvl="2" rtl="0"/>
            <a:r>
              <a:rPr lang="fr-CA" noProof="0" dirty="0"/>
              <a:t>Troisième niveau</a:t>
            </a:r>
          </a:p>
          <a:p>
            <a:pPr lvl="3" rtl="0"/>
            <a:r>
              <a:rPr lang="fr-CA" noProof="0" dirty="0"/>
              <a:t>Quatrième niveau</a:t>
            </a:r>
          </a:p>
          <a:p>
            <a:pPr lvl="4" rtl="0"/>
            <a:r>
              <a:rPr lang="fr-CA" noProof="0" dirty="0"/>
              <a:t>Cinquième niveau</a:t>
            </a:r>
          </a:p>
        </p:txBody>
      </p:sp>
      <p:sp>
        <p:nvSpPr>
          <p:cNvPr id="6" name="Espace réservé du pied de page 5"/>
          <p:cNvSpPr>
            <a:spLocks noGrp="1"/>
          </p:cNvSpPr>
          <p:nvPr>
            <p:ph type="ftr" sz="quarter" idx="4"/>
          </p:nvPr>
        </p:nvSpPr>
        <p:spPr>
          <a:xfrm>
            <a:off x="0" y="8829968"/>
            <a:ext cx="3037840" cy="466434"/>
          </a:xfrm>
          <a:prstGeom prst="rect">
            <a:avLst/>
          </a:prstGeom>
        </p:spPr>
        <p:txBody>
          <a:bodyPr vert="horz" lIns="93169" tIns="46585" rIns="93169" bIns="46585" rtlCol="0" anchor="b"/>
          <a:lstStyle>
            <a:lvl1pPr algn="l">
              <a:defRPr sz="1200"/>
            </a:lvl1pPr>
          </a:lstStyle>
          <a:p>
            <a:pPr rtl="0"/>
            <a:endParaRPr lang="fr-CA" noProof="0" dirty="0"/>
          </a:p>
        </p:txBody>
      </p:sp>
      <p:sp>
        <p:nvSpPr>
          <p:cNvPr id="7" name="Espace réservé du numéro de diapositive 6"/>
          <p:cNvSpPr>
            <a:spLocks noGrp="1"/>
          </p:cNvSpPr>
          <p:nvPr>
            <p:ph type="sldNum" sz="quarter" idx="5"/>
          </p:nvPr>
        </p:nvSpPr>
        <p:spPr>
          <a:xfrm>
            <a:off x="3970938" y="8829968"/>
            <a:ext cx="3037840" cy="466434"/>
          </a:xfrm>
          <a:prstGeom prst="rect">
            <a:avLst/>
          </a:prstGeom>
        </p:spPr>
        <p:txBody>
          <a:bodyPr vert="horz" lIns="93169" tIns="46585" rIns="93169" bIns="46585" rtlCol="0" anchor="b"/>
          <a:lstStyle>
            <a:lvl1pPr algn="r">
              <a:defRPr sz="1200"/>
            </a:lvl1pPr>
          </a:lstStyle>
          <a:p>
            <a:pPr rtl="0"/>
            <a:fld id="{2E6DE88F-1F85-4A27-9D34-D74A50E7B0DA}" type="slidenum">
              <a:rPr lang="fr-CA" noProof="0" smtClean="0"/>
              <a:t>‹N°›</a:t>
            </a:fld>
            <a:endParaRPr lang="fr-CA" noProof="0"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rtl="0"/>
            <a:fld id="{2E6DE88F-1F85-4A27-9D34-D74A50E7B0DA}" type="slidenum">
              <a:rPr lang="fr-CA" smtClean="0"/>
              <a:t>1</a:t>
            </a:fld>
            <a:endParaRPr lang="fr-CA" dirty="0"/>
          </a:p>
        </p:txBody>
      </p:sp>
    </p:spTree>
    <p:extLst>
      <p:ext uri="{BB962C8B-B14F-4D97-AF65-F5344CB8AC3E}">
        <p14:creationId xmlns:p14="http://schemas.microsoft.com/office/powerpoint/2010/main" val="3272916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88429-A185-56D0-C479-9E370C64414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7720795-54FF-B5B7-6857-EDA4412942DA}"/>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3A150848-95B7-9267-8B33-3577B3DED249}"/>
              </a:ext>
            </a:extLst>
          </p:cNvPr>
          <p:cNvSpPr>
            <a:spLocks noGrp="1"/>
          </p:cNvSpPr>
          <p:nvPr>
            <p:ph type="body" idx="1"/>
          </p:nvPr>
        </p:nvSpPr>
        <p:spPr/>
        <p:txBody>
          <a:bodyPr rtlCol="0"/>
          <a:lstStyle/>
          <a:p>
            <a:pPr rtl="0"/>
            <a:endParaRPr lang="fr-CA" dirty="0"/>
          </a:p>
        </p:txBody>
      </p:sp>
      <p:sp>
        <p:nvSpPr>
          <p:cNvPr id="4" name="Espace réservé du numéro de diapositive 3">
            <a:extLst>
              <a:ext uri="{FF2B5EF4-FFF2-40B4-BE49-F238E27FC236}">
                <a16:creationId xmlns:a16="http://schemas.microsoft.com/office/drawing/2014/main" id="{B28D4927-AFAF-C7A7-10A0-474005CE1665}"/>
              </a:ext>
            </a:extLst>
          </p:cNvPr>
          <p:cNvSpPr>
            <a:spLocks noGrp="1"/>
          </p:cNvSpPr>
          <p:nvPr>
            <p:ph type="sldNum" sz="quarter" idx="5"/>
          </p:nvPr>
        </p:nvSpPr>
        <p:spPr/>
        <p:txBody>
          <a:bodyPr rtlCol="0"/>
          <a:lstStyle/>
          <a:p>
            <a:pPr defTabSz="931694">
              <a:defRPr/>
            </a:pPr>
            <a:fld id="{33AEA074-24A7-4657-AE02-A51F68EA6AA2}" type="slidenum">
              <a:rPr lang="fr-CA">
                <a:solidFill>
                  <a:prstClr val="black"/>
                </a:solidFill>
                <a:latin typeface="Calibri" panose="020F0502020204030204"/>
              </a:rPr>
              <a:pPr defTabSz="931694">
                <a:defRPr/>
              </a:pPr>
              <a:t>10</a:t>
            </a:fld>
            <a:endParaRPr lang="fr-CA" dirty="0">
              <a:solidFill>
                <a:prstClr val="black"/>
              </a:solidFill>
              <a:latin typeface="Calibri" panose="020F0502020204030204"/>
            </a:endParaRPr>
          </a:p>
        </p:txBody>
      </p:sp>
    </p:spTree>
    <p:extLst>
      <p:ext uri="{BB962C8B-B14F-4D97-AF65-F5344CB8AC3E}">
        <p14:creationId xmlns:p14="http://schemas.microsoft.com/office/powerpoint/2010/main" val="3108075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954F7-AED1-2778-5B10-15934824343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67F294F-2BF5-177F-314E-1D3922366FE6}"/>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E7325B7B-F278-A0E2-A9A9-CD17C9F1E449}"/>
              </a:ext>
            </a:extLst>
          </p:cNvPr>
          <p:cNvSpPr>
            <a:spLocks noGrp="1"/>
          </p:cNvSpPr>
          <p:nvPr>
            <p:ph type="body" idx="1"/>
          </p:nvPr>
        </p:nvSpPr>
        <p:spPr/>
        <p:txBody>
          <a:bodyPr rtlCol="0"/>
          <a:lstStyle/>
          <a:p>
            <a:pPr rtl="0"/>
            <a:endParaRPr lang="fr-CA" dirty="0"/>
          </a:p>
        </p:txBody>
      </p:sp>
      <p:sp>
        <p:nvSpPr>
          <p:cNvPr id="4" name="Espace réservé du numéro de diapositive 3">
            <a:extLst>
              <a:ext uri="{FF2B5EF4-FFF2-40B4-BE49-F238E27FC236}">
                <a16:creationId xmlns:a16="http://schemas.microsoft.com/office/drawing/2014/main" id="{881F7CC0-4A9A-06CB-4A07-E7C416A789A1}"/>
              </a:ext>
            </a:extLst>
          </p:cNvPr>
          <p:cNvSpPr>
            <a:spLocks noGrp="1"/>
          </p:cNvSpPr>
          <p:nvPr>
            <p:ph type="sldNum" sz="quarter" idx="5"/>
          </p:nvPr>
        </p:nvSpPr>
        <p:spPr/>
        <p:txBody>
          <a:bodyPr rtlCol="0"/>
          <a:lstStyle/>
          <a:p>
            <a:pPr defTabSz="931694">
              <a:defRPr/>
            </a:pPr>
            <a:fld id="{33AEA074-24A7-4657-AE02-A51F68EA6AA2}" type="slidenum">
              <a:rPr lang="fr-CA">
                <a:solidFill>
                  <a:prstClr val="black"/>
                </a:solidFill>
                <a:latin typeface="Calibri" panose="020F0502020204030204"/>
              </a:rPr>
              <a:pPr defTabSz="931694">
                <a:defRPr/>
              </a:pPr>
              <a:t>11</a:t>
            </a:fld>
            <a:endParaRPr lang="fr-CA" dirty="0">
              <a:solidFill>
                <a:prstClr val="black"/>
              </a:solidFill>
              <a:latin typeface="Calibri" panose="020F0502020204030204"/>
            </a:endParaRPr>
          </a:p>
        </p:txBody>
      </p:sp>
    </p:spTree>
    <p:extLst>
      <p:ext uri="{BB962C8B-B14F-4D97-AF65-F5344CB8AC3E}">
        <p14:creationId xmlns:p14="http://schemas.microsoft.com/office/powerpoint/2010/main" val="2287463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87AE6-83D9-38DC-F86C-88F8937FC3A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D96C475-CBF8-3E4C-05DA-A88AC0467D92}"/>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4F1A8F62-4A41-36AE-432C-B75444CBE86C}"/>
              </a:ext>
            </a:extLst>
          </p:cNvPr>
          <p:cNvSpPr>
            <a:spLocks noGrp="1"/>
          </p:cNvSpPr>
          <p:nvPr>
            <p:ph type="body" idx="1"/>
          </p:nvPr>
        </p:nvSpPr>
        <p:spPr/>
        <p:txBody>
          <a:bodyPr rtlCol="0"/>
          <a:lstStyle/>
          <a:p>
            <a:pPr rtl="0"/>
            <a:endParaRPr lang="fr-CA" dirty="0"/>
          </a:p>
        </p:txBody>
      </p:sp>
      <p:sp>
        <p:nvSpPr>
          <p:cNvPr id="4" name="Espace réservé du numéro de diapositive 3">
            <a:extLst>
              <a:ext uri="{FF2B5EF4-FFF2-40B4-BE49-F238E27FC236}">
                <a16:creationId xmlns:a16="http://schemas.microsoft.com/office/drawing/2014/main" id="{4168CA1C-8803-83F7-4EE8-FA399A2CE506}"/>
              </a:ext>
            </a:extLst>
          </p:cNvPr>
          <p:cNvSpPr>
            <a:spLocks noGrp="1"/>
          </p:cNvSpPr>
          <p:nvPr>
            <p:ph type="sldNum" sz="quarter" idx="5"/>
          </p:nvPr>
        </p:nvSpPr>
        <p:spPr/>
        <p:txBody>
          <a:bodyPr rtlCol="0"/>
          <a:lstStyle/>
          <a:p>
            <a:pPr defTabSz="931694">
              <a:defRPr/>
            </a:pPr>
            <a:fld id="{33AEA074-24A7-4657-AE02-A51F68EA6AA2}" type="slidenum">
              <a:rPr lang="fr-CA">
                <a:solidFill>
                  <a:prstClr val="black"/>
                </a:solidFill>
                <a:latin typeface="Calibri" panose="020F0502020204030204"/>
              </a:rPr>
              <a:pPr defTabSz="931694">
                <a:defRPr/>
              </a:pPr>
              <a:t>12</a:t>
            </a:fld>
            <a:endParaRPr lang="fr-CA" dirty="0">
              <a:solidFill>
                <a:prstClr val="black"/>
              </a:solidFill>
              <a:latin typeface="Calibri" panose="020F0502020204030204"/>
            </a:endParaRPr>
          </a:p>
        </p:txBody>
      </p:sp>
    </p:spTree>
    <p:extLst>
      <p:ext uri="{BB962C8B-B14F-4D97-AF65-F5344CB8AC3E}">
        <p14:creationId xmlns:p14="http://schemas.microsoft.com/office/powerpoint/2010/main" val="10797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02B77-23A9-8CC2-34A1-2D02CB14F72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677F163-1970-432E-5CFC-2835792564C5}"/>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3CB64198-3C22-7833-AD6C-D6A39F06C9C5}"/>
              </a:ext>
            </a:extLst>
          </p:cNvPr>
          <p:cNvSpPr>
            <a:spLocks noGrp="1"/>
          </p:cNvSpPr>
          <p:nvPr>
            <p:ph type="body" idx="1"/>
          </p:nvPr>
        </p:nvSpPr>
        <p:spPr/>
        <p:txBody>
          <a:bodyPr rtlCol="0"/>
          <a:lstStyle/>
          <a:p>
            <a:pPr rtl="0"/>
            <a:endParaRPr lang="fr-CA" dirty="0"/>
          </a:p>
        </p:txBody>
      </p:sp>
      <p:sp>
        <p:nvSpPr>
          <p:cNvPr id="4" name="Espace réservé du numéro de diapositive 3">
            <a:extLst>
              <a:ext uri="{FF2B5EF4-FFF2-40B4-BE49-F238E27FC236}">
                <a16:creationId xmlns:a16="http://schemas.microsoft.com/office/drawing/2014/main" id="{8EFE81CD-9240-D2DC-40FF-F2756785A103}"/>
              </a:ext>
            </a:extLst>
          </p:cNvPr>
          <p:cNvSpPr>
            <a:spLocks noGrp="1"/>
          </p:cNvSpPr>
          <p:nvPr>
            <p:ph type="sldNum" sz="quarter" idx="5"/>
          </p:nvPr>
        </p:nvSpPr>
        <p:spPr/>
        <p:txBody>
          <a:bodyPr rtlCol="0"/>
          <a:lstStyle/>
          <a:p>
            <a:pPr defTabSz="931694">
              <a:defRPr/>
            </a:pPr>
            <a:fld id="{33AEA074-24A7-4657-AE02-A51F68EA6AA2}" type="slidenum">
              <a:rPr lang="fr-CA">
                <a:solidFill>
                  <a:prstClr val="black"/>
                </a:solidFill>
                <a:latin typeface="Calibri" panose="020F0502020204030204"/>
              </a:rPr>
              <a:pPr defTabSz="931694">
                <a:defRPr/>
              </a:pPr>
              <a:t>13</a:t>
            </a:fld>
            <a:endParaRPr lang="fr-CA" dirty="0">
              <a:solidFill>
                <a:prstClr val="black"/>
              </a:solidFill>
              <a:latin typeface="Calibri" panose="020F0502020204030204"/>
            </a:endParaRPr>
          </a:p>
        </p:txBody>
      </p:sp>
    </p:spTree>
    <p:extLst>
      <p:ext uri="{BB962C8B-B14F-4D97-AF65-F5344CB8AC3E}">
        <p14:creationId xmlns:p14="http://schemas.microsoft.com/office/powerpoint/2010/main" val="2217068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EAE54-1EE5-7465-7B01-61EEC005DCC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E85F7E0-6196-8338-2611-E74373046EE3}"/>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227CD8C0-3705-42A4-2711-16626A6BB64F}"/>
              </a:ext>
            </a:extLst>
          </p:cNvPr>
          <p:cNvSpPr>
            <a:spLocks noGrp="1"/>
          </p:cNvSpPr>
          <p:nvPr>
            <p:ph type="body" idx="1"/>
          </p:nvPr>
        </p:nvSpPr>
        <p:spPr/>
        <p:txBody>
          <a:bodyPr rtlCol="0"/>
          <a:lstStyle/>
          <a:p>
            <a:pPr rtl="0"/>
            <a:endParaRPr lang="fr-CA" dirty="0"/>
          </a:p>
        </p:txBody>
      </p:sp>
      <p:sp>
        <p:nvSpPr>
          <p:cNvPr id="4" name="Espace réservé du numéro de diapositive 3">
            <a:extLst>
              <a:ext uri="{FF2B5EF4-FFF2-40B4-BE49-F238E27FC236}">
                <a16:creationId xmlns:a16="http://schemas.microsoft.com/office/drawing/2014/main" id="{22FD027D-6616-F637-BF5A-DBDBE304EB80}"/>
              </a:ext>
            </a:extLst>
          </p:cNvPr>
          <p:cNvSpPr>
            <a:spLocks noGrp="1"/>
          </p:cNvSpPr>
          <p:nvPr>
            <p:ph type="sldNum" sz="quarter" idx="5"/>
          </p:nvPr>
        </p:nvSpPr>
        <p:spPr/>
        <p:txBody>
          <a:bodyPr rtlCol="0"/>
          <a:lstStyle/>
          <a:p>
            <a:pPr defTabSz="931694">
              <a:defRPr/>
            </a:pPr>
            <a:fld id="{33AEA074-24A7-4657-AE02-A51F68EA6AA2}" type="slidenum">
              <a:rPr lang="fr-CA">
                <a:solidFill>
                  <a:prstClr val="black"/>
                </a:solidFill>
                <a:latin typeface="Calibri" panose="020F0502020204030204"/>
              </a:rPr>
              <a:pPr defTabSz="931694">
                <a:defRPr/>
              </a:pPr>
              <a:t>14</a:t>
            </a:fld>
            <a:endParaRPr lang="fr-CA" dirty="0">
              <a:solidFill>
                <a:prstClr val="black"/>
              </a:solidFill>
              <a:latin typeface="Calibri" panose="020F0502020204030204"/>
            </a:endParaRPr>
          </a:p>
        </p:txBody>
      </p:sp>
    </p:spTree>
    <p:extLst>
      <p:ext uri="{BB962C8B-B14F-4D97-AF65-F5344CB8AC3E}">
        <p14:creationId xmlns:p14="http://schemas.microsoft.com/office/powerpoint/2010/main" val="2087534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08FE4-A9F6-76DF-5720-70E7F2D8F7E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449348F-2A8E-8E6D-1ED3-33531A86BBF5}"/>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46EEDE4C-8A9D-FC17-EBF9-7565AF2AB062}"/>
              </a:ext>
            </a:extLst>
          </p:cNvPr>
          <p:cNvSpPr>
            <a:spLocks noGrp="1"/>
          </p:cNvSpPr>
          <p:nvPr>
            <p:ph type="body" idx="1"/>
          </p:nvPr>
        </p:nvSpPr>
        <p:spPr/>
        <p:txBody>
          <a:bodyPr rtlCol="0"/>
          <a:lstStyle/>
          <a:p>
            <a:pPr rtl="0"/>
            <a:endParaRPr lang="fr-CA" dirty="0"/>
          </a:p>
        </p:txBody>
      </p:sp>
      <p:sp>
        <p:nvSpPr>
          <p:cNvPr id="4" name="Espace réservé du numéro de diapositive 3">
            <a:extLst>
              <a:ext uri="{FF2B5EF4-FFF2-40B4-BE49-F238E27FC236}">
                <a16:creationId xmlns:a16="http://schemas.microsoft.com/office/drawing/2014/main" id="{B1AFA1BC-302C-9C09-DCEB-654D3D7FD8DD}"/>
              </a:ext>
            </a:extLst>
          </p:cNvPr>
          <p:cNvSpPr>
            <a:spLocks noGrp="1"/>
          </p:cNvSpPr>
          <p:nvPr>
            <p:ph type="sldNum" sz="quarter" idx="5"/>
          </p:nvPr>
        </p:nvSpPr>
        <p:spPr/>
        <p:txBody>
          <a:bodyPr rtlCol="0"/>
          <a:lstStyle/>
          <a:p>
            <a:pPr defTabSz="931694">
              <a:defRPr/>
            </a:pPr>
            <a:fld id="{33AEA074-24A7-4657-AE02-A51F68EA6AA2}" type="slidenum">
              <a:rPr lang="fr-CA">
                <a:solidFill>
                  <a:prstClr val="black"/>
                </a:solidFill>
                <a:latin typeface="Calibri" panose="020F0502020204030204"/>
              </a:rPr>
              <a:pPr defTabSz="931694">
                <a:defRPr/>
              </a:pPr>
              <a:t>15</a:t>
            </a:fld>
            <a:endParaRPr lang="fr-CA" dirty="0">
              <a:solidFill>
                <a:prstClr val="black"/>
              </a:solidFill>
              <a:latin typeface="Calibri" panose="020F0502020204030204"/>
            </a:endParaRPr>
          </a:p>
        </p:txBody>
      </p:sp>
    </p:spTree>
    <p:extLst>
      <p:ext uri="{BB962C8B-B14F-4D97-AF65-F5344CB8AC3E}">
        <p14:creationId xmlns:p14="http://schemas.microsoft.com/office/powerpoint/2010/main" val="1199075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B96E0-C620-45E9-A333-6C065610BCC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1A54AC3-6B73-DE87-E3B5-A77909CD7588}"/>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BD332FB7-8B5E-B2B4-4305-9FBFC09EC762}"/>
              </a:ext>
            </a:extLst>
          </p:cNvPr>
          <p:cNvSpPr>
            <a:spLocks noGrp="1"/>
          </p:cNvSpPr>
          <p:nvPr>
            <p:ph type="body" idx="1"/>
          </p:nvPr>
        </p:nvSpPr>
        <p:spPr/>
        <p:txBody>
          <a:bodyPr rtlCol="0"/>
          <a:lstStyle/>
          <a:p>
            <a:pPr rtl="0"/>
            <a:endParaRPr lang="fr-CA" dirty="0"/>
          </a:p>
        </p:txBody>
      </p:sp>
      <p:sp>
        <p:nvSpPr>
          <p:cNvPr id="4" name="Espace réservé du numéro de diapositive 3">
            <a:extLst>
              <a:ext uri="{FF2B5EF4-FFF2-40B4-BE49-F238E27FC236}">
                <a16:creationId xmlns:a16="http://schemas.microsoft.com/office/drawing/2014/main" id="{27221766-2215-51B2-4E8F-58795D340BF4}"/>
              </a:ext>
            </a:extLst>
          </p:cNvPr>
          <p:cNvSpPr>
            <a:spLocks noGrp="1"/>
          </p:cNvSpPr>
          <p:nvPr>
            <p:ph type="sldNum" sz="quarter" idx="5"/>
          </p:nvPr>
        </p:nvSpPr>
        <p:spPr/>
        <p:txBody>
          <a:bodyPr rtlCol="0"/>
          <a:lstStyle/>
          <a:p>
            <a:pPr defTabSz="931694">
              <a:defRPr/>
            </a:pPr>
            <a:fld id="{33AEA074-24A7-4657-AE02-A51F68EA6AA2}" type="slidenum">
              <a:rPr lang="fr-CA">
                <a:solidFill>
                  <a:prstClr val="black"/>
                </a:solidFill>
                <a:latin typeface="Calibri" panose="020F0502020204030204"/>
              </a:rPr>
              <a:pPr defTabSz="931694">
                <a:defRPr/>
              </a:pPr>
              <a:t>16</a:t>
            </a:fld>
            <a:endParaRPr lang="fr-CA" dirty="0">
              <a:solidFill>
                <a:prstClr val="black"/>
              </a:solidFill>
              <a:latin typeface="Calibri" panose="020F0502020204030204"/>
            </a:endParaRPr>
          </a:p>
        </p:txBody>
      </p:sp>
    </p:spTree>
    <p:extLst>
      <p:ext uri="{BB962C8B-B14F-4D97-AF65-F5344CB8AC3E}">
        <p14:creationId xmlns:p14="http://schemas.microsoft.com/office/powerpoint/2010/main" val="3233555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2408B-8263-7AAB-348A-01EE165722A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548FF02-AF8C-91B5-E4A9-1756323E5766}"/>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0F8287A6-E788-DBB6-2C1D-5151142BE88F}"/>
              </a:ext>
            </a:extLst>
          </p:cNvPr>
          <p:cNvSpPr>
            <a:spLocks noGrp="1"/>
          </p:cNvSpPr>
          <p:nvPr>
            <p:ph type="body" idx="1"/>
          </p:nvPr>
        </p:nvSpPr>
        <p:spPr/>
        <p:txBody>
          <a:bodyPr rtlCol="0"/>
          <a:lstStyle/>
          <a:p>
            <a:pPr rtl="0"/>
            <a:endParaRPr lang="fr-CA" dirty="0"/>
          </a:p>
        </p:txBody>
      </p:sp>
      <p:sp>
        <p:nvSpPr>
          <p:cNvPr id="4" name="Espace réservé du numéro de diapositive 3">
            <a:extLst>
              <a:ext uri="{FF2B5EF4-FFF2-40B4-BE49-F238E27FC236}">
                <a16:creationId xmlns:a16="http://schemas.microsoft.com/office/drawing/2014/main" id="{86A27D0D-8B60-05ED-7E11-31C3AEB6DC96}"/>
              </a:ext>
            </a:extLst>
          </p:cNvPr>
          <p:cNvSpPr>
            <a:spLocks noGrp="1"/>
          </p:cNvSpPr>
          <p:nvPr>
            <p:ph type="sldNum" sz="quarter" idx="5"/>
          </p:nvPr>
        </p:nvSpPr>
        <p:spPr/>
        <p:txBody>
          <a:bodyPr rtlCol="0"/>
          <a:lstStyle/>
          <a:p>
            <a:pPr defTabSz="931694">
              <a:defRPr/>
            </a:pPr>
            <a:fld id="{33AEA074-24A7-4657-AE02-A51F68EA6AA2}" type="slidenum">
              <a:rPr lang="fr-CA">
                <a:solidFill>
                  <a:prstClr val="black"/>
                </a:solidFill>
                <a:latin typeface="Calibri" panose="020F0502020204030204"/>
              </a:rPr>
              <a:pPr defTabSz="931694">
                <a:defRPr/>
              </a:pPr>
              <a:t>17</a:t>
            </a:fld>
            <a:endParaRPr lang="fr-CA" dirty="0">
              <a:solidFill>
                <a:prstClr val="black"/>
              </a:solidFill>
              <a:latin typeface="Calibri" panose="020F0502020204030204"/>
            </a:endParaRPr>
          </a:p>
        </p:txBody>
      </p:sp>
    </p:spTree>
    <p:extLst>
      <p:ext uri="{BB962C8B-B14F-4D97-AF65-F5344CB8AC3E}">
        <p14:creationId xmlns:p14="http://schemas.microsoft.com/office/powerpoint/2010/main" val="599110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C3C46-9CFA-D1B0-6821-40161171A72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6C3E192-9394-DDCB-9CF4-7BA0697539BA}"/>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0286732E-32A2-116B-C45B-A2A5B9AC7306}"/>
              </a:ext>
            </a:extLst>
          </p:cNvPr>
          <p:cNvSpPr>
            <a:spLocks noGrp="1"/>
          </p:cNvSpPr>
          <p:nvPr>
            <p:ph type="body" idx="1"/>
          </p:nvPr>
        </p:nvSpPr>
        <p:spPr/>
        <p:txBody>
          <a:bodyPr rtlCol="0"/>
          <a:lstStyle/>
          <a:p>
            <a:pPr rtl="0"/>
            <a:endParaRPr lang="fr-CA" dirty="0"/>
          </a:p>
        </p:txBody>
      </p:sp>
      <p:sp>
        <p:nvSpPr>
          <p:cNvPr id="4" name="Espace réservé du numéro de diapositive 3">
            <a:extLst>
              <a:ext uri="{FF2B5EF4-FFF2-40B4-BE49-F238E27FC236}">
                <a16:creationId xmlns:a16="http://schemas.microsoft.com/office/drawing/2014/main" id="{5FFD28D1-A535-55F3-6D28-899ACE02790E}"/>
              </a:ext>
            </a:extLst>
          </p:cNvPr>
          <p:cNvSpPr>
            <a:spLocks noGrp="1"/>
          </p:cNvSpPr>
          <p:nvPr>
            <p:ph type="sldNum" sz="quarter" idx="5"/>
          </p:nvPr>
        </p:nvSpPr>
        <p:spPr/>
        <p:txBody>
          <a:bodyPr rtlCol="0"/>
          <a:lstStyle/>
          <a:p>
            <a:pPr defTabSz="931694">
              <a:defRPr/>
            </a:pPr>
            <a:fld id="{33AEA074-24A7-4657-AE02-A51F68EA6AA2}" type="slidenum">
              <a:rPr lang="fr-CA">
                <a:solidFill>
                  <a:prstClr val="black"/>
                </a:solidFill>
                <a:latin typeface="Calibri" panose="020F0502020204030204"/>
              </a:rPr>
              <a:pPr defTabSz="931694">
                <a:defRPr/>
              </a:pPr>
              <a:t>18</a:t>
            </a:fld>
            <a:endParaRPr lang="fr-CA" dirty="0">
              <a:solidFill>
                <a:prstClr val="black"/>
              </a:solidFill>
              <a:latin typeface="Calibri" panose="020F0502020204030204"/>
            </a:endParaRPr>
          </a:p>
        </p:txBody>
      </p:sp>
    </p:spTree>
    <p:extLst>
      <p:ext uri="{BB962C8B-B14F-4D97-AF65-F5344CB8AC3E}">
        <p14:creationId xmlns:p14="http://schemas.microsoft.com/office/powerpoint/2010/main" val="2287505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5C5B9-BC42-D124-B66C-7A1CF7D86FF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C615675-F84E-6E70-87FC-2CD6514373D6}"/>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19244357-E24A-7CF4-F590-637C39747149}"/>
              </a:ext>
            </a:extLst>
          </p:cNvPr>
          <p:cNvSpPr>
            <a:spLocks noGrp="1"/>
          </p:cNvSpPr>
          <p:nvPr>
            <p:ph type="body" idx="1"/>
          </p:nvPr>
        </p:nvSpPr>
        <p:spPr/>
        <p:txBody>
          <a:bodyPr rtlCol="0"/>
          <a:lstStyle/>
          <a:p>
            <a:pPr rtl="0"/>
            <a:endParaRPr lang="fr-CA" dirty="0"/>
          </a:p>
        </p:txBody>
      </p:sp>
      <p:sp>
        <p:nvSpPr>
          <p:cNvPr id="4" name="Espace réservé du numéro de diapositive 3">
            <a:extLst>
              <a:ext uri="{FF2B5EF4-FFF2-40B4-BE49-F238E27FC236}">
                <a16:creationId xmlns:a16="http://schemas.microsoft.com/office/drawing/2014/main" id="{EBC8BB8F-9CCE-1DE8-FD1F-D254E86A19F1}"/>
              </a:ext>
            </a:extLst>
          </p:cNvPr>
          <p:cNvSpPr>
            <a:spLocks noGrp="1"/>
          </p:cNvSpPr>
          <p:nvPr>
            <p:ph type="sldNum" sz="quarter" idx="5"/>
          </p:nvPr>
        </p:nvSpPr>
        <p:spPr/>
        <p:txBody>
          <a:bodyPr rtlCol="0"/>
          <a:lstStyle/>
          <a:p>
            <a:pPr defTabSz="931694">
              <a:defRPr/>
            </a:pPr>
            <a:fld id="{33AEA074-24A7-4657-AE02-A51F68EA6AA2}" type="slidenum">
              <a:rPr lang="fr-CA">
                <a:solidFill>
                  <a:prstClr val="black"/>
                </a:solidFill>
                <a:latin typeface="Calibri" panose="020F0502020204030204"/>
              </a:rPr>
              <a:pPr defTabSz="931694">
                <a:defRPr/>
              </a:pPr>
              <a:t>19</a:t>
            </a:fld>
            <a:endParaRPr lang="fr-CA" dirty="0">
              <a:solidFill>
                <a:prstClr val="black"/>
              </a:solidFill>
              <a:latin typeface="Calibri" panose="020F0502020204030204"/>
            </a:endParaRPr>
          </a:p>
        </p:txBody>
      </p:sp>
    </p:spTree>
    <p:extLst>
      <p:ext uri="{BB962C8B-B14F-4D97-AF65-F5344CB8AC3E}">
        <p14:creationId xmlns:p14="http://schemas.microsoft.com/office/powerpoint/2010/main" val="2008344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CA" dirty="0"/>
          </a:p>
        </p:txBody>
      </p:sp>
      <p:sp>
        <p:nvSpPr>
          <p:cNvPr id="4" name="Espace réservé du numéro de diapositive 3"/>
          <p:cNvSpPr>
            <a:spLocks noGrp="1"/>
          </p:cNvSpPr>
          <p:nvPr>
            <p:ph type="sldNum" sz="quarter" idx="5"/>
          </p:nvPr>
        </p:nvSpPr>
        <p:spPr/>
        <p:txBody>
          <a:bodyPr rtlCol="0"/>
          <a:lstStyle/>
          <a:p>
            <a:pPr defTabSz="931694">
              <a:defRPr/>
            </a:pPr>
            <a:fld id="{33AEA074-24A7-4657-AE02-A51F68EA6AA2}" type="slidenum">
              <a:rPr lang="fr-CA">
                <a:solidFill>
                  <a:prstClr val="black"/>
                </a:solidFill>
                <a:latin typeface="Calibri" panose="020F0502020204030204"/>
              </a:rPr>
              <a:pPr defTabSz="931694">
                <a:defRPr/>
              </a:pPr>
              <a:t>2</a:t>
            </a:fld>
            <a:endParaRPr lang="fr-CA" dirty="0">
              <a:solidFill>
                <a:prstClr val="black"/>
              </a:solidFill>
              <a:latin typeface="Calibri" panose="020F0502020204030204"/>
            </a:endParaRPr>
          </a:p>
        </p:txBody>
      </p:sp>
    </p:spTree>
    <p:extLst>
      <p:ext uri="{BB962C8B-B14F-4D97-AF65-F5344CB8AC3E}">
        <p14:creationId xmlns:p14="http://schemas.microsoft.com/office/powerpoint/2010/main" val="457847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1BAEA-8A52-BEB0-77CD-8EB653A133A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F31B0A8-6FEA-4ED4-DAC7-A4CB5728BE00}"/>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ED51385E-26D0-678D-453D-2172E038235A}"/>
              </a:ext>
            </a:extLst>
          </p:cNvPr>
          <p:cNvSpPr>
            <a:spLocks noGrp="1"/>
          </p:cNvSpPr>
          <p:nvPr>
            <p:ph type="body" idx="1"/>
          </p:nvPr>
        </p:nvSpPr>
        <p:spPr/>
        <p:txBody>
          <a:bodyPr rtlCol="0"/>
          <a:lstStyle/>
          <a:p>
            <a:pPr rtl="0"/>
            <a:endParaRPr lang="fr-CA" dirty="0"/>
          </a:p>
        </p:txBody>
      </p:sp>
      <p:sp>
        <p:nvSpPr>
          <p:cNvPr id="4" name="Espace réservé du numéro de diapositive 3">
            <a:extLst>
              <a:ext uri="{FF2B5EF4-FFF2-40B4-BE49-F238E27FC236}">
                <a16:creationId xmlns:a16="http://schemas.microsoft.com/office/drawing/2014/main" id="{E5894B3F-C43B-E56C-E06F-D3F8E5E582A8}"/>
              </a:ext>
            </a:extLst>
          </p:cNvPr>
          <p:cNvSpPr>
            <a:spLocks noGrp="1"/>
          </p:cNvSpPr>
          <p:nvPr>
            <p:ph type="sldNum" sz="quarter" idx="5"/>
          </p:nvPr>
        </p:nvSpPr>
        <p:spPr/>
        <p:txBody>
          <a:bodyPr rtlCol="0"/>
          <a:lstStyle/>
          <a:p>
            <a:pPr defTabSz="931694">
              <a:defRPr/>
            </a:pPr>
            <a:fld id="{33AEA074-24A7-4657-AE02-A51F68EA6AA2}" type="slidenum">
              <a:rPr lang="fr-CA">
                <a:solidFill>
                  <a:prstClr val="black"/>
                </a:solidFill>
                <a:latin typeface="Calibri" panose="020F0502020204030204"/>
              </a:rPr>
              <a:pPr defTabSz="931694">
                <a:defRPr/>
              </a:pPr>
              <a:t>20</a:t>
            </a:fld>
            <a:endParaRPr lang="fr-CA" dirty="0">
              <a:solidFill>
                <a:prstClr val="black"/>
              </a:solidFill>
              <a:latin typeface="Calibri" panose="020F0502020204030204"/>
            </a:endParaRPr>
          </a:p>
        </p:txBody>
      </p:sp>
    </p:spTree>
    <p:extLst>
      <p:ext uri="{BB962C8B-B14F-4D97-AF65-F5344CB8AC3E}">
        <p14:creationId xmlns:p14="http://schemas.microsoft.com/office/powerpoint/2010/main" val="957119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27E77-D34A-10A0-5014-324613ADCB2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F5DC931-0B06-4737-7E87-1A8922C2D97E}"/>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6E58AFC4-8D6F-3B5A-6CF7-5CE089643219}"/>
              </a:ext>
            </a:extLst>
          </p:cNvPr>
          <p:cNvSpPr>
            <a:spLocks noGrp="1"/>
          </p:cNvSpPr>
          <p:nvPr>
            <p:ph type="body" idx="1"/>
          </p:nvPr>
        </p:nvSpPr>
        <p:spPr/>
        <p:txBody>
          <a:bodyPr rtlCol="0"/>
          <a:lstStyle/>
          <a:p>
            <a:pPr rtl="0"/>
            <a:endParaRPr lang="fr-CA" dirty="0"/>
          </a:p>
        </p:txBody>
      </p:sp>
      <p:sp>
        <p:nvSpPr>
          <p:cNvPr id="4" name="Espace réservé du numéro de diapositive 3">
            <a:extLst>
              <a:ext uri="{FF2B5EF4-FFF2-40B4-BE49-F238E27FC236}">
                <a16:creationId xmlns:a16="http://schemas.microsoft.com/office/drawing/2014/main" id="{9E0494E7-7844-49EB-B465-F108E9929C42}"/>
              </a:ext>
            </a:extLst>
          </p:cNvPr>
          <p:cNvSpPr>
            <a:spLocks noGrp="1"/>
          </p:cNvSpPr>
          <p:nvPr>
            <p:ph type="sldNum" sz="quarter" idx="5"/>
          </p:nvPr>
        </p:nvSpPr>
        <p:spPr/>
        <p:txBody>
          <a:bodyPr rtlCol="0"/>
          <a:lstStyle/>
          <a:p>
            <a:pPr defTabSz="931694">
              <a:defRPr/>
            </a:pPr>
            <a:fld id="{33AEA074-24A7-4657-AE02-A51F68EA6AA2}" type="slidenum">
              <a:rPr lang="fr-CA">
                <a:solidFill>
                  <a:prstClr val="black"/>
                </a:solidFill>
                <a:latin typeface="Calibri" panose="020F0502020204030204"/>
              </a:rPr>
              <a:pPr defTabSz="931694">
                <a:defRPr/>
              </a:pPr>
              <a:t>21</a:t>
            </a:fld>
            <a:endParaRPr lang="fr-CA" dirty="0">
              <a:solidFill>
                <a:prstClr val="black"/>
              </a:solidFill>
              <a:latin typeface="Calibri" panose="020F0502020204030204"/>
            </a:endParaRPr>
          </a:p>
        </p:txBody>
      </p:sp>
    </p:spTree>
    <p:extLst>
      <p:ext uri="{BB962C8B-B14F-4D97-AF65-F5344CB8AC3E}">
        <p14:creationId xmlns:p14="http://schemas.microsoft.com/office/powerpoint/2010/main" val="678982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7B5FE-53E8-0173-C549-3CCB985FC79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14A4F95-C481-440E-E53B-E28B8B0A58AA}"/>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83E201C8-117E-84B5-0AF1-838B336A55BA}"/>
              </a:ext>
            </a:extLst>
          </p:cNvPr>
          <p:cNvSpPr>
            <a:spLocks noGrp="1"/>
          </p:cNvSpPr>
          <p:nvPr>
            <p:ph type="body" idx="1"/>
          </p:nvPr>
        </p:nvSpPr>
        <p:spPr/>
        <p:txBody>
          <a:bodyPr rtlCol="0"/>
          <a:lstStyle/>
          <a:p>
            <a:pPr rtl="0"/>
            <a:endParaRPr lang="fr-CA" dirty="0"/>
          </a:p>
        </p:txBody>
      </p:sp>
      <p:sp>
        <p:nvSpPr>
          <p:cNvPr id="4" name="Espace réservé du numéro de diapositive 3">
            <a:extLst>
              <a:ext uri="{FF2B5EF4-FFF2-40B4-BE49-F238E27FC236}">
                <a16:creationId xmlns:a16="http://schemas.microsoft.com/office/drawing/2014/main" id="{74667CEB-316E-5FAA-C27B-D3322CF242C2}"/>
              </a:ext>
            </a:extLst>
          </p:cNvPr>
          <p:cNvSpPr>
            <a:spLocks noGrp="1"/>
          </p:cNvSpPr>
          <p:nvPr>
            <p:ph type="sldNum" sz="quarter" idx="5"/>
          </p:nvPr>
        </p:nvSpPr>
        <p:spPr/>
        <p:txBody>
          <a:bodyPr rtlCol="0"/>
          <a:lstStyle/>
          <a:p>
            <a:pPr defTabSz="931694">
              <a:defRPr/>
            </a:pPr>
            <a:fld id="{33AEA074-24A7-4657-AE02-A51F68EA6AA2}" type="slidenum">
              <a:rPr lang="fr-CA">
                <a:solidFill>
                  <a:prstClr val="black"/>
                </a:solidFill>
                <a:latin typeface="Calibri" panose="020F0502020204030204"/>
              </a:rPr>
              <a:pPr defTabSz="931694">
                <a:defRPr/>
              </a:pPr>
              <a:t>22</a:t>
            </a:fld>
            <a:endParaRPr lang="fr-CA" dirty="0">
              <a:solidFill>
                <a:prstClr val="black"/>
              </a:solidFill>
              <a:latin typeface="Calibri" panose="020F0502020204030204"/>
            </a:endParaRPr>
          </a:p>
        </p:txBody>
      </p:sp>
    </p:spTree>
    <p:extLst>
      <p:ext uri="{BB962C8B-B14F-4D97-AF65-F5344CB8AC3E}">
        <p14:creationId xmlns:p14="http://schemas.microsoft.com/office/powerpoint/2010/main" val="3160218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CED67-190D-1D8A-1226-D5C50941A77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D6B4C60-D2C6-95F8-BA93-7AF0A5E68D6F}"/>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899712B5-2DEA-511B-3B8F-221987038B2E}"/>
              </a:ext>
            </a:extLst>
          </p:cNvPr>
          <p:cNvSpPr>
            <a:spLocks noGrp="1"/>
          </p:cNvSpPr>
          <p:nvPr>
            <p:ph type="body" idx="1"/>
          </p:nvPr>
        </p:nvSpPr>
        <p:spPr/>
        <p:txBody>
          <a:bodyPr rtlCol="0"/>
          <a:lstStyle/>
          <a:p>
            <a:pPr rtl="0"/>
            <a:endParaRPr lang="fr-CA" dirty="0"/>
          </a:p>
        </p:txBody>
      </p:sp>
      <p:sp>
        <p:nvSpPr>
          <p:cNvPr id="4" name="Espace réservé du numéro de diapositive 3">
            <a:extLst>
              <a:ext uri="{FF2B5EF4-FFF2-40B4-BE49-F238E27FC236}">
                <a16:creationId xmlns:a16="http://schemas.microsoft.com/office/drawing/2014/main" id="{82C38C11-BF8B-4AC5-A3E0-849E55CA6ECE}"/>
              </a:ext>
            </a:extLst>
          </p:cNvPr>
          <p:cNvSpPr>
            <a:spLocks noGrp="1"/>
          </p:cNvSpPr>
          <p:nvPr>
            <p:ph type="sldNum" sz="quarter" idx="5"/>
          </p:nvPr>
        </p:nvSpPr>
        <p:spPr/>
        <p:txBody>
          <a:bodyPr rtlCol="0"/>
          <a:lstStyle/>
          <a:p>
            <a:pPr defTabSz="931694">
              <a:defRPr/>
            </a:pPr>
            <a:fld id="{33AEA074-24A7-4657-AE02-A51F68EA6AA2}" type="slidenum">
              <a:rPr lang="fr-CA">
                <a:solidFill>
                  <a:prstClr val="black"/>
                </a:solidFill>
                <a:latin typeface="Calibri" panose="020F0502020204030204"/>
              </a:rPr>
              <a:pPr defTabSz="931694">
                <a:defRPr/>
              </a:pPr>
              <a:t>23</a:t>
            </a:fld>
            <a:endParaRPr lang="fr-CA" dirty="0">
              <a:solidFill>
                <a:prstClr val="black"/>
              </a:solidFill>
              <a:latin typeface="Calibri" panose="020F0502020204030204"/>
            </a:endParaRPr>
          </a:p>
        </p:txBody>
      </p:sp>
    </p:spTree>
    <p:extLst>
      <p:ext uri="{BB962C8B-B14F-4D97-AF65-F5344CB8AC3E}">
        <p14:creationId xmlns:p14="http://schemas.microsoft.com/office/powerpoint/2010/main" val="3525690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55AE5-FA5B-7D66-5316-43248B01C2A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6A16FF6-10B4-AF00-3B61-5AD6E2656DD8}"/>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5BE99B51-B885-6606-AD48-239FCB8EAE70}"/>
              </a:ext>
            </a:extLst>
          </p:cNvPr>
          <p:cNvSpPr>
            <a:spLocks noGrp="1"/>
          </p:cNvSpPr>
          <p:nvPr>
            <p:ph type="body" idx="1"/>
          </p:nvPr>
        </p:nvSpPr>
        <p:spPr/>
        <p:txBody>
          <a:bodyPr rtlCol="0"/>
          <a:lstStyle/>
          <a:p>
            <a:pPr rtl="0"/>
            <a:endParaRPr lang="fr-CA" dirty="0"/>
          </a:p>
        </p:txBody>
      </p:sp>
      <p:sp>
        <p:nvSpPr>
          <p:cNvPr id="4" name="Espace réservé du numéro de diapositive 3">
            <a:extLst>
              <a:ext uri="{FF2B5EF4-FFF2-40B4-BE49-F238E27FC236}">
                <a16:creationId xmlns:a16="http://schemas.microsoft.com/office/drawing/2014/main" id="{787AEFB1-22F8-F50B-E7CB-21D66E98E375}"/>
              </a:ext>
            </a:extLst>
          </p:cNvPr>
          <p:cNvSpPr>
            <a:spLocks noGrp="1"/>
          </p:cNvSpPr>
          <p:nvPr>
            <p:ph type="sldNum" sz="quarter" idx="5"/>
          </p:nvPr>
        </p:nvSpPr>
        <p:spPr/>
        <p:txBody>
          <a:bodyPr rtlCol="0"/>
          <a:lstStyle/>
          <a:p>
            <a:pPr defTabSz="931694">
              <a:defRPr/>
            </a:pPr>
            <a:fld id="{33AEA074-24A7-4657-AE02-A51F68EA6AA2}" type="slidenum">
              <a:rPr lang="fr-CA">
                <a:solidFill>
                  <a:prstClr val="black"/>
                </a:solidFill>
                <a:latin typeface="Calibri" panose="020F0502020204030204"/>
              </a:rPr>
              <a:pPr defTabSz="931694">
                <a:defRPr/>
              </a:pPr>
              <a:t>24</a:t>
            </a:fld>
            <a:endParaRPr lang="fr-CA" dirty="0">
              <a:solidFill>
                <a:prstClr val="black"/>
              </a:solidFill>
              <a:latin typeface="Calibri" panose="020F0502020204030204"/>
            </a:endParaRPr>
          </a:p>
        </p:txBody>
      </p:sp>
    </p:spTree>
    <p:extLst>
      <p:ext uri="{BB962C8B-B14F-4D97-AF65-F5344CB8AC3E}">
        <p14:creationId xmlns:p14="http://schemas.microsoft.com/office/powerpoint/2010/main" val="734358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5DD7C-1AAF-70BE-5129-D63E3251ED2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79FE25B-F5A8-41E7-780C-D52E64F26C32}"/>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B396D588-1A82-F457-2FCE-31A21D7876A4}"/>
              </a:ext>
            </a:extLst>
          </p:cNvPr>
          <p:cNvSpPr>
            <a:spLocks noGrp="1"/>
          </p:cNvSpPr>
          <p:nvPr>
            <p:ph type="body" idx="1"/>
          </p:nvPr>
        </p:nvSpPr>
        <p:spPr/>
        <p:txBody>
          <a:bodyPr rtlCol="0"/>
          <a:lstStyle/>
          <a:p>
            <a:pPr rtl="0"/>
            <a:endParaRPr lang="fr-CA" dirty="0"/>
          </a:p>
        </p:txBody>
      </p:sp>
      <p:sp>
        <p:nvSpPr>
          <p:cNvPr id="4" name="Espace réservé du numéro de diapositive 3">
            <a:extLst>
              <a:ext uri="{FF2B5EF4-FFF2-40B4-BE49-F238E27FC236}">
                <a16:creationId xmlns:a16="http://schemas.microsoft.com/office/drawing/2014/main" id="{85478551-B36B-1446-C451-8ABFDE722AD8}"/>
              </a:ext>
            </a:extLst>
          </p:cNvPr>
          <p:cNvSpPr>
            <a:spLocks noGrp="1"/>
          </p:cNvSpPr>
          <p:nvPr>
            <p:ph type="sldNum" sz="quarter" idx="5"/>
          </p:nvPr>
        </p:nvSpPr>
        <p:spPr/>
        <p:txBody>
          <a:bodyPr rtlCol="0"/>
          <a:lstStyle/>
          <a:p>
            <a:pPr defTabSz="931694">
              <a:defRPr/>
            </a:pPr>
            <a:fld id="{33AEA074-24A7-4657-AE02-A51F68EA6AA2}" type="slidenum">
              <a:rPr lang="fr-CA">
                <a:solidFill>
                  <a:prstClr val="black"/>
                </a:solidFill>
                <a:latin typeface="Calibri" panose="020F0502020204030204"/>
              </a:rPr>
              <a:pPr defTabSz="931694">
                <a:defRPr/>
              </a:pPr>
              <a:t>25</a:t>
            </a:fld>
            <a:endParaRPr lang="fr-CA" dirty="0">
              <a:solidFill>
                <a:prstClr val="black"/>
              </a:solidFill>
              <a:latin typeface="Calibri" panose="020F0502020204030204"/>
            </a:endParaRPr>
          </a:p>
        </p:txBody>
      </p:sp>
    </p:spTree>
    <p:extLst>
      <p:ext uri="{BB962C8B-B14F-4D97-AF65-F5344CB8AC3E}">
        <p14:creationId xmlns:p14="http://schemas.microsoft.com/office/powerpoint/2010/main" val="2236380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AA78B-44A6-B7AD-E434-63714780FFE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C066177-314E-8513-A3D7-FD3A587F6556}"/>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FBB1886A-48CD-E8CE-F29D-087B38BFE10E}"/>
              </a:ext>
            </a:extLst>
          </p:cNvPr>
          <p:cNvSpPr>
            <a:spLocks noGrp="1"/>
          </p:cNvSpPr>
          <p:nvPr>
            <p:ph type="body" idx="1"/>
          </p:nvPr>
        </p:nvSpPr>
        <p:spPr/>
        <p:txBody>
          <a:bodyPr rtlCol="0"/>
          <a:lstStyle/>
          <a:p>
            <a:pPr rtl="0"/>
            <a:endParaRPr lang="fr-CA" dirty="0"/>
          </a:p>
        </p:txBody>
      </p:sp>
      <p:sp>
        <p:nvSpPr>
          <p:cNvPr id="4" name="Espace réservé du numéro de diapositive 3">
            <a:extLst>
              <a:ext uri="{FF2B5EF4-FFF2-40B4-BE49-F238E27FC236}">
                <a16:creationId xmlns:a16="http://schemas.microsoft.com/office/drawing/2014/main" id="{F02A55EC-6BBE-63EA-8E0B-3497A0AF7CB4}"/>
              </a:ext>
            </a:extLst>
          </p:cNvPr>
          <p:cNvSpPr>
            <a:spLocks noGrp="1"/>
          </p:cNvSpPr>
          <p:nvPr>
            <p:ph type="sldNum" sz="quarter" idx="5"/>
          </p:nvPr>
        </p:nvSpPr>
        <p:spPr/>
        <p:txBody>
          <a:bodyPr rtlCol="0"/>
          <a:lstStyle/>
          <a:p>
            <a:pPr defTabSz="931694">
              <a:defRPr/>
            </a:pPr>
            <a:fld id="{33AEA074-24A7-4657-AE02-A51F68EA6AA2}" type="slidenum">
              <a:rPr lang="fr-CA">
                <a:solidFill>
                  <a:prstClr val="black"/>
                </a:solidFill>
                <a:latin typeface="Calibri" panose="020F0502020204030204"/>
              </a:rPr>
              <a:pPr defTabSz="931694">
                <a:defRPr/>
              </a:pPr>
              <a:t>26</a:t>
            </a:fld>
            <a:endParaRPr lang="fr-CA" dirty="0">
              <a:solidFill>
                <a:prstClr val="black"/>
              </a:solidFill>
              <a:latin typeface="Calibri" panose="020F0502020204030204"/>
            </a:endParaRPr>
          </a:p>
        </p:txBody>
      </p:sp>
    </p:spTree>
    <p:extLst>
      <p:ext uri="{BB962C8B-B14F-4D97-AF65-F5344CB8AC3E}">
        <p14:creationId xmlns:p14="http://schemas.microsoft.com/office/powerpoint/2010/main" val="145303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DC178-268F-BFBF-9B63-11386A43477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6118F52-6E57-6D8C-4601-FAD5A104133C}"/>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3B4A627-D8F6-EA71-C4D6-CFFD2755213E}"/>
              </a:ext>
            </a:extLst>
          </p:cNvPr>
          <p:cNvSpPr>
            <a:spLocks noGrp="1"/>
          </p:cNvSpPr>
          <p:nvPr>
            <p:ph type="body" idx="1"/>
          </p:nvPr>
        </p:nvSpPr>
        <p:spPr/>
        <p:txBody>
          <a:bodyPr rtlCol="0"/>
          <a:lstStyle/>
          <a:p>
            <a:pPr rtl="0"/>
            <a:endParaRPr lang="fr-CA" dirty="0"/>
          </a:p>
        </p:txBody>
      </p:sp>
      <p:sp>
        <p:nvSpPr>
          <p:cNvPr id="4" name="Espace réservé du numéro de diapositive 3">
            <a:extLst>
              <a:ext uri="{FF2B5EF4-FFF2-40B4-BE49-F238E27FC236}">
                <a16:creationId xmlns:a16="http://schemas.microsoft.com/office/drawing/2014/main" id="{F8E63C8C-9899-37B7-7548-49D905090BD0}"/>
              </a:ext>
            </a:extLst>
          </p:cNvPr>
          <p:cNvSpPr>
            <a:spLocks noGrp="1"/>
          </p:cNvSpPr>
          <p:nvPr>
            <p:ph type="sldNum" sz="quarter" idx="5"/>
          </p:nvPr>
        </p:nvSpPr>
        <p:spPr/>
        <p:txBody>
          <a:bodyPr rtlCol="0"/>
          <a:lstStyle/>
          <a:p>
            <a:pPr defTabSz="931694">
              <a:defRPr/>
            </a:pPr>
            <a:fld id="{33AEA074-24A7-4657-AE02-A51F68EA6AA2}" type="slidenum">
              <a:rPr lang="fr-CA">
                <a:solidFill>
                  <a:prstClr val="black"/>
                </a:solidFill>
                <a:latin typeface="Calibri" panose="020F0502020204030204"/>
              </a:rPr>
              <a:pPr defTabSz="931694">
                <a:defRPr/>
              </a:pPr>
              <a:t>27</a:t>
            </a:fld>
            <a:endParaRPr lang="fr-CA" dirty="0">
              <a:solidFill>
                <a:prstClr val="black"/>
              </a:solidFill>
              <a:latin typeface="Calibri" panose="020F0502020204030204"/>
            </a:endParaRPr>
          </a:p>
        </p:txBody>
      </p:sp>
    </p:spTree>
    <p:extLst>
      <p:ext uri="{BB962C8B-B14F-4D97-AF65-F5344CB8AC3E}">
        <p14:creationId xmlns:p14="http://schemas.microsoft.com/office/powerpoint/2010/main" val="10629814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80A7B-AF0D-D210-1E6B-C4F959ACAAA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BBA1B13-3A03-5717-53FB-7D76E4A4F084}"/>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CD549C32-76D0-728E-5A3D-5FC98A625CDE}"/>
              </a:ext>
            </a:extLst>
          </p:cNvPr>
          <p:cNvSpPr>
            <a:spLocks noGrp="1"/>
          </p:cNvSpPr>
          <p:nvPr>
            <p:ph type="body" idx="1"/>
          </p:nvPr>
        </p:nvSpPr>
        <p:spPr/>
        <p:txBody>
          <a:bodyPr rtlCol="0"/>
          <a:lstStyle/>
          <a:p>
            <a:pPr rtl="0"/>
            <a:endParaRPr lang="fr-CA" dirty="0"/>
          </a:p>
        </p:txBody>
      </p:sp>
      <p:sp>
        <p:nvSpPr>
          <p:cNvPr id="4" name="Espace réservé du numéro de diapositive 3">
            <a:extLst>
              <a:ext uri="{FF2B5EF4-FFF2-40B4-BE49-F238E27FC236}">
                <a16:creationId xmlns:a16="http://schemas.microsoft.com/office/drawing/2014/main" id="{B63D6A24-490F-5662-112F-A17BFD470881}"/>
              </a:ext>
            </a:extLst>
          </p:cNvPr>
          <p:cNvSpPr>
            <a:spLocks noGrp="1"/>
          </p:cNvSpPr>
          <p:nvPr>
            <p:ph type="sldNum" sz="quarter" idx="5"/>
          </p:nvPr>
        </p:nvSpPr>
        <p:spPr/>
        <p:txBody>
          <a:bodyPr rtlCol="0"/>
          <a:lstStyle/>
          <a:p>
            <a:pPr defTabSz="931694">
              <a:defRPr/>
            </a:pPr>
            <a:fld id="{33AEA074-24A7-4657-AE02-A51F68EA6AA2}" type="slidenum">
              <a:rPr lang="fr-CA">
                <a:solidFill>
                  <a:prstClr val="black"/>
                </a:solidFill>
                <a:latin typeface="Calibri" panose="020F0502020204030204"/>
              </a:rPr>
              <a:pPr defTabSz="931694">
                <a:defRPr/>
              </a:pPr>
              <a:t>28</a:t>
            </a:fld>
            <a:endParaRPr lang="fr-CA" dirty="0">
              <a:solidFill>
                <a:prstClr val="black"/>
              </a:solidFill>
              <a:latin typeface="Calibri" panose="020F0502020204030204"/>
            </a:endParaRPr>
          </a:p>
        </p:txBody>
      </p:sp>
    </p:spTree>
    <p:extLst>
      <p:ext uri="{BB962C8B-B14F-4D97-AF65-F5344CB8AC3E}">
        <p14:creationId xmlns:p14="http://schemas.microsoft.com/office/powerpoint/2010/main" val="41139181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50D6E-81DD-A93A-96E7-D42E83D7EE5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339E4B6-52FA-816B-B5CB-F8FA138819A6}"/>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0F15171C-26A5-F51D-1A39-757266097C98}"/>
              </a:ext>
            </a:extLst>
          </p:cNvPr>
          <p:cNvSpPr>
            <a:spLocks noGrp="1"/>
          </p:cNvSpPr>
          <p:nvPr>
            <p:ph type="body" idx="1"/>
          </p:nvPr>
        </p:nvSpPr>
        <p:spPr/>
        <p:txBody>
          <a:bodyPr rtlCol="0"/>
          <a:lstStyle/>
          <a:p>
            <a:pPr rtl="0"/>
            <a:endParaRPr lang="fr-CA" dirty="0"/>
          </a:p>
        </p:txBody>
      </p:sp>
      <p:sp>
        <p:nvSpPr>
          <p:cNvPr id="4" name="Espace réservé du numéro de diapositive 3">
            <a:extLst>
              <a:ext uri="{FF2B5EF4-FFF2-40B4-BE49-F238E27FC236}">
                <a16:creationId xmlns:a16="http://schemas.microsoft.com/office/drawing/2014/main" id="{5DD8D33F-EEBD-9CBB-B23A-DF85E91F545E}"/>
              </a:ext>
            </a:extLst>
          </p:cNvPr>
          <p:cNvSpPr>
            <a:spLocks noGrp="1"/>
          </p:cNvSpPr>
          <p:nvPr>
            <p:ph type="sldNum" sz="quarter" idx="5"/>
          </p:nvPr>
        </p:nvSpPr>
        <p:spPr/>
        <p:txBody>
          <a:bodyPr rtlCol="0"/>
          <a:lstStyle/>
          <a:p>
            <a:pPr defTabSz="931694">
              <a:defRPr/>
            </a:pPr>
            <a:fld id="{33AEA074-24A7-4657-AE02-A51F68EA6AA2}" type="slidenum">
              <a:rPr lang="fr-CA">
                <a:solidFill>
                  <a:prstClr val="black"/>
                </a:solidFill>
                <a:latin typeface="Calibri" panose="020F0502020204030204"/>
              </a:rPr>
              <a:pPr defTabSz="931694">
                <a:defRPr/>
              </a:pPr>
              <a:t>29</a:t>
            </a:fld>
            <a:endParaRPr lang="fr-CA" dirty="0">
              <a:solidFill>
                <a:prstClr val="black"/>
              </a:solidFill>
              <a:latin typeface="Calibri" panose="020F0502020204030204"/>
            </a:endParaRPr>
          </a:p>
        </p:txBody>
      </p:sp>
    </p:spTree>
    <p:extLst>
      <p:ext uri="{BB962C8B-B14F-4D97-AF65-F5344CB8AC3E}">
        <p14:creationId xmlns:p14="http://schemas.microsoft.com/office/powerpoint/2010/main" val="204252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C8C85-0757-3C55-CE46-173D52E21C6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26FA51F-4C30-0255-61D9-543CD43BA161}"/>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552A79C9-4CDF-DEDF-6985-904D5AE27F9E}"/>
              </a:ext>
            </a:extLst>
          </p:cNvPr>
          <p:cNvSpPr>
            <a:spLocks noGrp="1"/>
          </p:cNvSpPr>
          <p:nvPr>
            <p:ph type="body" idx="1"/>
          </p:nvPr>
        </p:nvSpPr>
        <p:spPr/>
        <p:txBody>
          <a:bodyPr rtlCol="0"/>
          <a:lstStyle/>
          <a:p>
            <a:pPr rtl="0"/>
            <a:endParaRPr lang="fr-CA" dirty="0"/>
          </a:p>
        </p:txBody>
      </p:sp>
      <p:sp>
        <p:nvSpPr>
          <p:cNvPr id="4" name="Espace réservé du numéro de diapositive 3">
            <a:extLst>
              <a:ext uri="{FF2B5EF4-FFF2-40B4-BE49-F238E27FC236}">
                <a16:creationId xmlns:a16="http://schemas.microsoft.com/office/drawing/2014/main" id="{A68EBCC9-C537-121C-2E15-9A1EBA825C92}"/>
              </a:ext>
            </a:extLst>
          </p:cNvPr>
          <p:cNvSpPr>
            <a:spLocks noGrp="1"/>
          </p:cNvSpPr>
          <p:nvPr>
            <p:ph type="sldNum" sz="quarter" idx="5"/>
          </p:nvPr>
        </p:nvSpPr>
        <p:spPr/>
        <p:txBody>
          <a:bodyPr rtlCol="0"/>
          <a:lstStyle/>
          <a:p>
            <a:pPr defTabSz="931694">
              <a:defRPr/>
            </a:pPr>
            <a:fld id="{33AEA074-24A7-4657-AE02-A51F68EA6AA2}" type="slidenum">
              <a:rPr lang="fr-CA">
                <a:solidFill>
                  <a:prstClr val="black"/>
                </a:solidFill>
                <a:latin typeface="Calibri" panose="020F0502020204030204"/>
              </a:rPr>
              <a:pPr defTabSz="931694">
                <a:defRPr/>
              </a:pPr>
              <a:t>3</a:t>
            </a:fld>
            <a:endParaRPr lang="fr-CA" dirty="0">
              <a:solidFill>
                <a:prstClr val="black"/>
              </a:solidFill>
              <a:latin typeface="Calibri" panose="020F0502020204030204"/>
            </a:endParaRPr>
          </a:p>
        </p:txBody>
      </p:sp>
    </p:spTree>
    <p:extLst>
      <p:ext uri="{BB962C8B-B14F-4D97-AF65-F5344CB8AC3E}">
        <p14:creationId xmlns:p14="http://schemas.microsoft.com/office/powerpoint/2010/main" val="37257184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0F39B-EA52-C27B-8BE5-220816728E3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CA7AD0D-12C7-839A-6118-A63D24FBD862}"/>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04C078B-0314-DE9C-EC81-5FE4091B2784}"/>
              </a:ext>
            </a:extLst>
          </p:cNvPr>
          <p:cNvSpPr>
            <a:spLocks noGrp="1"/>
          </p:cNvSpPr>
          <p:nvPr>
            <p:ph type="body" idx="1"/>
          </p:nvPr>
        </p:nvSpPr>
        <p:spPr/>
        <p:txBody>
          <a:bodyPr rtlCol="0"/>
          <a:lstStyle/>
          <a:p>
            <a:pPr rtl="0"/>
            <a:endParaRPr lang="fr-CA" dirty="0"/>
          </a:p>
        </p:txBody>
      </p:sp>
      <p:sp>
        <p:nvSpPr>
          <p:cNvPr id="4" name="Espace réservé du numéro de diapositive 3">
            <a:extLst>
              <a:ext uri="{FF2B5EF4-FFF2-40B4-BE49-F238E27FC236}">
                <a16:creationId xmlns:a16="http://schemas.microsoft.com/office/drawing/2014/main" id="{E304C04E-E594-C789-41B7-4904DEF179EA}"/>
              </a:ext>
            </a:extLst>
          </p:cNvPr>
          <p:cNvSpPr>
            <a:spLocks noGrp="1"/>
          </p:cNvSpPr>
          <p:nvPr>
            <p:ph type="sldNum" sz="quarter" idx="5"/>
          </p:nvPr>
        </p:nvSpPr>
        <p:spPr/>
        <p:txBody>
          <a:bodyPr rtlCol="0"/>
          <a:lstStyle/>
          <a:p>
            <a:pPr defTabSz="931694">
              <a:defRPr/>
            </a:pPr>
            <a:fld id="{33AEA074-24A7-4657-AE02-A51F68EA6AA2}" type="slidenum">
              <a:rPr lang="fr-CA">
                <a:solidFill>
                  <a:prstClr val="black"/>
                </a:solidFill>
                <a:latin typeface="Calibri" panose="020F0502020204030204"/>
              </a:rPr>
              <a:pPr defTabSz="931694">
                <a:defRPr/>
              </a:pPr>
              <a:t>30</a:t>
            </a:fld>
            <a:endParaRPr lang="fr-CA" dirty="0">
              <a:solidFill>
                <a:prstClr val="black"/>
              </a:solidFill>
              <a:latin typeface="Calibri" panose="020F0502020204030204"/>
            </a:endParaRPr>
          </a:p>
        </p:txBody>
      </p:sp>
    </p:spTree>
    <p:extLst>
      <p:ext uri="{BB962C8B-B14F-4D97-AF65-F5344CB8AC3E}">
        <p14:creationId xmlns:p14="http://schemas.microsoft.com/office/powerpoint/2010/main" val="2084677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472DF-D2D5-7125-38F9-906113EC316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53A2EAD-D9A5-E827-3644-38D43DDEECC6}"/>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7329FB44-54C4-D875-243E-460E3F1F1D47}"/>
              </a:ext>
            </a:extLst>
          </p:cNvPr>
          <p:cNvSpPr>
            <a:spLocks noGrp="1"/>
          </p:cNvSpPr>
          <p:nvPr>
            <p:ph type="body" idx="1"/>
          </p:nvPr>
        </p:nvSpPr>
        <p:spPr/>
        <p:txBody>
          <a:bodyPr rtlCol="0"/>
          <a:lstStyle/>
          <a:p>
            <a:pPr rtl="0"/>
            <a:endParaRPr lang="fr-CA" dirty="0"/>
          </a:p>
        </p:txBody>
      </p:sp>
      <p:sp>
        <p:nvSpPr>
          <p:cNvPr id="4" name="Espace réservé du numéro de diapositive 3">
            <a:extLst>
              <a:ext uri="{FF2B5EF4-FFF2-40B4-BE49-F238E27FC236}">
                <a16:creationId xmlns:a16="http://schemas.microsoft.com/office/drawing/2014/main" id="{621EBEE8-B3F8-4E26-7D9B-18F738EC51AB}"/>
              </a:ext>
            </a:extLst>
          </p:cNvPr>
          <p:cNvSpPr>
            <a:spLocks noGrp="1"/>
          </p:cNvSpPr>
          <p:nvPr>
            <p:ph type="sldNum" sz="quarter" idx="5"/>
          </p:nvPr>
        </p:nvSpPr>
        <p:spPr/>
        <p:txBody>
          <a:bodyPr rtlCol="0"/>
          <a:lstStyle/>
          <a:p>
            <a:pPr defTabSz="931694">
              <a:defRPr/>
            </a:pPr>
            <a:fld id="{33AEA074-24A7-4657-AE02-A51F68EA6AA2}" type="slidenum">
              <a:rPr lang="fr-CA">
                <a:solidFill>
                  <a:prstClr val="black"/>
                </a:solidFill>
                <a:latin typeface="Calibri" panose="020F0502020204030204"/>
              </a:rPr>
              <a:pPr defTabSz="931694">
                <a:defRPr/>
              </a:pPr>
              <a:t>4</a:t>
            </a:fld>
            <a:endParaRPr lang="fr-CA" dirty="0">
              <a:solidFill>
                <a:prstClr val="black"/>
              </a:solidFill>
              <a:latin typeface="Calibri" panose="020F0502020204030204"/>
            </a:endParaRPr>
          </a:p>
        </p:txBody>
      </p:sp>
    </p:spTree>
    <p:extLst>
      <p:ext uri="{BB962C8B-B14F-4D97-AF65-F5344CB8AC3E}">
        <p14:creationId xmlns:p14="http://schemas.microsoft.com/office/powerpoint/2010/main" val="538988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A980E-340D-46C5-9B8C-0CE537F24F6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61A40CA-4B2E-0867-9749-5CBC6099127D}"/>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B924F354-470C-A6B6-6DEE-72B17D04A405}"/>
              </a:ext>
            </a:extLst>
          </p:cNvPr>
          <p:cNvSpPr>
            <a:spLocks noGrp="1"/>
          </p:cNvSpPr>
          <p:nvPr>
            <p:ph type="body" idx="1"/>
          </p:nvPr>
        </p:nvSpPr>
        <p:spPr/>
        <p:txBody>
          <a:bodyPr rtlCol="0"/>
          <a:lstStyle/>
          <a:p>
            <a:pPr rtl="0"/>
            <a:endParaRPr lang="fr-CA" dirty="0"/>
          </a:p>
        </p:txBody>
      </p:sp>
      <p:sp>
        <p:nvSpPr>
          <p:cNvPr id="4" name="Espace réservé du numéro de diapositive 3">
            <a:extLst>
              <a:ext uri="{FF2B5EF4-FFF2-40B4-BE49-F238E27FC236}">
                <a16:creationId xmlns:a16="http://schemas.microsoft.com/office/drawing/2014/main" id="{312D14A9-9C65-42F6-CD6D-212186FBA3F2}"/>
              </a:ext>
            </a:extLst>
          </p:cNvPr>
          <p:cNvSpPr>
            <a:spLocks noGrp="1"/>
          </p:cNvSpPr>
          <p:nvPr>
            <p:ph type="sldNum" sz="quarter" idx="5"/>
          </p:nvPr>
        </p:nvSpPr>
        <p:spPr/>
        <p:txBody>
          <a:bodyPr rtlCol="0"/>
          <a:lstStyle/>
          <a:p>
            <a:pPr defTabSz="931694">
              <a:defRPr/>
            </a:pPr>
            <a:fld id="{33AEA074-24A7-4657-AE02-A51F68EA6AA2}" type="slidenum">
              <a:rPr lang="fr-CA">
                <a:solidFill>
                  <a:prstClr val="black"/>
                </a:solidFill>
                <a:latin typeface="Calibri" panose="020F0502020204030204"/>
              </a:rPr>
              <a:pPr defTabSz="931694">
                <a:defRPr/>
              </a:pPr>
              <a:t>5</a:t>
            </a:fld>
            <a:endParaRPr lang="fr-CA" dirty="0">
              <a:solidFill>
                <a:prstClr val="black"/>
              </a:solidFill>
              <a:latin typeface="Calibri" panose="020F0502020204030204"/>
            </a:endParaRPr>
          </a:p>
        </p:txBody>
      </p:sp>
    </p:spTree>
    <p:extLst>
      <p:ext uri="{BB962C8B-B14F-4D97-AF65-F5344CB8AC3E}">
        <p14:creationId xmlns:p14="http://schemas.microsoft.com/office/powerpoint/2010/main" val="1290872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1247B-EE1C-3096-5357-31947498D23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2AFC4F4-91C7-E9C5-D734-F8ACDF521300}"/>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02A38F76-4B53-80C4-9D05-28D08BBA1B37}"/>
              </a:ext>
            </a:extLst>
          </p:cNvPr>
          <p:cNvSpPr>
            <a:spLocks noGrp="1"/>
          </p:cNvSpPr>
          <p:nvPr>
            <p:ph type="body" idx="1"/>
          </p:nvPr>
        </p:nvSpPr>
        <p:spPr/>
        <p:txBody>
          <a:bodyPr rtlCol="0"/>
          <a:lstStyle/>
          <a:p>
            <a:pPr rtl="0"/>
            <a:endParaRPr lang="fr-CA" dirty="0"/>
          </a:p>
        </p:txBody>
      </p:sp>
      <p:sp>
        <p:nvSpPr>
          <p:cNvPr id="4" name="Espace réservé du numéro de diapositive 3">
            <a:extLst>
              <a:ext uri="{FF2B5EF4-FFF2-40B4-BE49-F238E27FC236}">
                <a16:creationId xmlns:a16="http://schemas.microsoft.com/office/drawing/2014/main" id="{262D9546-5D84-73FD-1E17-7B98B2173DEC}"/>
              </a:ext>
            </a:extLst>
          </p:cNvPr>
          <p:cNvSpPr>
            <a:spLocks noGrp="1"/>
          </p:cNvSpPr>
          <p:nvPr>
            <p:ph type="sldNum" sz="quarter" idx="5"/>
          </p:nvPr>
        </p:nvSpPr>
        <p:spPr/>
        <p:txBody>
          <a:bodyPr rtlCol="0"/>
          <a:lstStyle/>
          <a:p>
            <a:pPr defTabSz="931694">
              <a:defRPr/>
            </a:pPr>
            <a:fld id="{33AEA074-24A7-4657-AE02-A51F68EA6AA2}" type="slidenum">
              <a:rPr lang="fr-CA">
                <a:solidFill>
                  <a:prstClr val="black"/>
                </a:solidFill>
                <a:latin typeface="Calibri" panose="020F0502020204030204"/>
              </a:rPr>
              <a:pPr defTabSz="931694">
                <a:defRPr/>
              </a:pPr>
              <a:t>6</a:t>
            </a:fld>
            <a:endParaRPr lang="fr-CA" dirty="0">
              <a:solidFill>
                <a:prstClr val="black"/>
              </a:solidFill>
              <a:latin typeface="Calibri" panose="020F0502020204030204"/>
            </a:endParaRPr>
          </a:p>
        </p:txBody>
      </p:sp>
    </p:spTree>
    <p:extLst>
      <p:ext uri="{BB962C8B-B14F-4D97-AF65-F5344CB8AC3E}">
        <p14:creationId xmlns:p14="http://schemas.microsoft.com/office/powerpoint/2010/main" val="1594974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F748B-1CD4-39B9-00C5-150F5B8FE2A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E045533-918C-3C34-F6C3-0C19DF433F6B}"/>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9A66C41A-A204-65C0-4952-C7274738CC59}"/>
              </a:ext>
            </a:extLst>
          </p:cNvPr>
          <p:cNvSpPr>
            <a:spLocks noGrp="1"/>
          </p:cNvSpPr>
          <p:nvPr>
            <p:ph type="body" idx="1"/>
          </p:nvPr>
        </p:nvSpPr>
        <p:spPr/>
        <p:txBody>
          <a:bodyPr rtlCol="0"/>
          <a:lstStyle/>
          <a:p>
            <a:pPr rtl="0"/>
            <a:endParaRPr lang="fr-CA" dirty="0"/>
          </a:p>
        </p:txBody>
      </p:sp>
      <p:sp>
        <p:nvSpPr>
          <p:cNvPr id="4" name="Espace réservé du numéro de diapositive 3">
            <a:extLst>
              <a:ext uri="{FF2B5EF4-FFF2-40B4-BE49-F238E27FC236}">
                <a16:creationId xmlns:a16="http://schemas.microsoft.com/office/drawing/2014/main" id="{09E2740C-EE63-2420-05EF-CED1175A2A06}"/>
              </a:ext>
            </a:extLst>
          </p:cNvPr>
          <p:cNvSpPr>
            <a:spLocks noGrp="1"/>
          </p:cNvSpPr>
          <p:nvPr>
            <p:ph type="sldNum" sz="quarter" idx="5"/>
          </p:nvPr>
        </p:nvSpPr>
        <p:spPr/>
        <p:txBody>
          <a:bodyPr rtlCol="0"/>
          <a:lstStyle/>
          <a:p>
            <a:pPr defTabSz="931694">
              <a:defRPr/>
            </a:pPr>
            <a:fld id="{33AEA074-24A7-4657-AE02-A51F68EA6AA2}" type="slidenum">
              <a:rPr lang="fr-CA">
                <a:solidFill>
                  <a:prstClr val="black"/>
                </a:solidFill>
                <a:latin typeface="Calibri" panose="020F0502020204030204"/>
              </a:rPr>
              <a:pPr defTabSz="931694">
                <a:defRPr/>
              </a:pPr>
              <a:t>7</a:t>
            </a:fld>
            <a:endParaRPr lang="fr-CA" dirty="0">
              <a:solidFill>
                <a:prstClr val="black"/>
              </a:solidFill>
              <a:latin typeface="Calibri" panose="020F0502020204030204"/>
            </a:endParaRPr>
          </a:p>
        </p:txBody>
      </p:sp>
    </p:spTree>
    <p:extLst>
      <p:ext uri="{BB962C8B-B14F-4D97-AF65-F5344CB8AC3E}">
        <p14:creationId xmlns:p14="http://schemas.microsoft.com/office/powerpoint/2010/main" val="3464560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C5D19-D570-DFBE-71BA-DDC3B2E0AA1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C68138D-6A6E-2F4C-43DF-23DBBA91A473}"/>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04D556E5-C461-23A5-1F39-D5D71007E31A}"/>
              </a:ext>
            </a:extLst>
          </p:cNvPr>
          <p:cNvSpPr>
            <a:spLocks noGrp="1"/>
          </p:cNvSpPr>
          <p:nvPr>
            <p:ph type="body" idx="1"/>
          </p:nvPr>
        </p:nvSpPr>
        <p:spPr/>
        <p:txBody>
          <a:bodyPr rtlCol="0"/>
          <a:lstStyle/>
          <a:p>
            <a:pPr rtl="0"/>
            <a:endParaRPr lang="fr-CA" dirty="0"/>
          </a:p>
        </p:txBody>
      </p:sp>
      <p:sp>
        <p:nvSpPr>
          <p:cNvPr id="4" name="Espace réservé du numéro de diapositive 3">
            <a:extLst>
              <a:ext uri="{FF2B5EF4-FFF2-40B4-BE49-F238E27FC236}">
                <a16:creationId xmlns:a16="http://schemas.microsoft.com/office/drawing/2014/main" id="{78F5FA0E-FF5F-DB5B-B18D-E30E32C57C10}"/>
              </a:ext>
            </a:extLst>
          </p:cNvPr>
          <p:cNvSpPr>
            <a:spLocks noGrp="1"/>
          </p:cNvSpPr>
          <p:nvPr>
            <p:ph type="sldNum" sz="quarter" idx="5"/>
          </p:nvPr>
        </p:nvSpPr>
        <p:spPr/>
        <p:txBody>
          <a:bodyPr rtlCol="0"/>
          <a:lstStyle/>
          <a:p>
            <a:pPr defTabSz="931694">
              <a:defRPr/>
            </a:pPr>
            <a:fld id="{33AEA074-24A7-4657-AE02-A51F68EA6AA2}" type="slidenum">
              <a:rPr lang="fr-CA">
                <a:solidFill>
                  <a:prstClr val="black"/>
                </a:solidFill>
                <a:latin typeface="Calibri" panose="020F0502020204030204"/>
              </a:rPr>
              <a:pPr defTabSz="931694">
                <a:defRPr/>
              </a:pPr>
              <a:t>8</a:t>
            </a:fld>
            <a:endParaRPr lang="fr-CA" dirty="0">
              <a:solidFill>
                <a:prstClr val="black"/>
              </a:solidFill>
              <a:latin typeface="Calibri" panose="020F0502020204030204"/>
            </a:endParaRPr>
          </a:p>
        </p:txBody>
      </p:sp>
    </p:spTree>
    <p:extLst>
      <p:ext uri="{BB962C8B-B14F-4D97-AF65-F5344CB8AC3E}">
        <p14:creationId xmlns:p14="http://schemas.microsoft.com/office/powerpoint/2010/main" val="3263269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EC9C8-A9AE-6888-C8C1-0C97FF66B23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FB47467-B797-CE7F-13E6-3E4011BC4E65}"/>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45CED2BF-48F0-A320-CA19-38E86E141B0D}"/>
              </a:ext>
            </a:extLst>
          </p:cNvPr>
          <p:cNvSpPr>
            <a:spLocks noGrp="1"/>
          </p:cNvSpPr>
          <p:nvPr>
            <p:ph type="body" idx="1"/>
          </p:nvPr>
        </p:nvSpPr>
        <p:spPr/>
        <p:txBody>
          <a:bodyPr rtlCol="0"/>
          <a:lstStyle/>
          <a:p>
            <a:pPr rtl="0"/>
            <a:endParaRPr lang="fr-CA" dirty="0"/>
          </a:p>
        </p:txBody>
      </p:sp>
      <p:sp>
        <p:nvSpPr>
          <p:cNvPr id="4" name="Espace réservé du numéro de diapositive 3">
            <a:extLst>
              <a:ext uri="{FF2B5EF4-FFF2-40B4-BE49-F238E27FC236}">
                <a16:creationId xmlns:a16="http://schemas.microsoft.com/office/drawing/2014/main" id="{FAD3D532-B19B-3458-E470-D1B6744E94BE}"/>
              </a:ext>
            </a:extLst>
          </p:cNvPr>
          <p:cNvSpPr>
            <a:spLocks noGrp="1"/>
          </p:cNvSpPr>
          <p:nvPr>
            <p:ph type="sldNum" sz="quarter" idx="5"/>
          </p:nvPr>
        </p:nvSpPr>
        <p:spPr/>
        <p:txBody>
          <a:bodyPr rtlCol="0"/>
          <a:lstStyle/>
          <a:p>
            <a:pPr defTabSz="931694">
              <a:defRPr/>
            </a:pPr>
            <a:fld id="{33AEA074-24A7-4657-AE02-A51F68EA6AA2}" type="slidenum">
              <a:rPr lang="fr-CA">
                <a:solidFill>
                  <a:prstClr val="black"/>
                </a:solidFill>
                <a:latin typeface="Calibri" panose="020F0502020204030204"/>
              </a:rPr>
              <a:pPr defTabSz="931694">
                <a:defRPr/>
              </a:pPr>
              <a:t>9</a:t>
            </a:fld>
            <a:endParaRPr lang="fr-CA" dirty="0">
              <a:solidFill>
                <a:prstClr val="black"/>
              </a:solidFill>
              <a:latin typeface="Calibri" panose="020F0502020204030204"/>
            </a:endParaRPr>
          </a:p>
        </p:txBody>
      </p:sp>
    </p:spTree>
    <p:extLst>
      <p:ext uri="{BB962C8B-B14F-4D97-AF65-F5344CB8AC3E}">
        <p14:creationId xmlns:p14="http://schemas.microsoft.com/office/powerpoint/2010/main" val="1577470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rtl="0"/>
            <a:fld id="{2C8A4AC7-D7A7-446C-979C-AA05D4FC399C}" type="datetime1">
              <a:rPr lang="fr-CA" noProof="0" smtClean="0"/>
              <a:t>2025-11-19</a:t>
            </a:fld>
            <a:endParaRPr lang="fr-CA" noProof="0" dirty="0"/>
          </a:p>
        </p:txBody>
      </p:sp>
      <p:sp>
        <p:nvSpPr>
          <p:cNvPr id="5" name="Footer Placeholder 4"/>
          <p:cNvSpPr>
            <a:spLocks noGrp="1"/>
          </p:cNvSpPr>
          <p:nvPr>
            <p:ph type="ftr" sz="quarter" idx="11"/>
          </p:nvPr>
        </p:nvSpPr>
        <p:spPr/>
        <p:txBody>
          <a:bodyPr/>
          <a:lstStyle/>
          <a:p>
            <a:pPr rtl="0"/>
            <a:endParaRPr lang="fr-CA" noProof="0" dirty="0"/>
          </a:p>
        </p:txBody>
      </p:sp>
      <p:sp>
        <p:nvSpPr>
          <p:cNvPr id="6" name="Slide Number Placeholder 5"/>
          <p:cNvSpPr>
            <a:spLocks noGrp="1"/>
          </p:cNvSpPr>
          <p:nvPr>
            <p:ph type="sldNum" sz="quarter" idx="12"/>
          </p:nvPr>
        </p:nvSpPr>
        <p:spPr/>
        <p:txBody>
          <a:bodyPr/>
          <a:lstStyle/>
          <a:p>
            <a:pPr rtl="0"/>
            <a:fld id="{3A98EE3D-8CD1-4C3F-BD1C-C98C9596463C}" type="slidenum">
              <a:rPr lang="fr-CA" noProof="0" smtClean="0"/>
              <a:pPr rtl="0"/>
              <a:t>‹N°›</a:t>
            </a:fld>
            <a:endParaRPr lang="fr-CA" noProof="0" dirty="0"/>
          </a:p>
        </p:txBody>
      </p:sp>
    </p:spTree>
    <p:extLst>
      <p:ext uri="{BB962C8B-B14F-4D97-AF65-F5344CB8AC3E}">
        <p14:creationId xmlns:p14="http://schemas.microsoft.com/office/powerpoint/2010/main" val="243922820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fld id="{5690F4A0-9814-4698-A6C8-6CDFF94B7E62}" type="datetime1">
              <a:rPr lang="fr-CA" noProof="0" smtClean="0"/>
              <a:t>2025-11-19</a:t>
            </a:fld>
            <a:endParaRPr lang="fr-CA" noProof="0" dirty="0"/>
          </a:p>
        </p:txBody>
      </p:sp>
      <p:sp>
        <p:nvSpPr>
          <p:cNvPr id="5" name="Footer Placeholder 4"/>
          <p:cNvSpPr>
            <a:spLocks noGrp="1"/>
          </p:cNvSpPr>
          <p:nvPr>
            <p:ph type="ftr" sz="quarter" idx="11"/>
          </p:nvPr>
        </p:nvSpPr>
        <p:spPr/>
        <p:txBody>
          <a:bodyPr/>
          <a:lstStyle/>
          <a:p>
            <a:pPr rtl="0"/>
            <a:endParaRPr lang="fr-CA" noProof="0" dirty="0"/>
          </a:p>
        </p:txBody>
      </p:sp>
      <p:sp>
        <p:nvSpPr>
          <p:cNvPr id="6" name="Slide Number Placeholder 5"/>
          <p:cNvSpPr>
            <a:spLocks noGrp="1"/>
          </p:cNvSpPr>
          <p:nvPr>
            <p:ph type="sldNum" sz="quarter" idx="12"/>
          </p:nvPr>
        </p:nvSpPr>
        <p:spPr/>
        <p:txBody>
          <a:bodyPr/>
          <a:lstStyle/>
          <a:p>
            <a:pPr rtl="0"/>
            <a:fld id="{3A98EE3D-8CD1-4C3F-BD1C-C98C9596463C}" type="slidenum">
              <a:rPr lang="fr-CA" noProof="0" smtClean="0"/>
              <a:t>‹N°›</a:t>
            </a:fld>
            <a:endParaRPr lang="fr-CA" noProof="0" dirty="0"/>
          </a:p>
        </p:txBody>
      </p:sp>
    </p:spTree>
    <p:extLst>
      <p:ext uri="{BB962C8B-B14F-4D97-AF65-F5344CB8AC3E}">
        <p14:creationId xmlns:p14="http://schemas.microsoft.com/office/powerpoint/2010/main" val="1348202117"/>
      </p:ext>
    </p:extLst>
  </p:cSld>
  <p:clrMapOvr>
    <a:masterClrMapping/>
  </p:clrMapOvr>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fld id="{5690F4A0-9814-4698-A6C8-6CDFF94B7E62}" type="datetime1">
              <a:rPr lang="fr-CA" noProof="0" smtClean="0"/>
              <a:t>2025-11-19</a:t>
            </a:fld>
            <a:endParaRPr lang="fr-CA" noProof="0" dirty="0"/>
          </a:p>
        </p:txBody>
      </p:sp>
      <p:sp>
        <p:nvSpPr>
          <p:cNvPr id="5" name="Footer Placeholder 4"/>
          <p:cNvSpPr>
            <a:spLocks noGrp="1"/>
          </p:cNvSpPr>
          <p:nvPr>
            <p:ph type="ftr" sz="quarter" idx="11"/>
          </p:nvPr>
        </p:nvSpPr>
        <p:spPr/>
        <p:txBody>
          <a:bodyPr/>
          <a:lstStyle/>
          <a:p>
            <a:pPr rtl="0"/>
            <a:endParaRPr lang="fr-CA" noProof="0" dirty="0"/>
          </a:p>
        </p:txBody>
      </p:sp>
      <p:sp>
        <p:nvSpPr>
          <p:cNvPr id="6" name="Slide Number Placeholder 5"/>
          <p:cNvSpPr>
            <a:spLocks noGrp="1"/>
          </p:cNvSpPr>
          <p:nvPr>
            <p:ph type="sldNum" sz="quarter" idx="12"/>
          </p:nvPr>
        </p:nvSpPr>
        <p:spPr/>
        <p:txBody>
          <a:bodyPr/>
          <a:lstStyle/>
          <a:p>
            <a:pPr rtl="0"/>
            <a:fld id="{3A98EE3D-8CD1-4C3F-BD1C-C98C9596463C}" type="slidenum">
              <a:rPr lang="fr-CA" noProof="0" smtClean="0"/>
              <a:t>‹N°›</a:t>
            </a:fld>
            <a:endParaRPr lang="fr-CA" noProof="0" dirty="0"/>
          </a:p>
        </p:txBody>
      </p:sp>
    </p:spTree>
    <p:extLst>
      <p:ext uri="{BB962C8B-B14F-4D97-AF65-F5344CB8AC3E}">
        <p14:creationId xmlns:p14="http://schemas.microsoft.com/office/powerpoint/2010/main" val="1226078382"/>
      </p:ext>
    </p:extLst>
  </p:cSld>
  <p:clrMapOvr>
    <a:masterClrMapping/>
  </p:clrMapOvr>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fld id="{E975B8C2-23A8-4DC3-A3E5-D7677747322A}" type="datetime1">
              <a:rPr lang="fr-CA" noProof="0" smtClean="0"/>
              <a:t>2025-11-19</a:t>
            </a:fld>
            <a:endParaRPr lang="fr-CA" noProof="0" dirty="0"/>
          </a:p>
        </p:txBody>
      </p:sp>
      <p:sp>
        <p:nvSpPr>
          <p:cNvPr id="5" name="Footer Placeholder 4"/>
          <p:cNvSpPr>
            <a:spLocks noGrp="1"/>
          </p:cNvSpPr>
          <p:nvPr>
            <p:ph type="ftr" sz="quarter" idx="11"/>
          </p:nvPr>
        </p:nvSpPr>
        <p:spPr/>
        <p:txBody>
          <a:bodyPr/>
          <a:lstStyle/>
          <a:p>
            <a:pPr rtl="0"/>
            <a:endParaRPr lang="fr-CA" noProof="0" dirty="0"/>
          </a:p>
        </p:txBody>
      </p:sp>
      <p:sp>
        <p:nvSpPr>
          <p:cNvPr id="6" name="Slide Number Placeholder 5"/>
          <p:cNvSpPr>
            <a:spLocks noGrp="1"/>
          </p:cNvSpPr>
          <p:nvPr>
            <p:ph type="sldNum" sz="quarter" idx="12"/>
          </p:nvPr>
        </p:nvSpPr>
        <p:spPr/>
        <p:txBody>
          <a:bodyPr/>
          <a:lstStyle/>
          <a:p>
            <a:pPr rtl="0"/>
            <a:fld id="{3A98EE3D-8CD1-4C3F-BD1C-C98C9596463C}" type="slidenum">
              <a:rPr lang="fr-CA" noProof="0" smtClean="0"/>
              <a:t>‹N°›</a:t>
            </a:fld>
            <a:endParaRPr lang="fr-CA" noProof="0" dirty="0"/>
          </a:p>
        </p:txBody>
      </p:sp>
    </p:spTree>
    <p:extLst>
      <p:ext uri="{BB962C8B-B14F-4D97-AF65-F5344CB8AC3E}">
        <p14:creationId xmlns:p14="http://schemas.microsoft.com/office/powerpoint/2010/main" val="261205885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fld id="{5690F4A0-9814-4698-A6C8-6CDFF94B7E62}" type="datetime1">
              <a:rPr lang="fr-CA" noProof="0" smtClean="0"/>
              <a:t>2025-11-19</a:t>
            </a:fld>
            <a:endParaRPr lang="fr-CA" noProof="0" dirty="0"/>
          </a:p>
        </p:txBody>
      </p:sp>
      <p:sp>
        <p:nvSpPr>
          <p:cNvPr id="5" name="Footer Placeholder 4"/>
          <p:cNvSpPr>
            <a:spLocks noGrp="1"/>
          </p:cNvSpPr>
          <p:nvPr>
            <p:ph type="ftr" sz="quarter" idx="11"/>
          </p:nvPr>
        </p:nvSpPr>
        <p:spPr/>
        <p:txBody>
          <a:bodyPr/>
          <a:lstStyle/>
          <a:p>
            <a:pPr rtl="0"/>
            <a:endParaRPr lang="fr-CA" noProof="0" dirty="0"/>
          </a:p>
        </p:txBody>
      </p:sp>
      <p:sp>
        <p:nvSpPr>
          <p:cNvPr id="6" name="Slide Number Placeholder 5"/>
          <p:cNvSpPr>
            <a:spLocks noGrp="1"/>
          </p:cNvSpPr>
          <p:nvPr>
            <p:ph type="sldNum" sz="quarter" idx="12"/>
          </p:nvPr>
        </p:nvSpPr>
        <p:spPr/>
        <p:txBody>
          <a:bodyPr/>
          <a:lstStyle/>
          <a:p>
            <a:pPr rtl="0"/>
            <a:fld id="{3A98EE3D-8CD1-4C3F-BD1C-C98C9596463C}" type="slidenum">
              <a:rPr lang="fr-CA" noProof="0" smtClean="0"/>
              <a:t>‹N°›</a:t>
            </a:fld>
            <a:endParaRPr lang="fr-CA" noProof="0" dirty="0"/>
          </a:p>
        </p:txBody>
      </p:sp>
    </p:spTree>
    <p:extLst>
      <p:ext uri="{BB962C8B-B14F-4D97-AF65-F5344CB8AC3E}">
        <p14:creationId xmlns:p14="http://schemas.microsoft.com/office/powerpoint/2010/main" val="3021004448"/>
      </p:ext>
    </p:extLst>
  </p:cSld>
  <p:clrMapOvr>
    <a:masterClrMapping/>
  </p:clrMapOvr>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rtl="0"/>
            <a:fld id="{C4EB15CD-11AF-427B-A8A3-C0D0CA16A31E}" type="datetime1">
              <a:rPr lang="fr-CA" noProof="0" smtClean="0"/>
              <a:t>2025-11-19</a:t>
            </a:fld>
            <a:endParaRPr lang="fr-CA" noProof="0" dirty="0"/>
          </a:p>
        </p:txBody>
      </p:sp>
      <p:sp>
        <p:nvSpPr>
          <p:cNvPr id="6" name="Footer Placeholder 5"/>
          <p:cNvSpPr>
            <a:spLocks noGrp="1"/>
          </p:cNvSpPr>
          <p:nvPr>
            <p:ph type="ftr" sz="quarter" idx="11"/>
          </p:nvPr>
        </p:nvSpPr>
        <p:spPr/>
        <p:txBody>
          <a:bodyPr/>
          <a:lstStyle/>
          <a:p>
            <a:pPr rtl="0"/>
            <a:endParaRPr lang="fr-CA" noProof="0" dirty="0"/>
          </a:p>
        </p:txBody>
      </p:sp>
      <p:sp>
        <p:nvSpPr>
          <p:cNvPr id="7" name="Slide Number Placeholder 6"/>
          <p:cNvSpPr>
            <a:spLocks noGrp="1"/>
          </p:cNvSpPr>
          <p:nvPr>
            <p:ph type="sldNum" sz="quarter" idx="12"/>
          </p:nvPr>
        </p:nvSpPr>
        <p:spPr/>
        <p:txBody>
          <a:bodyPr/>
          <a:lstStyle/>
          <a:p>
            <a:pPr rtl="0"/>
            <a:fld id="{3A98EE3D-8CD1-4C3F-BD1C-C98C9596463C}" type="slidenum">
              <a:rPr lang="fr-CA" noProof="0" smtClean="0"/>
              <a:t>‹N°›</a:t>
            </a:fld>
            <a:endParaRPr lang="fr-CA" noProof="0" dirty="0"/>
          </a:p>
        </p:txBody>
      </p:sp>
    </p:spTree>
    <p:extLst>
      <p:ext uri="{BB962C8B-B14F-4D97-AF65-F5344CB8AC3E}">
        <p14:creationId xmlns:p14="http://schemas.microsoft.com/office/powerpoint/2010/main" val="405973601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rtl="0"/>
            <a:fld id="{7489D414-4DD8-40C5-A5DD-6CCC37652AE8}" type="datetime1">
              <a:rPr lang="fr-CA" noProof="0" smtClean="0"/>
              <a:t>2025-11-19</a:t>
            </a:fld>
            <a:endParaRPr lang="fr-CA" noProof="0" dirty="0"/>
          </a:p>
        </p:txBody>
      </p:sp>
      <p:sp>
        <p:nvSpPr>
          <p:cNvPr id="8" name="Footer Placeholder 7"/>
          <p:cNvSpPr>
            <a:spLocks noGrp="1"/>
          </p:cNvSpPr>
          <p:nvPr>
            <p:ph type="ftr" sz="quarter" idx="11"/>
          </p:nvPr>
        </p:nvSpPr>
        <p:spPr/>
        <p:txBody>
          <a:bodyPr/>
          <a:lstStyle/>
          <a:p>
            <a:pPr rtl="0"/>
            <a:endParaRPr lang="fr-CA" noProof="0" dirty="0"/>
          </a:p>
        </p:txBody>
      </p:sp>
      <p:sp>
        <p:nvSpPr>
          <p:cNvPr id="9" name="Slide Number Placeholder 8"/>
          <p:cNvSpPr>
            <a:spLocks noGrp="1"/>
          </p:cNvSpPr>
          <p:nvPr>
            <p:ph type="sldNum" sz="quarter" idx="12"/>
          </p:nvPr>
        </p:nvSpPr>
        <p:spPr/>
        <p:txBody>
          <a:bodyPr/>
          <a:lstStyle/>
          <a:p>
            <a:pPr rtl="0"/>
            <a:fld id="{3A98EE3D-8CD1-4C3F-BD1C-C98C9596463C}" type="slidenum">
              <a:rPr lang="fr-CA" noProof="0" smtClean="0"/>
              <a:t>‹N°›</a:t>
            </a:fld>
            <a:endParaRPr lang="fr-CA" noProof="0" dirty="0"/>
          </a:p>
        </p:txBody>
      </p:sp>
    </p:spTree>
    <p:extLst>
      <p:ext uri="{BB962C8B-B14F-4D97-AF65-F5344CB8AC3E}">
        <p14:creationId xmlns:p14="http://schemas.microsoft.com/office/powerpoint/2010/main" val="382966516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rtl="0"/>
            <a:fld id="{5690F4A0-9814-4698-A6C8-6CDFF94B7E62}" type="datetime1">
              <a:rPr lang="fr-CA" noProof="0" smtClean="0"/>
              <a:t>2025-11-19</a:t>
            </a:fld>
            <a:endParaRPr lang="fr-CA" noProof="0" dirty="0"/>
          </a:p>
        </p:txBody>
      </p:sp>
      <p:sp>
        <p:nvSpPr>
          <p:cNvPr id="4" name="Footer Placeholder 3"/>
          <p:cNvSpPr>
            <a:spLocks noGrp="1"/>
          </p:cNvSpPr>
          <p:nvPr>
            <p:ph type="ftr" sz="quarter" idx="11"/>
          </p:nvPr>
        </p:nvSpPr>
        <p:spPr/>
        <p:txBody>
          <a:bodyPr/>
          <a:lstStyle/>
          <a:p>
            <a:pPr rtl="0"/>
            <a:endParaRPr lang="fr-CA" noProof="0" dirty="0"/>
          </a:p>
        </p:txBody>
      </p:sp>
      <p:sp>
        <p:nvSpPr>
          <p:cNvPr id="5" name="Slide Number Placeholder 4"/>
          <p:cNvSpPr>
            <a:spLocks noGrp="1"/>
          </p:cNvSpPr>
          <p:nvPr>
            <p:ph type="sldNum" sz="quarter" idx="12"/>
          </p:nvPr>
        </p:nvSpPr>
        <p:spPr/>
        <p:txBody>
          <a:bodyPr/>
          <a:lstStyle/>
          <a:p>
            <a:pPr rtl="0"/>
            <a:fld id="{3A98EE3D-8CD1-4C3F-BD1C-C98C9596463C}" type="slidenum">
              <a:rPr lang="fr-CA" noProof="0" smtClean="0"/>
              <a:t>‹N°›</a:t>
            </a:fld>
            <a:endParaRPr lang="fr-CA" noProof="0" dirty="0"/>
          </a:p>
        </p:txBody>
      </p:sp>
    </p:spTree>
    <p:extLst>
      <p:ext uri="{BB962C8B-B14F-4D97-AF65-F5344CB8AC3E}">
        <p14:creationId xmlns:p14="http://schemas.microsoft.com/office/powerpoint/2010/main" val="3157460528"/>
      </p:ext>
    </p:extLst>
  </p:cSld>
  <p:clrMapOvr>
    <a:masterClrMapping/>
  </p:clrMapOvr>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6A580536-3AA8-4FEC-8ACA-8F9D671322D8}" type="datetime1">
              <a:rPr lang="fr-CA" noProof="0" smtClean="0"/>
              <a:t>2025-11-19</a:t>
            </a:fld>
            <a:endParaRPr lang="fr-CA" noProof="0" dirty="0"/>
          </a:p>
        </p:txBody>
      </p:sp>
      <p:sp>
        <p:nvSpPr>
          <p:cNvPr id="3" name="Footer Placeholder 2"/>
          <p:cNvSpPr>
            <a:spLocks noGrp="1"/>
          </p:cNvSpPr>
          <p:nvPr>
            <p:ph type="ftr" sz="quarter" idx="11"/>
          </p:nvPr>
        </p:nvSpPr>
        <p:spPr/>
        <p:txBody>
          <a:bodyPr/>
          <a:lstStyle/>
          <a:p>
            <a:pPr rtl="0"/>
            <a:endParaRPr lang="fr-CA" noProof="0" dirty="0"/>
          </a:p>
        </p:txBody>
      </p:sp>
      <p:sp>
        <p:nvSpPr>
          <p:cNvPr id="4" name="Slide Number Placeholder 3"/>
          <p:cNvSpPr>
            <a:spLocks noGrp="1"/>
          </p:cNvSpPr>
          <p:nvPr>
            <p:ph type="sldNum" sz="quarter" idx="12"/>
          </p:nvPr>
        </p:nvSpPr>
        <p:spPr/>
        <p:txBody>
          <a:bodyPr/>
          <a:lstStyle/>
          <a:p>
            <a:pPr rtl="0"/>
            <a:fld id="{3A98EE3D-8CD1-4C3F-BD1C-C98C9596463C}" type="slidenum">
              <a:rPr lang="fr-CA" noProof="0" smtClean="0"/>
              <a:t>‹N°›</a:t>
            </a:fld>
            <a:endParaRPr lang="fr-CA" noProof="0" dirty="0"/>
          </a:p>
        </p:txBody>
      </p:sp>
    </p:spTree>
    <p:extLst>
      <p:ext uri="{BB962C8B-B14F-4D97-AF65-F5344CB8AC3E}">
        <p14:creationId xmlns:p14="http://schemas.microsoft.com/office/powerpoint/2010/main" val="233882592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rtl="0"/>
            <a:fld id="{EDE8C452-B0D0-4DFB-B49F-915F1488131A}" type="datetime1">
              <a:rPr lang="fr-CA" noProof="0" smtClean="0"/>
              <a:t>2025-11-19</a:t>
            </a:fld>
            <a:endParaRPr lang="fr-CA" noProof="0" dirty="0"/>
          </a:p>
        </p:txBody>
      </p:sp>
      <p:sp>
        <p:nvSpPr>
          <p:cNvPr id="6" name="Footer Placeholder 5"/>
          <p:cNvSpPr>
            <a:spLocks noGrp="1"/>
          </p:cNvSpPr>
          <p:nvPr>
            <p:ph type="ftr" sz="quarter" idx="11"/>
          </p:nvPr>
        </p:nvSpPr>
        <p:spPr/>
        <p:txBody>
          <a:bodyPr/>
          <a:lstStyle/>
          <a:p>
            <a:pPr rtl="0"/>
            <a:endParaRPr lang="fr-CA" noProof="0" dirty="0"/>
          </a:p>
        </p:txBody>
      </p:sp>
      <p:sp>
        <p:nvSpPr>
          <p:cNvPr id="7" name="Slide Number Placeholder 6"/>
          <p:cNvSpPr>
            <a:spLocks noGrp="1"/>
          </p:cNvSpPr>
          <p:nvPr>
            <p:ph type="sldNum" sz="quarter" idx="12"/>
          </p:nvPr>
        </p:nvSpPr>
        <p:spPr/>
        <p:txBody>
          <a:bodyPr/>
          <a:lstStyle/>
          <a:p>
            <a:pPr rtl="0"/>
            <a:fld id="{3A98EE3D-8CD1-4C3F-BD1C-C98C9596463C}" type="slidenum">
              <a:rPr lang="fr-CA" noProof="0" smtClean="0"/>
              <a:pPr rtl="0"/>
              <a:t>‹N°›</a:t>
            </a:fld>
            <a:endParaRPr lang="fr-CA" noProof="0" dirty="0"/>
          </a:p>
        </p:txBody>
      </p:sp>
    </p:spTree>
    <p:extLst>
      <p:ext uri="{BB962C8B-B14F-4D97-AF65-F5344CB8AC3E}">
        <p14:creationId xmlns:p14="http://schemas.microsoft.com/office/powerpoint/2010/main" val="173800524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rtl="0"/>
            <a:fld id="{8A1D2E46-E4E0-4189-89F4-6F4A64337A68}" type="datetime1">
              <a:rPr lang="fr-CA" noProof="0" smtClean="0"/>
              <a:t>2025-11-19</a:t>
            </a:fld>
            <a:endParaRPr lang="fr-CA" noProof="0" dirty="0"/>
          </a:p>
        </p:txBody>
      </p:sp>
      <p:sp>
        <p:nvSpPr>
          <p:cNvPr id="6" name="Footer Placeholder 5"/>
          <p:cNvSpPr>
            <a:spLocks noGrp="1"/>
          </p:cNvSpPr>
          <p:nvPr>
            <p:ph type="ftr" sz="quarter" idx="11"/>
          </p:nvPr>
        </p:nvSpPr>
        <p:spPr/>
        <p:txBody>
          <a:bodyPr/>
          <a:lstStyle/>
          <a:p>
            <a:pPr algn="l" rtl="0"/>
            <a:endParaRPr lang="fr-CA" noProof="0" dirty="0"/>
          </a:p>
        </p:txBody>
      </p:sp>
      <p:sp>
        <p:nvSpPr>
          <p:cNvPr id="7" name="Slide Number Placeholder 6"/>
          <p:cNvSpPr>
            <a:spLocks noGrp="1"/>
          </p:cNvSpPr>
          <p:nvPr>
            <p:ph type="sldNum" sz="quarter" idx="12"/>
          </p:nvPr>
        </p:nvSpPr>
        <p:spPr/>
        <p:txBody>
          <a:bodyPr/>
          <a:lstStyle/>
          <a:p>
            <a:pPr rtl="0"/>
            <a:fld id="{3A98EE3D-8CD1-4C3F-BD1C-C98C9596463C}" type="slidenum">
              <a:rPr lang="fr-CA" noProof="0" smtClean="0"/>
              <a:t>‹N°›</a:t>
            </a:fld>
            <a:endParaRPr lang="fr-CA" noProof="0" dirty="0"/>
          </a:p>
        </p:txBody>
      </p:sp>
    </p:spTree>
    <p:extLst>
      <p:ext uri="{BB962C8B-B14F-4D97-AF65-F5344CB8AC3E}">
        <p14:creationId xmlns:p14="http://schemas.microsoft.com/office/powerpoint/2010/main" val="295403428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5690F4A0-9814-4698-A6C8-6CDFF94B7E62}" type="datetime1">
              <a:rPr lang="fr-CA" noProof="0" smtClean="0"/>
              <a:t>2025-11-19</a:t>
            </a:fld>
            <a:endParaRPr lang="fr-CA" noProof="0"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r-CA" noProof="0"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3A98EE3D-8CD1-4C3F-BD1C-C98C9596463C}" type="slidenum">
              <a:rPr lang="fr-CA" noProof="0" smtClean="0"/>
              <a:t>‹N°›</a:t>
            </a:fld>
            <a:endParaRPr lang="fr-CA" noProof="0" dirty="0"/>
          </a:p>
        </p:txBody>
      </p:sp>
    </p:spTree>
    <p:extLst>
      <p:ext uri="{BB962C8B-B14F-4D97-AF65-F5344CB8AC3E}">
        <p14:creationId xmlns:p14="http://schemas.microsoft.com/office/powerpoint/2010/main" val="136187254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0.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4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jpeg"/><Relationship Id="rId7"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0.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90.png"/><Relationship Id="rId4" Type="http://schemas.openxmlformats.org/officeDocument/2006/relationships/image" Target="../media/image140.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30.png"/><Relationship Id="rId5" Type="http://schemas.openxmlformats.org/officeDocument/2006/relationships/image" Target="../media/image220.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10.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30.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euclid.findell.org/Level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32057F-F015-B1B2-4E3E-2307F8EFC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D1F047C-C727-42A7-85C5-68C5AA1B1A93}"/>
              </a:ext>
            </a:extLst>
          </p:cNvPr>
          <p:cNvSpPr>
            <a:spLocks noGrp="1"/>
          </p:cNvSpPr>
          <p:nvPr>
            <p:ph type="ctrTitle"/>
          </p:nvPr>
        </p:nvSpPr>
        <p:spPr>
          <a:xfrm>
            <a:off x="7168896" y="1129554"/>
            <a:ext cx="4361688" cy="3475236"/>
          </a:xfrm>
        </p:spPr>
        <p:txBody>
          <a:bodyPr rtlCol="0">
            <a:normAutofit/>
          </a:bodyPr>
          <a:lstStyle/>
          <a:p>
            <a:pPr algn="l" rtl="0"/>
            <a:r>
              <a:rPr lang="fr-CA" sz="5400" dirty="0"/>
              <a:t>Constructions règle et compas</a:t>
            </a:r>
          </a:p>
        </p:txBody>
      </p:sp>
      <p:sp>
        <p:nvSpPr>
          <p:cNvPr id="3" name="Sous-titre 2">
            <a:extLst>
              <a:ext uri="{FF2B5EF4-FFF2-40B4-BE49-F238E27FC236}">
                <a16:creationId xmlns:a16="http://schemas.microsoft.com/office/drawing/2014/main" id="{DB93FB3F-A8D4-46D3-A1C6-C79C64563729}"/>
              </a:ext>
            </a:extLst>
          </p:cNvPr>
          <p:cNvSpPr>
            <a:spLocks noGrp="1"/>
          </p:cNvSpPr>
          <p:nvPr>
            <p:ph type="subTitle" idx="1"/>
          </p:nvPr>
        </p:nvSpPr>
        <p:spPr>
          <a:xfrm>
            <a:off x="7168896" y="4731337"/>
            <a:ext cx="4206240" cy="1184584"/>
          </a:xfrm>
        </p:spPr>
        <p:txBody>
          <a:bodyPr rtlCol="0">
            <a:normAutofit/>
          </a:bodyPr>
          <a:lstStyle/>
          <a:p>
            <a:pPr algn="l" rtl="0"/>
            <a:r>
              <a:rPr lang="fr-CA" sz="1800"/>
              <a:t>Isabelle Beaudoin</a:t>
            </a:r>
          </a:p>
        </p:txBody>
      </p:sp>
      <p:pic>
        <p:nvPicPr>
          <p:cNvPr id="5" name="Imag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2501" r="33566"/>
          <a:stretch>
            <a:fillRect/>
          </a:stretch>
        </p:blipFill>
        <p:spPr>
          <a:xfrm>
            <a:off x="20" y="1"/>
            <a:ext cx="6575591" cy="6858000"/>
          </a:xfrm>
          <a:prstGeom prst="rect">
            <a:avLst/>
          </a:prstGeom>
        </p:spPr>
      </p:pic>
    </p:spTree>
    <p:extLst>
      <p:ext uri="{BB962C8B-B14F-4D97-AF65-F5344CB8AC3E}">
        <p14:creationId xmlns:p14="http://schemas.microsoft.com/office/powerpoint/2010/main" val="4167884232"/>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a:extLst>
            <a:ext uri="{FF2B5EF4-FFF2-40B4-BE49-F238E27FC236}">
              <a16:creationId xmlns:a16="http://schemas.microsoft.com/office/drawing/2014/main" id="{41E4E2A0-3CC4-C5F8-F81C-F4379763651D}"/>
            </a:ext>
          </a:extLst>
        </p:cNvPr>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CBBAFFC8-B694-E6FC-9055-5D2129CF54E2}"/>
              </a:ext>
            </a:extLst>
          </p:cNvPr>
          <p:cNvSpPr>
            <a:spLocks noGrp="1"/>
          </p:cNvSpPr>
          <p:nvPr>
            <p:ph idx="1"/>
          </p:nvPr>
        </p:nvSpPr>
        <p:spPr>
          <a:xfrm>
            <a:off x="676275" y="530225"/>
            <a:ext cx="10515600" cy="4351338"/>
          </a:xfrm>
        </p:spPr>
        <p:txBody>
          <a:bodyPr>
            <a:normAutofit/>
          </a:bodyPr>
          <a:lstStyle/>
          <a:p>
            <a:pPr marL="0" indent="0" algn="ctr">
              <a:buNone/>
            </a:pPr>
            <a:r>
              <a:rPr lang="fr-CA" sz="5400" dirty="0"/>
              <a:t>Trouver la bissectrice d’un angle</a:t>
            </a:r>
          </a:p>
        </p:txBody>
      </p:sp>
      <p:pic>
        <p:nvPicPr>
          <p:cNvPr id="4" name="Image 3">
            <a:extLst>
              <a:ext uri="{FF2B5EF4-FFF2-40B4-BE49-F238E27FC236}">
                <a16:creationId xmlns:a16="http://schemas.microsoft.com/office/drawing/2014/main" id="{033E6481-2268-0F63-778B-5D0BE9B24B1C}"/>
              </a:ext>
            </a:extLst>
          </p:cNvPr>
          <p:cNvPicPr>
            <a:picLocks noChangeAspect="1"/>
          </p:cNvPicPr>
          <p:nvPr/>
        </p:nvPicPr>
        <p:blipFill>
          <a:blip r:embed="rId4"/>
          <a:stretch>
            <a:fillRect/>
          </a:stretch>
        </p:blipFill>
        <p:spPr>
          <a:xfrm>
            <a:off x="3095283" y="1414099"/>
            <a:ext cx="4896533" cy="5210902"/>
          </a:xfrm>
          <a:prstGeom prst="rect">
            <a:avLst/>
          </a:prstGeom>
        </p:spPr>
      </p:pic>
    </p:spTree>
    <p:extLst>
      <p:ext uri="{BB962C8B-B14F-4D97-AF65-F5344CB8AC3E}">
        <p14:creationId xmlns:p14="http://schemas.microsoft.com/office/powerpoint/2010/main" val="337688267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a:extLst>
            <a:ext uri="{FF2B5EF4-FFF2-40B4-BE49-F238E27FC236}">
              <a16:creationId xmlns:a16="http://schemas.microsoft.com/office/drawing/2014/main" id="{0AB89F63-485A-B698-15D2-6EB1D61BFE65}"/>
            </a:ext>
          </a:extLst>
        </p:cNvPr>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AEF39CA0-32D0-BF79-65CB-880B40B2F570}"/>
              </a:ext>
            </a:extLst>
          </p:cNvPr>
          <p:cNvSpPr>
            <a:spLocks noGrp="1"/>
          </p:cNvSpPr>
          <p:nvPr>
            <p:ph idx="1"/>
          </p:nvPr>
        </p:nvSpPr>
        <p:spPr>
          <a:xfrm>
            <a:off x="676275" y="530225"/>
            <a:ext cx="10515600" cy="4351338"/>
          </a:xfrm>
        </p:spPr>
        <p:txBody>
          <a:bodyPr>
            <a:normAutofit/>
          </a:bodyPr>
          <a:lstStyle/>
          <a:p>
            <a:pPr marL="0" indent="0" algn="ctr">
              <a:buNone/>
            </a:pPr>
            <a:r>
              <a:rPr lang="fr-CA" sz="5400" dirty="0"/>
              <a:t>Tracer deux droites parallèles</a:t>
            </a:r>
          </a:p>
        </p:txBody>
      </p:sp>
      <p:pic>
        <p:nvPicPr>
          <p:cNvPr id="3" name="Image 2">
            <a:extLst>
              <a:ext uri="{FF2B5EF4-FFF2-40B4-BE49-F238E27FC236}">
                <a16:creationId xmlns:a16="http://schemas.microsoft.com/office/drawing/2014/main" id="{104BD2A5-B747-1BF8-ACDB-3D2B8D99EE32}"/>
              </a:ext>
            </a:extLst>
          </p:cNvPr>
          <p:cNvPicPr>
            <a:picLocks noChangeAspect="1"/>
          </p:cNvPicPr>
          <p:nvPr/>
        </p:nvPicPr>
        <p:blipFill>
          <a:blip r:embed="rId4"/>
          <a:stretch>
            <a:fillRect/>
          </a:stretch>
        </p:blipFill>
        <p:spPr>
          <a:xfrm>
            <a:off x="3476417" y="2142997"/>
            <a:ext cx="4410283" cy="2714020"/>
          </a:xfrm>
          <a:prstGeom prst="rect">
            <a:avLst/>
          </a:prstGeom>
        </p:spPr>
      </p:pic>
    </p:spTree>
    <p:extLst>
      <p:ext uri="{BB962C8B-B14F-4D97-AF65-F5344CB8AC3E}">
        <p14:creationId xmlns:p14="http://schemas.microsoft.com/office/powerpoint/2010/main" val="407880592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a:extLst>
            <a:ext uri="{FF2B5EF4-FFF2-40B4-BE49-F238E27FC236}">
              <a16:creationId xmlns:a16="http://schemas.microsoft.com/office/drawing/2014/main" id="{90D8EBAC-81E2-0D75-560F-260FA17F6631}"/>
            </a:ext>
          </a:extLst>
        </p:cNvPr>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ACABA89B-5182-276D-F41F-B536E3DBCA64}"/>
              </a:ext>
            </a:extLst>
          </p:cNvPr>
          <p:cNvSpPr>
            <a:spLocks noGrp="1"/>
          </p:cNvSpPr>
          <p:nvPr>
            <p:ph idx="1"/>
          </p:nvPr>
        </p:nvSpPr>
        <p:spPr>
          <a:xfrm>
            <a:off x="676275" y="530225"/>
            <a:ext cx="10515600" cy="4351338"/>
          </a:xfrm>
        </p:spPr>
        <p:txBody>
          <a:bodyPr>
            <a:normAutofit/>
          </a:bodyPr>
          <a:lstStyle/>
          <a:p>
            <a:pPr marL="0" indent="0" algn="ctr">
              <a:buNone/>
            </a:pPr>
            <a:r>
              <a:rPr lang="fr-CA" sz="5400" dirty="0"/>
              <a:t>Tracer deux droites parallèles</a:t>
            </a:r>
          </a:p>
        </p:txBody>
      </p:sp>
      <p:pic>
        <p:nvPicPr>
          <p:cNvPr id="4" name="Image 3">
            <a:extLst>
              <a:ext uri="{FF2B5EF4-FFF2-40B4-BE49-F238E27FC236}">
                <a16:creationId xmlns:a16="http://schemas.microsoft.com/office/drawing/2014/main" id="{E64C9D6D-5C08-7A9C-CB1C-FCD6DC629536}"/>
              </a:ext>
            </a:extLst>
          </p:cNvPr>
          <p:cNvPicPr>
            <a:picLocks noChangeAspect="1"/>
          </p:cNvPicPr>
          <p:nvPr/>
        </p:nvPicPr>
        <p:blipFill>
          <a:blip r:embed="rId4"/>
          <a:stretch>
            <a:fillRect/>
          </a:stretch>
        </p:blipFill>
        <p:spPr>
          <a:xfrm>
            <a:off x="1924050" y="2199576"/>
            <a:ext cx="8172450" cy="3864043"/>
          </a:xfrm>
          <a:prstGeom prst="rect">
            <a:avLst/>
          </a:prstGeom>
        </p:spPr>
      </p:pic>
    </p:spTree>
    <p:extLst>
      <p:ext uri="{BB962C8B-B14F-4D97-AF65-F5344CB8AC3E}">
        <p14:creationId xmlns:p14="http://schemas.microsoft.com/office/powerpoint/2010/main" val="28628601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a:extLst>
            <a:ext uri="{FF2B5EF4-FFF2-40B4-BE49-F238E27FC236}">
              <a16:creationId xmlns:a16="http://schemas.microsoft.com/office/drawing/2014/main" id="{D928BFF5-759E-92B7-5631-A5D4D53C494C}"/>
            </a:ext>
          </a:extLst>
        </p:cNvPr>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8B265108-3B4A-0348-C3FC-40BF31BBED91}"/>
              </a:ext>
            </a:extLst>
          </p:cNvPr>
          <p:cNvSpPr>
            <a:spLocks noGrp="1"/>
          </p:cNvSpPr>
          <p:nvPr>
            <p:ph idx="1"/>
          </p:nvPr>
        </p:nvSpPr>
        <p:spPr>
          <a:xfrm>
            <a:off x="676275" y="530225"/>
            <a:ext cx="10515600" cy="4351338"/>
          </a:xfrm>
        </p:spPr>
        <p:txBody>
          <a:bodyPr>
            <a:normAutofit/>
          </a:bodyPr>
          <a:lstStyle/>
          <a:p>
            <a:pPr marL="0" indent="0" algn="ctr">
              <a:buNone/>
            </a:pPr>
            <a:r>
              <a:rPr lang="fr-CA" sz="5400" dirty="0"/>
              <a:t>Trouver la quadrature du rectangle</a:t>
            </a:r>
          </a:p>
        </p:txBody>
      </p:sp>
      <p:pic>
        <p:nvPicPr>
          <p:cNvPr id="2" name="Image 1">
            <a:extLst>
              <a:ext uri="{FF2B5EF4-FFF2-40B4-BE49-F238E27FC236}">
                <a16:creationId xmlns:a16="http://schemas.microsoft.com/office/drawing/2014/main" id="{AD60D76F-BD4E-B1AF-7AEB-B5302658F277}"/>
              </a:ext>
            </a:extLst>
          </p:cNvPr>
          <p:cNvPicPr>
            <a:picLocks noChangeAspect="1"/>
          </p:cNvPicPr>
          <p:nvPr/>
        </p:nvPicPr>
        <p:blipFill>
          <a:blip r:embed="rId4"/>
          <a:stretch>
            <a:fillRect/>
          </a:stretch>
        </p:blipFill>
        <p:spPr>
          <a:xfrm>
            <a:off x="3530952" y="2336652"/>
            <a:ext cx="5130096" cy="3053301"/>
          </a:xfrm>
          <a:prstGeom prst="rect">
            <a:avLst/>
          </a:prstGeom>
        </p:spPr>
      </p:pic>
    </p:spTree>
    <p:extLst>
      <p:ext uri="{BB962C8B-B14F-4D97-AF65-F5344CB8AC3E}">
        <p14:creationId xmlns:p14="http://schemas.microsoft.com/office/powerpoint/2010/main" val="171050471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a:extLst>
            <a:ext uri="{FF2B5EF4-FFF2-40B4-BE49-F238E27FC236}">
              <a16:creationId xmlns:a16="http://schemas.microsoft.com/office/drawing/2014/main" id="{527079D8-D4B9-BA0D-59BB-3F5786326735}"/>
            </a:ext>
          </a:extLst>
        </p:cNvPr>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8066F782-46FE-6204-0A3C-5A13680A5F5A}"/>
              </a:ext>
            </a:extLst>
          </p:cNvPr>
          <p:cNvSpPr>
            <a:spLocks noGrp="1"/>
          </p:cNvSpPr>
          <p:nvPr>
            <p:ph idx="1"/>
          </p:nvPr>
        </p:nvSpPr>
        <p:spPr>
          <a:xfrm>
            <a:off x="676275" y="530225"/>
            <a:ext cx="10515600" cy="4351338"/>
          </a:xfrm>
        </p:spPr>
        <p:txBody>
          <a:bodyPr>
            <a:normAutofit/>
          </a:bodyPr>
          <a:lstStyle/>
          <a:p>
            <a:pPr marL="0" indent="0" algn="ctr">
              <a:buNone/>
            </a:pPr>
            <a:r>
              <a:rPr lang="fr-CA" sz="5400" dirty="0"/>
              <a:t>Trouver la quadrature du rectangle</a:t>
            </a:r>
          </a:p>
        </p:txBody>
      </p:sp>
      <p:pic>
        <p:nvPicPr>
          <p:cNvPr id="3" name="Image 2">
            <a:extLst>
              <a:ext uri="{FF2B5EF4-FFF2-40B4-BE49-F238E27FC236}">
                <a16:creationId xmlns:a16="http://schemas.microsoft.com/office/drawing/2014/main" id="{DE3B186D-1D93-754B-A33C-C0309A9357BB}"/>
              </a:ext>
            </a:extLst>
          </p:cNvPr>
          <p:cNvPicPr>
            <a:picLocks noChangeAspect="1"/>
          </p:cNvPicPr>
          <p:nvPr/>
        </p:nvPicPr>
        <p:blipFill>
          <a:blip r:embed="rId4"/>
          <a:stretch>
            <a:fillRect/>
          </a:stretch>
        </p:blipFill>
        <p:spPr>
          <a:xfrm>
            <a:off x="2956825" y="1582455"/>
            <a:ext cx="5790935" cy="4426524"/>
          </a:xfrm>
          <a:prstGeom prst="rect">
            <a:avLst/>
          </a:prstGeom>
        </p:spPr>
      </p:pic>
    </p:spTree>
    <p:extLst>
      <p:ext uri="{BB962C8B-B14F-4D97-AF65-F5344CB8AC3E}">
        <p14:creationId xmlns:p14="http://schemas.microsoft.com/office/powerpoint/2010/main" val="178556124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a:extLst>
            <a:ext uri="{FF2B5EF4-FFF2-40B4-BE49-F238E27FC236}">
              <a16:creationId xmlns:a16="http://schemas.microsoft.com/office/drawing/2014/main" id="{F4B0853A-2A68-CC39-B6D2-35A1DC091B79}"/>
            </a:ext>
          </a:extLst>
        </p:cNvPr>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00BCE58D-B154-1070-DAB9-03F7CC2BF950}"/>
              </a:ext>
            </a:extLst>
          </p:cNvPr>
          <p:cNvSpPr>
            <a:spLocks noGrp="1"/>
          </p:cNvSpPr>
          <p:nvPr>
            <p:ph idx="1"/>
          </p:nvPr>
        </p:nvSpPr>
        <p:spPr>
          <a:xfrm>
            <a:off x="676275" y="530225"/>
            <a:ext cx="10515600" cy="4351338"/>
          </a:xfrm>
        </p:spPr>
        <p:txBody>
          <a:bodyPr>
            <a:normAutofit/>
          </a:bodyPr>
          <a:lstStyle/>
          <a:p>
            <a:pPr marL="0" indent="0" algn="ctr">
              <a:buNone/>
            </a:pPr>
            <a:r>
              <a:rPr lang="fr-CA" sz="5400" dirty="0"/>
              <a:t>Trouver la quadrature du rectangle</a:t>
            </a:r>
          </a:p>
        </p:txBody>
      </p:sp>
      <p:pic>
        <p:nvPicPr>
          <p:cNvPr id="4" name="Image 3">
            <a:extLst>
              <a:ext uri="{FF2B5EF4-FFF2-40B4-BE49-F238E27FC236}">
                <a16:creationId xmlns:a16="http://schemas.microsoft.com/office/drawing/2014/main" id="{B8600E22-74E2-7057-DCA0-D9B1E9177317}"/>
              </a:ext>
            </a:extLst>
          </p:cNvPr>
          <p:cNvPicPr>
            <a:picLocks noChangeAspect="1"/>
          </p:cNvPicPr>
          <p:nvPr/>
        </p:nvPicPr>
        <p:blipFill>
          <a:blip r:embed="rId4"/>
          <a:stretch>
            <a:fillRect/>
          </a:stretch>
        </p:blipFill>
        <p:spPr>
          <a:xfrm>
            <a:off x="2344422" y="1513875"/>
            <a:ext cx="7043418" cy="5113546"/>
          </a:xfrm>
          <a:prstGeom prst="rect">
            <a:avLst/>
          </a:prstGeom>
        </p:spPr>
      </p:pic>
    </p:spTree>
    <p:extLst>
      <p:ext uri="{BB962C8B-B14F-4D97-AF65-F5344CB8AC3E}">
        <p14:creationId xmlns:p14="http://schemas.microsoft.com/office/powerpoint/2010/main" val="157119131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a:extLst>
            <a:ext uri="{FF2B5EF4-FFF2-40B4-BE49-F238E27FC236}">
              <a16:creationId xmlns:a16="http://schemas.microsoft.com/office/drawing/2014/main" id="{B4FE36B2-8C80-97DB-339E-B65421E0DCE4}"/>
            </a:ext>
          </a:extLst>
        </p:cNvPr>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10719B8-E825-BE24-68E0-B96955CF581C}"/>
              </a:ext>
            </a:extLst>
          </p:cNvPr>
          <p:cNvSpPr>
            <a:spLocks noGrp="1"/>
          </p:cNvSpPr>
          <p:nvPr>
            <p:ph idx="1"/>
          </p:nvPr>
        </p:nvSpPr>
        <p:spPr>
          <a:xfrm>
            <a:off x="676275" y="530225"/>
            <a:ext cx="10515600" cy="4351338"/>
          </a:xfrm>
        </p:spPr>
        <p:txBody>
          <a:bodyPr>
            <a:normAutofit/>
          </a:bodyPr>
          <a:lstStyle/>
          <a:p>
            <a:pPr marL="0" indent="0" algn="ctr">
              <a:buNone/>
            </a:pPr>
            <a:r>
              <a:rPr lang="fr-CA" sz="5400" dirty="0"/>
              <a:t>Trouver la quadrature du rectangle</a:t>
            </a:r>
          </a:p>
        </p:txBody>
      </p:sp>
      <p:pic>
        <p:nvPicPr>
          <p:cNvPr id="8" name="Image 7">
            <a:extLst>
              <a:ext uri="{FF2B5EF4-FFF2-40B4-BE49-F238E27FC236}">
                <a16:creationId xmlns:a16="http://schemas.microsoft.com/office/drawing/2014/main" id="{35B3C34E-FDED-F292-9723-E89983DA6D6E}"/>
              </a:ext>
            </a:extLst>
          </p:cNvPr>
          <p:cNvPicPr>
            <a:picLocks noChangeAspect="1"/>
          </p:cNvPicPr>
          <p:nvPr/>
        </p:nvPicPr>
        <p:blipFill>
          <a:blip r:embed="rId4"/>
          <a:stretch>
            <a:fillRect/>
          </a:stretch>
        </p:blipFill>
        <p:spPr>
          <a:xfrm>
            <a:off x="435156" y="1538045"/>
            <a:ext cx="6216287" cy="4186479"/>
          </a:xfrm>
          <a:prstGeom prst="rect">
            <a:avLst/>
          </a:prstGeom>
        </p:spPr>
      </p:pic>
      <p:sp>
        <p:nvSpPr>
          <p:cNvPr id="6" name="ZoneTexte 5">
            <a:extLst>
              <a:ext uri="{FF2B5EF4-FFF2-40B4-BE49-F238E27FC236}">
                <a16:creationId xmlns:a16="http://schemas.microsoft.com/office/drawing/2014/main" id="{9E7A3A4A-C8D9-DD38-5551-7D8428F61680}"/>
              </a:ext>
            </a:extLst>
          </p:cNvPr>
          <p:cNvSpPr txBox="1"/>
          <p:nvPr/>
        </p:nvSpPr>
        <p:spPr>
          <a:xfrm>
            <a:off x="4719637" y="3841750"/>
            <a:ext cx="942975" cy="369332"/>
          </a:xfrm>
          <a:prstGeom prst="rect">
            <a:avLst/>
          </a:prstGeom>
          <a:noFill/>
        </p:spPr>
        <p:txBody>
          <a:bodyPr wrap="square" rtlCol="0">
            <a:spAutoFit/>
          </a:bodyPr>
          <a:lstStyle/>
          <a:p>
            <a:r>
              <a:rPr lang="fr-CA" dirty="0">
                <a:solidFill>
                  <a:srgbClr val="00B050"/>
                </a:solidFill>
              </a:rPr>
              <a:t>a-b</a:t>
            </a:r>
          </a:p>
        </p:txBody>
      </p:sp>
      <p:sp>
        <p:nvSpPr>
          <p:cNvPr id="7" name="ZoneTexte 6">
            <a:extLst>
              <a:ext uri="{FF2B5EF4-FFF2-40B4-BE49-F238E27FC236}">
                <a16:creationId xmlns:a16="http://schemas.microsoft.com/office/drawing/2014/main" id="{1E1CD06A-A53D-CBE8-380F-501BC9E0134B}"/>
              </a:ext>
            </a:extLst>
          </p:cNvPr>
          <p:cNvSpPr txBox="1"/>
          <p:nvPr/>
        </p:nvSpPr>
        <p:spPr>
          <a:xfrm>
            <a:off x="4362450" y="4361656"/>
            <a:ext cx="942975" cy="369332"/>
          </a:xfrm>
          <a:prstGeom prst="rect">
            <a:avLst/>
          </a:prstGeom>
          <a:noFill/>
        </p:spPr>
        <p:txBody>
          <a:bodyPr wrap="square" rtlCol="0">
            <a:spAutoFit/>
          </a:bodyPr>
          <a:lstStyle/>
          <a:p>
            <a:r>
              <a:rPr lang="fr-CA" dirty="0">
                <a:solidFill>
                  <a:srgbClr val="00B050"/>
                </a:solidFill>
              </a:rPr>
              <a:t>a-b</a:t>
            </a:r>
          </a:p>
        </p:txBody>
      </p:sp>
      <p:sp>
        <p:nvSpPr>
          <p:cNvPr id="9" name="ZoneTexte 8">
            <a:extLst>
              <a:ext uri="{FF2B5EF4-FFF2-40B4-BE49-F238E27FC236}">
                <a16:creationId xmlns:a16="http://schemas.microsoft.com/office/drawing/2014/main" id="{01609FEF-ABFA-072E-F231-2EDE62913E57}"/>
              </a:ext>
            </a:extLst>
          </p:cNvPr>
          <p:cNvSpPr txBox="1"/>
          <p:nvPr/>
        </p:nvSpPr>
        <p:spPr>
          <a:xfrm>
            <a:off x="3543300" y="2705894"/>
            <a:ext cx="942975" cy="369332"/>
          </a:xfrm>
          <a:prstGeom prst="rect">
            <a:avLst/>
          </a:prstGeom>
          <a:noFill/>
        </p:spPr>
        <p:txBody>
          <a:bodyPr wrap="square" rtlCol="0">
            <a:spAutoFit/>
          </a:bodyPr>
          <a:lstStyle/>
          <a:p>
            <a:r>
              <a:rPr lang="fr-CA" dirty="0">
                <a:solidFill>
                  <a:srgbClr val="00B050"/>
                </a:solidFill>
              </a:rPr>
              <a:t>a</a:t>
            </a:r>
          </a:p>
        </p:txBody>
      </p:sp>
      <p:pic>
        <p:nvPicPr>
          <p:cNvPr id="10" name="Image 9">
            <a:extLst>
              <a:ext uri="{FF2B5EF4-FFF2-40B4-BE49-F238E27FC236}">
                <a16:creationId xmlns:a16="http://schemas.microsoft.com/office/drawing/2014/main" id="{FE974026-76BD-4704-A0FF-D8FC721A9861}"/>
              </a:ext>
            </a:extLst>
          </p:cNvPr>
          <p:cNvPicPr>
            <a:picLocks noChangeAspect="1"/>
          </p:cNvPicPr>
          <p:nvPr/>
        </p:nvPicPr>
        <p:blipFill>
          <a:blip r:embed="rId5"/>
          <a:stretch>
            <a:fillRect/>
          </a:stretch>
        </p:blipFill>
        <p:spPr>
          <a:xfrm>
            <a:off x="6781062" y="2096209"/>
            <a:ext cx="5287113" cy="1219370"/>
          </a:xfrm>
          <a:prstGeom prst="rect">
            <a:avLst/>
          </a:prstGeom>
        </p:spPr>
      </p:pic>
    </p:spTree>
    <p:extLst>
      <p:ext uri="{BB962C8B-B14F-4D97-AF65-F5344CB8AC3E}">
        <p14:creationId xmlns:p14="http://schemas.microsoft.com/office/powerpoint/2010/main" val="4938322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a:extLst>
            <a:ext uri="{FF2B5EF4-FFF2-40B4-BE49-F238E27FC236}">
              <a16:creationId xmlns:a16="http://schemas.microsoft.com/office/drawing/2014/main" id="{957977B8-C4B2-2073-270F-14C48E9A50BF}"/>
            </a:ext>
          </a:extLst>
        </p:cNvPr>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537F435D-263B-3A2C-763F-D052C20E33EE}"/>
              </a:ext>
            </a:extLst>
          </p:cNvPr>
          <p:cNvSpPr>
            <a:spLocks noGrp="1"/>
          </p:cNvSpPr>
          <p:nvPr>
            <p:ph idx="1"/>
          </p:nvPr>
        </p:nvSpPr>
        <p:spPr>
          <a:xfrm>
            <a:off x="676275" y="530225"/>
            <a:ext cx="10515600" cy="5518150"/>
          </a:xfrm>
        </p:spPr>
        <p:txBody>
          <a:bodyPr>
            <a:normAutofit/>
          </a:bodyPr>
          <a:lstStyle/>
          <a:p>
            <a:pPr marL="0" indent="0" algn="ctr">
              <a:buNone/>
            </a:pPr>
            <a:r>
              <a:rPr lang="fr-CA" sz="5400" dirty="0"/>
              <a:t>Pouvons-nous trouver avec</a:t>
            </a:r>
            <a:br>
              <a:rPr lang="fr-CA" sz="5400" dirty="0"/>
            </a:br>
            <a:r>
              <a:rPr lang="fr-CA" sz="5400" dirty="0"/>
              <a:t> une règle et un compas :</a:t>
            </a:r>
          </a:p>
          <a:p>
            <a:pPr>
              <a:lnSpc>
                <a:spcPct val="150000"/>
              </a:lnSpc>
            </a:pPr>
            <a:r>
              <a:rPr lang="fr-CA" sz="5400" dirty="0"/>
              <a:t> La quadrature du cercle ?</a:t>
            </a:r>
          </a:p>
          <a:p>
            <a:pPr>
              <a:lnSpc>
                <a:spcPct val="150000"/>
              </a:lnSpc>
            </a:pPr>
            <a:r>
              <a:rPr lang="fr-CA" sz="5400" dirty="0"/>
              <a:t> La trisection de l’angle ?</a:t>
            </a:r>
          </a:p>
          <a:p>
            <a:endParaRPr lang="fr-CA" sz="5400" dirty="0"/>
          </a:p>
        </p:txBody>
      </p:sp>
    </p:spTree>
    <p:extLst>
      <p:ext uri="{BB962C8B-B14F-4D97-AF65-F5344CB8AC3E}">
        <p14:creationId xmlns:p14="http://schemas.microsoft.com/office/powerpoint/2010/main" val="222026843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a:extLst>
            <a:ext uri="{FF2B5EF4-FFF2-40B4-BE49-F238E27FC236}">
              <a16:creationId xmlns:a16="http://schemas.microsoft.com/office/drawing/2014/main" id="{57BB056B-96B6-7794-4E2E-93B8D0F7B9F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Espace réservé du contenu 4">
                <a:extLst>
                  <a:ext uri="{FF2B5EF4-FFF2-40B4-BE49-F238E27FC236}">
                    <a16:creationId xmlns:a16="http://schemas.microsoft.com/office/drawing/2014/main" id="{DDAEF043-D191-1FD8-CD45-31AA7C273B58}"/>
                  </a:ext>
                </a:extLst>
              </p:cNvPr>
              <p:cNvSpPr>
                <a:spLocks noGrp="1"/>
              </p:cNvSpPr>
              <p:nvPr>
                <p:ph idx="1"/>
              </p:nvPr>
            </p:nvSpPr>
            <p:spPr>
              <a:xfrm>
                <a:off x="676275" y="530225"/>
                <a:ext cx="10515600" cy="5518150"/>
              </a:xfrm>
            </p:spPr>
            <p:txBody>
              <a:bodyPr>
                <a:normAutofit/>
              </a:bodyPr>
              <a:lstStyle/>
              <a:p>
                <a:pPr marL="0" indent="0" algn="ctr">
                  <a:buNone/>
                </a:pPr>
                <a:r>
                  <a:rPr lang="fr-CA" sz="5400" dirty="0"/>
                  <a:t>Définition de l’ensemble </a:t>
                </a:r>
                <a14:m>
                  <m:oMath xmlns:m="http://schemas.openxmlformats.org/officeDocument/2006/math">
                    <m:r>
                      <a:rPr lang="fr-CA" sz="5400" i="1" smtClean="0">
                        <a:latin typeface="Cambria Math" panose="02040503050406030204" pitchFamily="18" charset="0"/>
                        <a:ea typeface="Cambria Math" panose="02040503050406030204" pitchFamily="18" charset="0"/>
                      </a:rPr>
                      <m:t>𝔼</m:t>
                    </m:r>
                  </m:oMath>
                </a14:m>
                <a:endParaRPr lang="fr-CA" sz="5400" dirty="0"/>
              </a:p>
              <a:p>
                <a:pPr marL="0" indent="0">
                  <a:lnSpc>
                    <a:spcPct val="150000"/>
                  </a:lnSpc>
                  <a:buNone/>
                </a:pPr>
                <a:endParaRPr lang="fr-CA" sz="5400" dirty="0"/>
              </a:p>
            </p:txBody>
          </p:sp>
        </mc:Choice>
        <mc:Fallback xmlns="">
          <p:sp>
            <p:nvSpPr>
              <p:cNvPr id="5" name="Espace réservé du contenu 4">
                <a:extLst>
                  <a:ext uri="{FF2B5EF4-FFF2-40B4-BE49-F238E27FC236}">
                    <a16:creationId xmlns:a16="http://schemas.microsoft.com/office/drawing/2014/main" id="{DDAEF043-D191-1FD8-CD45-31AA7C273B58}"/>
                  </a:ext>
                </a:extLst>
              </p:cNvPr>
              <p:cNvSpPr>
                <a:spLocks noGrp="1" noRot="1" noChangeAspect="1" noMove="1" noResize="1" noEditPoints="1" noAdjustHandles="1" noChangeArrowheads="1" noChangeShapeType="1" noTextEdit="1"/>
              </p:cNvSpPr>
              <p:nvPr>
                <p:ph idx="1"/>
              </p:nvPr>
            </p:nvSpPr>
            <p:spPr>
              <a:xfrm>
                <a:off x="676275" y="530225"/>
                <a:ext cx="10515600" cy="5518150"/>
              </a:xfrm>
              <a:blipFill>
                <a:blip r:embed="rId4"/>
                <a:stretch>
                  <a:fillRect t="-4530"/>
                </a:stretch>
              </a:blipFill>
            </p:spPr>
            <p:txBody>
              <a:bodyPr/>
              <a:lstStyle/>
              <a:p>
                <a:r>
                  <a:rPr lang="fr-CA">
                    <a:noFill/>
                  </a:rPr>
                  <a:t> </a:t>
                </a:r>
              </a:p>
            </p:txBody>
          </p:sp>
        </mc:Fallback>
      </mc:AlternateContent>
      <p:pic>
        <p:nvPicPr>
          <p:cNvPr id="1028" name="Picture 4">
            <a:extLst>
              <a:ext uri="{FF2B5EF4-FFF2-40B4-BE49-F238E27FC236}">
                <a16:creationId xmlns:a16="http://schemas.microsoft.com/office/drawing/2014/main" id="{3BD4CA88-8BF1-56C7-4908-C605FE2A23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 y="1652588"/>
            <a:ext cx="7620000" cy="452437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465BCA4D-A4F0-DA6F-06D7-C931BA3E4A6C}"/>
              </a:ext>
            </a:extLst>
          </p:cNvPr>
          <p:cNvSpPr txBox="1"/>
          <p:nvPr/>
        </p:nvSpPr>
        <p:spPr>
          <a:xfrm>
            <a:off x="8572500" y="2229356"/>
            <a:ext cx="3095625" cy="3046988"/>
          </a:xfrm>
          <a:prstGeom prst="rect">
            <a:avLst/>
          </a:prstGeom>
          <a:noFill/>
        </p:spPr>
        <p:txBody>
          <a:bodyPr wrap="square" rtlCol="0">
            <a:spAutoFit/>
          </a:bodyPr>
          <a:lstStyle/>
          <a:p>
            <a:r>
              <a:rPr lang="fr-CA" sz="2400" b="0" i="0" dirty="0">
                <a:effectLst/>
                <a:latin typeface="Arial" panose="020B0604020202020204" pitchFamily="34" charset="0"/>
              </a:rPr>
              <a:t>Un </a:t>
            </a:r>
            <a:r>
              <a:rPr lang="fr-CA" sz="2400" b="1" i="0" dirty="0">
                <a:effectLst/>
                <a:latin typeface="Arial" panose="020B0604020202020204" pitchFamily="34" charset="0"/>
              </a:rPr>
              <a:t>nombre constructible</a:t>
            </a:r>
            <a:r>
              <a:rPr lang="fr-CA" sz="2400" b="0" i="0" dirty="0">
                <a:effectLst/>
                <a:latin typeface="Arial" panose="020B0604020202020204" pitchFamily="34" charset="0"/>
              </a:rPr>
              <a:t> est la mesure d'une longueur associée à deux points constructibles à la règle (non graduée) et au compas.</a:t>
            </a:r>
            <a:endParaRPr lang="fr-CA" sz="2400" dirty="0"/>
          </a:p>
        </p:txBody>
      </p:sp>
    </p:spTree>
    <p:extLst>
      <p:ext uri="{BB962C8B-B14F-4D97-AF65-F5344CB8AC3E}">
        <p14:creationId xmlns:p14="http://schemas.microsoft.com/office/powerpoint/2010/main" val="277221919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a:extLst>
            <a:ext uri="{FF2B5EF4-FFF2-40B4-BE49-F238E27FC236}">
              <a16:creationId xmlns:a16="http://schemas.microsoft.com/office/drawing/2014/main" id="{68A65345-E838-37AF-2A3C-D3B11AF41EE2}"/>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Espace réservé du contenu 4">
                <a:extLst>
                  <a:ext uri="{FF2B5EF4-FFF2-40B4-BE49-F238E27FC236}">
                    <a16:creationId xmlns:a16="http://schemas.microsoft.com/office/drawing/2014/main" id="{819D0211-45F0-674A-7A2E-71546F6440E5}"/>
                  </a:ext>
                </a:extLst>
              </p:cNvPr>
              <p:cNvSpPr>
                <a:spLocks noGrp="1"/>
              </p:cNvSpPr>
              <p:nvPr>
                <p:ph idx="1"/>
              </p:nvPr>
            </p:nvSpPr>
            <p:spPr>
              <a:xfrm>
                <a:off x="676275" y="530225"/>
                <a:ext cx="10515600" cy="5518150"/>
              </a:xfrm>
            </p:spPr>
            <p:txBody>
              <a:bodyPr>
                <a:normAutofit/>
              </a:bodyPr>
              <a:lstStyle/>
              <a:p>
                <a:pPr marL="0" indent="0" algn="ctr">
                  <a:buNone/>
                </a:pPr>
                <a:r>
                  <a:rPr lang="fr-CA" sz="5400" dirty="0"/>
                  <a:t>Définition de l’ensemble </a:t>
                </a:r>
                <a14:m>
                  <m:oMath xmlns:m="http://schemas.openxmlformats.org/officeDocument/2006/math">
                    <m:r>
                      <a:rPr lang="fr-CA" sz="5400" i="1" smtClean="0">
                        <a:latin typeface="Cambria Math" panose="02040503050406030204" pitchFamily="18" charset="0"/>
                        <a:ea typeface="Cambria Math" panose="02040503050406030204" pitchFamily="18" charset="0"/>
                      </a:rPr>
                      <m:t>𝔼</m:t>
                    </m:r>
                  </m:oMath>
                </a14:m>
                <a:endParaRPr lang="fr-CA" sz="5400" dirty="0"/>
              </a:p>
              <a:p>
                <a:pPr marL="0" indent="0">
                  <a:lnSpc>
                    <a:spcPct val="150000"/>
                  </a:lnSpc>
                  <a:buNone/>
                </a:pPr>
                <a:endParaRPr lang="fr-CA" sz="5400" dirty="0"/>
              </a:p>
            </p:txBody>
          </p:sp>
        </mc:Choice>
        <mc:Fallback xmlns="">
          <p:sp>
            <p:nvSpPr>
              <p:cNvPr id="5" name="Espace réservé du contenu 4">
                <a:extLst>
                  <a:ext uri="{FF2B5EF4-FFF2-40B4-BE49-F238E27FC236}">
                    <a16:creationId xmlns:a16="http://schemas.microsoft.com/office/drawing/2014/main" id="{819D0211-45F0-674A-7A2E-71546F6440E5}"/>
                  </a:ext>
                </a:extLst>
              </p:cNvPr>
              <p:cNvSpPr>
                <a:spLocks noGrp="1" noRot="1" noChangeAspect="1" noMove="1" noResize="1" noEditPoints="1" noAdjustHandles="1" noChangeArrowheads="1" noChangeShapeType="1" noTextEdit="1"/>
              </p:cNvSpPr>
              <p:nvPr>
                <p:ph idx="1"/>
              </p:nvPr>
            </p:nvSpPr>
            <p:spPr>
              <a:xfrm>
                <a:off x="676275" y="530225"/>
                <a:ext cx="10515600" cy="5518150"/>
              </a:xfrm>
              <a:blipFill>
                <a:blip r:embed="rId4"/>
                <a:stretch>
                  <a:fillRect t="-4530"/>
                </a:stretch>
              </a:blipFill>
            </p:spPr>
            <p:txBody>
              <a:bodyPr/>
              <a:lstStyle/>
              <a:p>
                <a:r>
                  <a:rPr lang="fr-CA">
                    <a:noFill/>
                  </a:rPr>
                  <a:t> </a:t>
                </a:r>
              </a:p>
            </p:txBody>
          </p:sp>
        </mc:Fallback>
      </mc:AlternateContent>
      <p:sp>
        <p:nvSpPr>
          <p:cNvPr id="3" name="ZoneTexte 2">
            <a:extLst>
              <a:ext uri="{FF2B5EF4-FFF2-40B4-BE49-F238E27FC236}">
                <a16:creationId xmlns:a16="http://schemas.microsoft.com/office/drawing/2014/main" id="{49DC27D8-9FD7-47E9-A753-C17E947C51E8}"/>
              </a:ext>
            </a:extLst>
          </p:cNvPr>
          <p:cNvSpPr txBox="1"/>
          <p:nvPr/>
        </p:nvSpPr>
        <p:spPr>
          <a:xfrm>
            <a:off x="1000125" y="2219325"/>
            <a:ext cx="5186974" cy="861774"/>
          </a:xfrm>
          <a:prstGeom prst="rect">
            <a:avLst/>
          </a:prstGeom>
          <a:noFill/>
        </p:spPr>
        <p:txBody>
          <a:bodyPr wrap="square" rtlCol="0">
            <a:spAutoFit/>
          </a:bodyPr>
          <a:lstStyle/>
          <a:p>
            <a:r>
              <a:rPr lang="fr-CA" sz="3200" dirty="0"/>
              <a:t>Les entiers sont constructibles </a:t>
            </a:r>
          </a:p>
          <a:p>
            <a:endParaRPr lang="fr-CA" dirty="0"/>
          </a:p>
        </p:txBody>
      </p:sp>
      <p:pic>
        <p:nvPicPr>
          <p:cNvPr id="4" name="Image 3">
            <a:extLst>
              <a:ext uri="{FF2B5EF4-FFF2-40B4-BE49-F238E27FC236}">
                <a16:creationId xmlns:a16="http://schemas.microsoft.com/office/drawing/2014/main" id="{DC62E9FE-3D58-CF11-9378-2CEDCEA9581C}"/>
              </a:ext>
            </a:extLst>
          </p:cNvPr>
          <p:cNvPicPr>
            <a:picLocks noChangeAspect="1"/>
          </p:cNvPicPr>
          <p:nvPr/>
        </p:nvPicPr>
        <p:blipFill>
          <a:blip r:embed="rId5"/>
          <a:stretch>
            <a:fillRect/>
          </a:stretch>
        </p:blipFill>
        <p:spPr>
          <a:xfrm>
            <a:off x="2661626" y="3289300"/>
            <a:ext cx="6065539" cy="2178050"/>
          </a:xfrm>
          <a:prstGeom prst="rect">
            <a:avLst/>
          </a:prstGeom>
        </p:spPr>
      </p:pic>
    </p:spTree>
    <p:extLst>
      <p:ext uri="{BB962C8B-B14F-4D97-AF65-F5344CB8AC3E}">
        <p14:creationId xmlns:p14="http://schemas.microsoft.com/office/powerpoint/2010/main" val="208685505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098526E-0E42-3763-C725-556D3E2ACAE3}"/>
              </a:ext>
            </a:extLst>
          </p:cNvPr>
          <p:cNvSpPr>
            <a:spLocks noGrp="1"/>
          </p:cNvSpPr>
          <p:nvPr>
            <p:ph idx="1"/>
          </p:nvPr>
        </p:nvSpPr>
        <p:spPr>
          <a:xfrm>
            <a:off x="676275" y="530225"/>
            <a:ext cx="10515600" cy="4351338"/>
          </a:xfrm>
        </p:spPr>
        <p:txBody>
          <a:bodyPr>
            <a:normAutofit/>
          </a:bodyPr>
          <a:lstStyle/>
          <a:p>
            <a:pPr marL="0" indent="0" algn="ctr">
              <a:buNone/>
            </a:pPr>
            <a:r>
              <a:rPr lang="fr-CA" sz="5400" dirty="0"/>
              <a:t>Qu’est-ce que la construction </a:t>
            </a:r>
            <a:br>
              <a:rPr lang="fr-CA" sz="5400" dirty="0"/>
            </a:br>
            <a:r>
              <a:rPr lang="fr-CA" sz="5400" dirty="0"/>
              <a:t>règle et compas ?</a:t>
            </a:r>
          </a:p>
        </p:txBody>
      </p:sp>
      <p:sp>
        <p:nvSpPr>
          <p:cNvPr id="6" name="Ellipse 5">
            <a:extLst>
              <a:ext uri="{FF2B5EF4-FFF2-40B4-BE49-F238E27FC236}">
                <a16:creationId xmlns:a16="http://schemas.microsoft.com/office/drawing/2014/main" id="{0AE291C6-47E8-D998-EFE6-03F7F3B29F75}"/>
              </a:ext>
            </a:extLst>
          </p:cNvPr>
          <p:cNvSpPr/>
          <p:nvPr/>
        </p:nvSpPr>
        <p:spPr>
          <a:xfrm>
            <a:off x="4357687" y="2705894"/>
            <a:ext cx="3476625" cy="3409950"/>
          </a:xfrm>
          <a:prstGeom prst="ellipse">
            <a:avLst/>
          </a:prstGeom>
          <a:noFill/>
          <a:ln w="28575">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r-CA"/>
          </a:p>
        </p:txBody>
      </p:sp>
      <p:cxnSp>
        <p:nvCxnSpPr>
          <p:cNvPr id="8" name="Connecteur droit 7">
            <a:extLst>
              <a:ext uri="{FF2B5EF4-FFF2-40B4-BE49-F238E27FC236}">
                <a16:creationId xmlns:a16="http://schemas.microsoft.com/office/drawing/2014/main" id="{FD1CECC8-D5B6-4C6D-E578-E83F1859DF77}"/>
              </a:ext>
            </a:extLst>
          </p:cNvPr>
          <p:cNvCxnSpPr/>
          <p:nvPr/>
        </p:nvCxnSpPr>
        <p:spPr>
          <a:xfrm>
            <a:off x="3281362" y="4410869"/>
            <a:ext cx="530542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7117F25C-2A44-04B5-535B-D76F1D3FBE14}"/>
              </a:ext>
            </a:extLst>
          </p:cNvPr>
          <p:cNvCxnSpPr/>
          <p:nvPr/>
        </p:nvCxnSpPr>
        <p:spPr>
          <a:xfrm>
            <a:off x="3281362" y="2409825"/>
            <a:ext cx="5305425" cy="3706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235682"/>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a:extLst>
            <a:ext uri="{FF2B5EF4-FFF2-40B4-BE49-F238E27FC236}">
              <a16:creationId xmlns:a16="http://schemas.microsoft.com/office/drawing/2014/main" id="{5BE22410-916F-3339-A0F9-77BBC82431D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Espace réservé du contenu 4">
                <a:extLst>
                  <a:ext uri="{FF2B5EF4-FFF2-40B4-BE49-F238E27FC236}">
                    <a16:creationId xmlns:a16="http://schemas.microsoft.com/office/drawing/2014/main" id="{0F6A98D6-34C5-DCCB-A853-1F06816790DD}"/>
                  </a:ext>
                </a:extLst>
              </p:cNvPr>
              <p:cNvSpPr>
                <a:spLocks noGrp="1"/>
              </p:cNvSpPr>
              <p:nvPr>
                <p:ph idx="1"/>
              </p:nvPr>
            </p:nvSpPr>
            <p:spPr>
              <a:xfrm>
                <a:off x="676275" y="530225"/>
                <a:ext cx="10515600" cy="5518150"/>
              </a:xfrm>
            </p:spPr>
            <p:txBody>
              <a:bodyPr>
                <a:normAutofit/>
              </a:bodyPr>
              <a:lstStyle/>
              <a:p>
                <a:pPr marL="0" indent="0" algn="ctr">
                  <a:buNone/>
                </a:pPr>
                <a:r>
                  <a:rPr lang="fr-CA" sz="5400" dirty="0"/>
                  <a:t>Définition de l’ensemble </a:t>
                </a:r>
                <a14:m>
                  <m:oMath xmlns:m="http://schemas.openxmlformats.org/officeDocument/2006/math">
                    <m:r>
                      <a:rPr lang="fr-CA" sz="5400" i="1" smtClean="0">
                        <a:latin typeface="Cambria Math" panose="02040503050406030204" pitchFamily="18" charset="0"/>
                        <a:ea typeface="Cambria Math" panose="02040503050406030204" pitchFamily="18" charset="0"/>
                      </a:rPr>
                      <m:t>𝔼</m:t>
                    </m:r>
                  </m:oMath>
                </a14:m>
                <a:endParaRPr lang="fr-CA" sz="5400" dirty="0"/>
              </a:p>
              <a:p>
                <a:pPr marL="0" indent="0">
                  <a:lnSpc>
                    <a:spcPct val="150000"/>
                  </a:lnSpc>
                  <a:buNone/>
                </a:pPr>
                <a:endParaRPr lang="fr-CA" sz="5400" dirty="0"/>
              </a:p>
            </p:txBody>
          </p:sp>
        </mc:Choice>
        <mc:Fallback xmlns="">
          <p:sp>
            <p:nvSpPr>
              <p:cNvPr id="5" name="Espace réservé du contenu 4">
                <a:extLst>
                  <a:ext uri="{FF2B5EF4-FFF2-40B4-BE49-F238E27FC236}">
                    <a16:creationId xmlns:a16="http://schemas.microsoft.com/office/drawing/2014/main" id="{0F6A98D6-34C5-DCCB-A853-1F06816790DD}"/>
                  </a:ext>
                </a:extLst>
              </p:cNvPr>
              <p:cNvSpPr>
                <a:spLocks noGrp="1" noRot="1" noChangeAspect="1" noMove="1" noResize="1" noEditPoints="1" noAdjustHandles="1" noChangeArrowheads="1" noChangeShapeType="1" noTextEdit="1"/>
              </p:cNvSpPr>
              <p:nvPr>
                <p:ph idx="1"/>
              </p:nvPr>
            </p:nvSpPr>
            <p:spPr>
              <a:xfrm>
                <a:off x="676275" y="530225"/>
                <a:ext cx="10515600" cy="5518150"/>
              </a:xfrm>
              <a:blipFill>
                <a:blip r:embed="rId4"/>
                <a:stretch>
                  <a:fillRect t="-4530"/>
                </a:stretch>
              </a:blipFill>
            </p:spPr>
            <p:txBody>
              <a:bodyPr/>
              <a:lstStyle/>
              <a:p>
                <a:r>
                  <a:rPr lang="fr-CA">
                    <a:noFill/>
                  </a:rPr>
                  <a:t> </a:t>
                </a:r>
              </a:p>
            </p:txBody>
          </p:sp>
        </mc:Fallback>
      </mc:AlternateContent>
      <p:sp>
        <p:nvSpPr>
          <p:cNvPr id="3" name="ZoneTexte 2">
            <a:extLst>
              <a:ext uri="{FF2B5EF4-FFF2-40B4-BE49-F238E27FC236}">
                <a16:creationId xmlns:a16="http://schemas.microsoft.com/office/drawing/2014/main" id="{A745C297-564C-AB78-7319-FBA4D5D928FA}"/>
              </a:ext>
            </a:extLst>
          </p:cNvPr>
          <p:cNvSpPr txBox="1"/>
          <p:nvPr/>
        </p:nvSpPr>
        <p:spPr>
          <a:xfrm>
            <a:off x="1095375" y="1771650"/>
            <a:ext cx="5186974" cy="523220"/>
          </a:xfrm>
          <a:prstGeom prst="rect">
            <a:avLst/>
          </a:prstGeom>
          <a:noFill/>
        </p:spPr>
        <p:txBody>
          <a:bodyPr wrap="square" rtlCol="0">
            <a:spAutoFit/>
          </a:bodyPr>
          <a:lstStyle/>
          <a:p>
            <a:r>
              <a:rPr lang="fr-CA" sz="2800" dirty="0"/>
              <a:t>Addition</a:t>
            </a:r>
            <a:endParaRPr lang="fr-CA" dirty="0"/>
          </a:p>
        </p:txBody>
      </p:sp>
      <p:pic>
        <p:nvPicPr>
          <p:cNvPr id="6" name="Image 5">
            <a:extLst>
              <a:ext uri="{FF2B5EF4-FFF2-40B4-BE49-F238E27FC236}">
                <a16:creationId xmlns:a16="http://schemas.microsoft.com/office/drawing/2014/main" id="{32AABCEE-D268-5CEA-F4F0-BF122ABBC966}"/>
              </a:ext>
            </a:extLst>
          </p:cNvPr>
          <p:cNvPicPr>
            <a:picLocks noChangeAspect="1"/>
          </p:cNvPicPr>
          <p:nvPr/>
        </p:nvPicPr>
        <p:blipFill>
          <a:blip r:embed="rId5"/>
          <a:stretch>
            <a:fillRect/>
          </a:stretch>
        </p:blipFill>
        <p:spPr>
          <a:xfrm>
            <a:off x="2280705" y="2519562"/>
            <a:ext cx="7630590" cy="1209844"/>
          </a:xfrm>
          <a:prstGeom prst="rect">
            <a:avLst/>
          </a:prstGeom>
        </p:spPr>
      </p:pic>
      <p:sp>
        <p:nvSpPr>
          <p:cNvPr id="7" name="ZoneTexte 6">
            <a:extLst>
              <a:ext uri="{FF2B5EF4-FFF2-40B4-BE49-F238E27FC236}">
                <a16:creationId xmlns:a16="http://schemas.microsoft.com/office/drawing/2014/main" id="{3C3B68F8-E8F7-2B17-A343-14385D1C6C66}"/>
              </a:ext>
            </a:extLst>
          </p:cNvPr>
          <p:cNvSpPr txBox="1"/>
          <p:nvPr/>
        </p:nvSpPr>
        <p:spPr>
          <a:xfrm>
            <a:off x="1095375" y="4113443"/>
            <a:ext cx="5186974" cy="523220"/>
          </a:xfrm>
          <a:prstGeom prst="rect">
            <a:avLst/>
          </a:prstGeom>
          <a:noFill/>
        </p:spPr>
        <p:txBody>
          <a:bodyPr wrap="square" rtlCol="0">
            <a:spAutoFit/>
          </a:bodyPr>
          <a:lstStyle/>
          <a:p>
            <a:r>
              <a:rPr lang="fr-CA" sz="2800" dirty="0"/>
              <a:t>Soustraction</a:t>
            </a:r>
            <a:endParaRPr lang="fr-CA" dirty="0"/>
          </a:p>
        </p:txBody>
      </p:sp>
      <p:pic>
        <p:nvPicPr>
          <p:cNvPr id="8" name="Image 7">
            <a:extLst>
              <a:ext uri="{FF2B5EF4-FFF2-40B4-BE49-F238E27FC236}">
                <a16:creationId xmlns:a16="http://schemas.microsoft.com/office/drawing/2014/main" id="{45FC2CCB-D395-EF3A-E920-C7FD0A344B01}"/>
              </a:ext>
            </a:extLst>
          </p:cNvPr>
          <p:cNvPicPr>
            <a:picLocks noChangeAspect="1"/>
          </p:cNvPicPr>
          <p:nvPr/>
        </p:nvPicPr>
        <p:blipFill>
          <a:blip r:embed="rId6"/>
          <a:stretch>
            <a:fillRect/>
          </a:stretch>
        </p:blipFill>
        <p:spPr>
          <a:xfrm>
            <a:off x="2280705" y="4893576"/>
            <a:ext cx="7773485" cy="1276528"/>
          </a:xfrm>
          <a:prstGeom prst="rect">
            <a:avLst/>
          </a:prstGeom>
        </p:spPr>
      </p:pic>
      <p:sp>
        <p:nvSpPr>
          <p:cNvPr id="9" name="Accolade fermante 8">
            <a:extLst>
              <a:ext uri="{FF2B5EF4-FFF2-40B4-BE49-F238E27FC236}">
                <a16:creationId xmlns:a16="http://schemas.microsoft.com/office/drawing/2014/main" id="{6321E867-E9FA-C0B6-0F22-F777E8F9DD9C}"/>
              </a:ext>
            </a:extLst>
          </p:cNvPr>
          <p:cNvSpPr/>
          <p:nvPr/>
        </p:nvSpPr>
        <p:spPr>
          <a:xfrm rot="16200000">
            <a:off x="5572126" y="-590005"/>
            <a:ext cx="371475" cy="654367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0" name="Accolade fermante 9">
            <a:extLst>
              <a:ext uri="{FF2B5EF4-FFF2-40B4-BE49-F238E27FC236}">
                <a16:creationId xmlns:a16="http://schemas.microsoft.com/office/drawing/2014/main" id="{F6D467EA-A853-B3C2-B35C-B1657E428521}"/>
              </a:ext>
            </a:extLst>
          </p:cNvPr>
          <p:cNvSpPr/>
          <p:nvPr/>
        </p:nvSpPr>
        <p:spPr>
          <a:xfrm rot="16200000">
            <a:off x="3300413" y="4079188"/>
            <a:ext cx="371475" cy="200025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1" name="ZoneTexte 10">
            <a:extLst>
              <a:ext uri="{FF2B5EF4-FFF2-40B4-BE49-F238E27FC236}">
                <a16:creationId xmlns:a16="http://schemas.microsoft.com/office/drawing/2014/main" id="{B881E6A6-58CA-2776-0531-17AAA4ADE36B}"/>
              </a:ext>
            </a:extLst>
          </p:cNvPr>
          <p:cNvSpPr txBox="1"/>
          <p:nvPr/>
        </p:nvSpPr>
        <p:spPr>
          <a:xfrm>
            <a:off x="5486400" y="2077983"/>
            <a:ext cx="609600" cy="369332"/>
          </a:xfrm>
          <a:prstGeom prst="rect">
            <a:avLst/>
          </a:prstGeom>
          <a:noFill/>
        </p:spPr>
        <p:txBody>
          <a:bodyPr wrap="square" rtlCol="0">
            <a:spAutoFit/>
          </a:bodyPr>
          <a:lstStyle/>
          <a:p>
            <a:r>
              <a:rPr lang="fr-CA" dirty="0"/>
              <a:t>X+Y</a:t>
            </a:r>
          </a:p>
        </p:txBody>
      </p:sp>
      <p:sp>
        <p:nvSpPr>
          <p:cNvPr id="12" name="ZoneTexte 11">
            <a:extLst>
              <a:ext uri="{FF2B5EF4-FFF2-40B4-BE49-F238E27FC236}">
                <a16:creationId xmlns:a16="http://schemas.microsoft.com/office/drawing/2014/main" id="{4347E000-0416-1CA8-D664-09C7183F8957}"/>
              </a:ext>
            </a:extLst>
          </p:cNvPr>
          <p:cNvSpPr txBox="1"/>
          <p:nvPr/>
        </p:nvSpPr>
        <p:spPr>
          <a:xfrm>
            <a:off x="3248025" y="4455363"/>
            <a:ext cx="609600" cy="369332"/>
          </a:xfrm>
          <a:prstGeom prst="rect">
            <a:avLst/>
          </a:prstGeom>
          <a:noFill/>
        </p:spPr>
        <p:txBody>
          <a:bodyPr wrap="square" rtlCol="0">
            <a:spAutoFit/>
          </a:bodyPr>
          <a:lstStyle/>
          <a:p>
            <a:r>
              <a:rPr lang="fr-CA" dirty="0"/>
              <a:t>X-Y</a:t>
            </a:r>
          </a:p>
        </p:txBody>
      </p:sp>
    </p:spTree>
    <p:extLst>
      <p:ext uri="{BB962C8B-B14F-4D97-AF65-F5344CB8AC3E}">
        <p14:creationId xmlns:p14="http://schemas.microsoft.com/office/powerpoint/2010/main" val="257945665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a:extLst>
            <a:ext uri="{FF2B5EF4-FFF2-40B4-BE49-F238E27FC236}">
              <a16:creationId xmlns:a16="http://schemas.microsoft.com/office/drawing/2014/main" id="{73672D56-A632-5B2C-3C94-A77EB4240D8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Espace réservé du contenu 4">
                <a:extLst>
                  <a:ext uri="{FF2B5EF4-FFF2-40B4-BE49-F238E27FC236}">
                    <a16:creationId xmlns:a16="http://schemas.microsoft.com/office/drawing/2014/main" id="{2BCF1F30-72FA-B19D-6B49-4BA54B8913EE}"/>
                  </a:ext>
                </a:extLst>
              </p:cNvPr>
              <p:cNvSpPr>
                <a:spLocks noGrp="1"/>
              </p:cNvSpPr>
              <p:nvPr>
                <p:ph idx="1"/>
              </p:nvPr>
            </p:nvSpPr>
            <p:spPr>
              <a:xfrm>
                <a:off x="676275" y="530225"/>
                <a:ext cx="10515600" cy="5518150"/>
              </a:xfrm>
            </p:spPr>
            <p:txBody>
              <a:bodyPr>
                <a:normAutofit/>
              </a:bodyPr>
              <a:lstStyle/>
              <a:p>
                <a:pPr marL="0" indent="0" algn="ctr">
                  <a:buNone/>
                </a:pPr>
                <a:r>
                  <a:rPr lang="fr-CA" sz="5400" dirty="0"/>
                  <a:t>Définition de l’ensemble </a:t>
                </a:r>
                <a14:m>
                  <m:oMath xmlns:m="http://schemas.openxmlformats.org/officeDocument/2006/math">
                    <m:r>
                      <a:rPr lang="fr-CA" sz="5400" i="1" smtClean="0">
                        <a:latin typeface="Cambria Math" panose="02040503050406030204" pitchFamily="18" charset="0"/>
                        <a:ea typeface="Cambria Math" panose="02040503050406030204" pitchFamily="18" charset="0"/>
                      </a:rPr>
                      <m:t>𝔼</m:t>
                    </m:r>
                  </m:oMath>
                </a14:m>
                <a:endParaRPr lang="fr-CA" sz="5400" dirty="0"/>
              </a:p>
              <a:p>
                <a:pPr marL="0" indent="0">
                  <a:lnSpc>
                    <a:spcPct val="150000"/>
                  </a:lnSpc>
                  <a:buNone/>
                </a:pPr>
                <a:endParaRPr lang="fr-CA" sz="5400" dirty="0"/>
              </a:p>
            </p:txBody>
          </p:sp>
        </mc:Choice>
        <mc:Fallback xmlns="">
          <p:sp>
            <p:nvSpPr>
              <p:cNvPr id="5" name="Espace réservé du contenu 4">
                <a:extLst>
                  <a:ext uri="{FF2B5EF4-FFF2-40B4-BE49-F238E27FC236}">
                    <a16:creationId xmlns:a16="http://schemas.microsoft.com/office/drawing/2014/main" id="{2BCF1F30-72FA-B19D-6B49-4BA54B8913EE}"/>
                  </a:ext>
                </a:extLst>
              </p:cNvPr>
              <p:cNvSpPr>
                <a:spLocks noGrp="1" noRot="1" noChangeAspect="1" noMove="1" noResize="1" noEditPoints="1" noAdjustHandles="1" noChangeArrowheads="1" noChangeShapeType="1" noTextEdit="1"/>
              </p:cNvSpPr>
              <p:nvPr>
                <p:ph idx="1"/>
              </p:nvPr>
            </p:nvSpPr>
            <p:spPr>
              <a:xfrm>
                <a:off x="676275" y="530225"/>
                <a:ext cx="10515600" cy="5518150"/>
              </a:xfrm>
              <a:blipFill>
                <a:blip r:embed="rId4"/>
                <a:stretch>
                  <a:fillRect t="-4530"/>
                </a:stretch>
              </a:blipFill>
            </p:spPr>
            <p:txBody>
              <a:bodyPr/>
              <a:lstStyle/>
              <a:p>
                <a:r>
                  <a:rPr lang="fr-CA">
                    <a:noFill/>
                  </a:rPr>
                  <a:t> </a:t>
                </a:r>
              </a:p>
            </p:txBody>
          </p:sp>
        </mc:Fallback>
      </mc:AlternateContent>
      <p:sp>
        <p:nvSpPr>
          <p:cNvPr id="3" name="ZoneTexte 2">
            <a:extLst>
              <a:ext uri="{FF2B5EF4-FFF2-40B4-BE49-F238E27FC236}">
                <a16:creationId xmlns:a16="http://schemas.microsoft.com/office/drawing/2014/main" id="{3F6B9A74-D0E6-5DF5-0835-6E0F8726411C}"/>
              </a:ext>
            </a:extLst>
          </p:cNvPr>
          <p:cNvSpPr txBox="1"/>
          <p:nvPr/>
        </p:nvSpPr>
        <p:spPr>
          <a:xfrm>
            <a:off x="1095375" y="1771650"/>
            <a:ext cx="5186974" cy="523220"/>
          </a:xfrm>
          <a:prstGeom prst="rect">
            <a:avLst/>
          </a:prstGeom>
          <a:noFill/>
        </p:spPr>
        <p:txBody>
          <a:bodyPr wrap="square" rtlCol="0">
            <a:spAutoFit/>
          </a:bodyPr>
          <a:lstStyle/>
          <a:p>
            <a:r>
              <a:rPr lang="fr-CA" sz="2800" dirty="0"/>
              <a:t>Multiplication</a:t>
            </a:r>
            <a:endParaRPr lang="fr-CA" dirty="0"/>
          </a:p>
        </p:txBody>
      </p:sp>
      <p:pic>
        <p:nvPicPr>
          <p:cNvPr id="2" name="Image 1">
            <a:extLst>
              <a:ext uri="{FF2B5EF4-FFF2-40B4-BE49-F238E27FC236}">
                <a16:creationId xmlns:a16="http://schemas.microsoft.com/office/drawing/2014/main" id="{9D8985F1-F004-1B54-23B7-36B5EB186CDD}"/>
              </a:ext>
            </a:extLst>
          </p:cNvPr>
          <p:cNvPicPr>
            <a:picLocks noChangeAspect="1"/>
          </p:cNvPicPr>
          <p:nvPr/>
        </p:nvPicPr>
        <p:blipFill>
          <a:blip r:embed="rId5"/>
          <a:stretch>
            <a:fillRect/>
          </a:stretch>
        </p:blipFill>
        <p:spPr>
          <a:xfrm>
            <a:off x="3688862" y="2485813"/>
            <a:ext cx="4350238" cy="3611947"/>
          </a:xfrm>
          <a:prstGeom prst="rect">
            <a:avLst/>
          </a:prstGeom>
        </p:spPr>
      </p:pic>
    </p:spTree>
    <p:extLst>
      <p:ext uri="{BB962C8B-B14F-4D97-AF65-F5344CB8AC3E}">
        <p14:creationId xmlns:p14="http://schemas.microsoft.com/office/powerpoint/2010/main" val="175371023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a:extLst>
            <a:ext uri="{FF2B5EF4-FFF2-40B4-BE49-F238E27FC236}">
              <a16:creationId xmlns:a16="http://schemas.microsoft.com/office/drawing/2014/main" id="{55AFC48E-AEE4-B4B8-4B85-DE1299B036A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Espace réservé du contenu 4">
                <a:extLst>
                  <a:ext uri="{FF2B5EF4-FFF2-40B4-BE49-F238E27FC236}">
                    <a16:creationId xmlns:a16="http://schemas.microsoft.com/office/drawing/2014/main" id="{245A323E-8941-6A38-070D-38021E0E6765}"/>
                  </a:ext>
                </a:extLst>
              </p:cNvPr>
              <p:cNvSpPr>
                <a:spLocks noGrp="1"/>
              </p:cNvSpPr>
              <p:nvPr>
                <p:ph idx="1"/>
              </p:nvPr>
            </p:nvSpPr>
            <p:spPr>
              <a:xfrm>
                <a:off x="676275" y="530225"/>
                <a:ext cx="10515600" cy="5518150"/>
              </a:xfrm>
            </p:spPr>
            <p:txBody>
              <a:bodyPr>
                <a:normAutofit/>
              </a:bodyPr>
              <a:lstStyle/>
              <a:p>
                <a:pPr marL="0" indent="0" algn="ctr">
                  <a:buNone/>
                </a:pPr>
                <a:r>
                  <a:rPr lang="fr-CA" sz="5400" dirty="0"/>
                  <a:t>Définition de l’ensemble </a:t>
                </a:r>
                <a14:m>
                  <m:oMath xmlns:m="http://schemas.openxmlformats.org/officeDocument/2006/math">
                    <m:r>
                      <a:rPr lang="fr-CA" sz="5400" i="1" smtClean="0">
                        <a:latin typeface="Cambria Math" panose="02040503050406030204" pitchFamily="18" charset="0"/>
                        <a:ea typeface="Cambria Math" panose="02040503050406030204" pitchFamily="18" charset="0"/>
                      </a:rPr>
                      <m:t>𝔼</m:t>
                    </m:r>
                  </m:oMath>
                </a14:m>
                <a:endParaRPr lang="fr-CA" sz="5400" dirty="0"/>
              </a:p>
              <a:p>
                <a:pPr marL="0" indent="0">
                  <a:lnSpc>
                    <a:spcPct val="150000"/>
                  </a:lnSpc>
                  <a:buNone/>
                </a:pPr>
                <a:endParaRPr lang="fr-CA" sz="5400" dirty="0"/>
              </a:p>
            </p:txBody>
          </p:sp>
        </mc:Choice>
        <mc:Fallback xmlns="">
          <p:sp>
            <p:nvSpPr>
              <p:cNvPr id="5" name="Espace réservé du contenu 4">
                <a:extLst>
                  <a:ext uri="{FF2B5EF4-FFF2-40B4-BE49-F238E27FC236}">
                    <a16:creationId xmlns:a16="http://schemas.microsoft.com/office/drawing/2014/main" id="{245A323E-8941-6A38-070D-38021E0E6765}"/>
                  </a:ext>
                </a:extLst>
              </p:cNvPr>
              <p:cNvSpPr>
                <a:spLocks noGrp="1" noRot="1" noChangeAspect="1" noMove="1" noResize="1" noEditPoints="1" noAdjustHandles="1" noChangeArrowheads="1" noChangeShapeType="1" noTextEdit="1"/>
              </p:cNvSpPr>
              <p:nvPr>
                <p:ph idx="1"/>
              </p:nvPr>
            </p:nvSpPr>
            <p:spPr>
              <a:xfrm>
                <a:off x="676275" y="530225"/>
                <a:ext cx="10515600" cy="5518150"/>
              </a:xfrm>
              <a:blipFill>
                <a:blip r:embed="rId4"/>
                <a:stretch>
                  <a:fillRect t="-4530"/>
                </a:stretch>
              </a:blipFill>
            </p:spPr>
            <p:txBody>
              <a:bodyPr/>
              <a:lstStyle/>
              <a:p>
                <a:r>
                  <a:rPr lang="fr-CA">
                    <a:noFill/>
                  </a:rPr>
                  <a:t> </a:t>
                </a:r>
              </a:p>
            </p:txBody>
          </p:sp>
        </mc:Fallback>
      </mc:AlternateContent>
      <p:sp>
        <p:nvSpPr>
          <p:cNvPr id="3" name="ZoneTexte 2">
            <a:extLst>
              <a:ext uri="{FF2B5EF4-FFF2-40B4-BE49-F238E27FC236}">
                <a16:creationId xmlns:a16="http://schemas.microsoft.com/office/drawing/2014/main" id="{F6F21491-F4CC-1FEE-DE67-FA91C8C7C71D}"/>
              </a:ext>
            </a:extLst>
          </p:cNvPr>
          <p:cNvSpPr txBox="1"/>
          <p:nvPr/>
        </p:nvSpPr>
        <p:spPr>
          <a:xfrm>
            <a:off x="1095375" y="1771650"/>
            <a:ext cx="5186974" cy="523220"/>
          </a:xfrm>
          <a:prstGeom prst="rect">
            <a:avLst/>
          </a:prstGeom>
          <a:noFill/>
        </p:spPr>
        <p:txBody>
          <a:bodyPr wrap="square" rtlCol="0">
            <a:spAutoFit/>
          </a:bodyPr>
          <a:lstStyle/>
          <a:p>
            <a:r>
              <a:rPr lang="fr-CA" sz="2800" dirty="0"/>
              <a:t>Division</a:t>
            </a:r>
            <a:endParaRPr lang="fr-CA" dirty="0"/>
          </a:p>
        </p:txBody>
      </p:sp>
      <p:pic>
        <p:nvPicPr>
          <p:cNvPr id="4" name="Image 3">
            <a:extLst>
              <a:ext uri="{FF2B5EF4-FFF2-40B4-BE49-F238E27FC236}">
                <a16:creationId xmlns:a16="http://schemas.microsoft.com/office/drawing/2014/main" id="{9D335B4D-726E-5438-4CC4-869685566F65}"/>
              </a:ext>
            </a:extLst>
          </p:cNvPr>
          <p:cNvPicPr>
            <a:picLocks noChangeAspect="1"/>
          </p:cNvPicPr>
          <p:nvPr/>
        </p:nvPicPr>
        <p:blipFill>
          <a:blip r:embed="rId5"/>
          <a:stretch>
            <a:fillRect/>
          </a:stretch>
        </p:blipFill>
        <p:spPr>
          <a:xfrm>
            <a:off x="3688862" y="2409618"/>
            <a:ext cx="4140688" cy="3450573"/>
          </a:xfrm>
          <a:prstGeom prst="rect">
            <a:avLst/>
          </a:prstGeom>
        </p:spPr>
      </p:pic>
    </p:spTree>
    <p:extLst>
      <p:ext uri="{BB962C8B-B14F-4D97-AF65-F5344CB8AC3E}">
        <p14:creationId xmlns:p14="http://schemas.microsoft.com/office/powerpoint/2010/main" val="65641550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a:extLst>
            <a:ext uri="{FF2B5EF4-FFF2-40B4-BE49-F238E27FC236}">
              <a16:creationId xmlns:a16="http://schemas.microsoft.com/office/drawing/2014/main" id="{C8E5D5CE-02E3-CB8B-B57B-5C044C4233B8}"/>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Espace réservé du contenu 4">
                <a:extLst>
                  <a:ext uri="{FF2B5EF4-FFF2-40B4-BE49-F238E27FC236}">
                    <a16:creationId xmlns:a16="http://schemas.microsoft.com/office/drawing/2014/main" id="{1B47DBB6-AF5C-FBEA-A803-9E04809D8EAF}"/>
                  </a:ext>
                </a:extLst>
              </p:cNvPr>
              <p:cNvSpPr>
                <a:spLocks noGrp="1"/>
              </p:cNvSpPr>
              <p:nvPr>
                <p:ph idx="1"/>
              </p:nvPr>
            </p:nvSpPr>
            <p:spPr>
              <a:xfrm>
                <a:off x="676275" y="530225"/>
                <a:ext cx="10515600" cy="5518150"/>
              </a:xfrm>
            </p:spPr>
            <p:txBody>
              <a:bodyPr>
                <a:normAutofit/>
              </a:bodyPr>
              <a:lstStyle/>
              <a:p>
                <a:pPr marL="0" indent="0" algn="ctr">
                  <a:buNone/>
                </a:pPr>
                <a:r>
                  <a:rPr lang="fr-CA" sz="5400" dirty="0"/>
                  <a:t>Définition de l’ensemble </a:t>
                </a:r>
                <a14:m>
                  <m:oMath xmlns:m="http://schemas.openxmlformats.org/officeDocument/2006/math">
                    <m:r>
                      <a:rPr lang="fr-CA" sz="5400" i="1" smtClean="0">
                        <a:latin typeface="Cambria Math" panose="02040503050406030204" pitchFamily="18" charset="0"/>
                        <a:ea typeface="Cambria Math" panose="02040503050406030204" pitchFamily="18" charset="0"/>
                      </a:rPr>
                      <m:t>𝔼</m:t>
                    </m:r>
                  </m:oMath>
                </a14:m>
                <a:endParaRPr lang="fr-CA" sz="5400" dirty="0"/>
              </a:p>
              <a:p>
                <a:pPr marL="0" indent="0">
                  <a:lnSpc>
                    <a:spcPct val="150000"/>
                  </a:lnSpc>
                  <a:buNone/>
                </a:pPr>
                <a:endParaRPr lang="fr-CA" sz="5400" dirty="0"/>
              </a:p>
            </p:txBody>
          </p:sp>
        </mc:Choice>
        <mc:Fallback xmlns="">
          <p:sp>
            <p:nvSpPr>
              <p:cNvPr id="5" name="Espace réservé du contenu 4">
                <a:extLst>
                  <a:ext uri="{FF2B5EF4-FFF2-40B4-BE49-F238E27FC236}">
                    <a16:creationId xmlns:a16="http://schemas.microsoft.com/office/drawing/2014/main" id="{1B47DBB6-AF5C-FBEA-A803-9E04809D8EAF}"/>
                  </a:ext>
                </a:extLst>
              </p:cNvPr>
              <p:cNvSpPr>
                <a:spLocks noGrp="1" noRot="1" noChangeAspect="1" noMove="1" noResize="1" noEditPoints="1" noAdjustHandles="1" noChangeArrowheads="1" noChangeShapeType="1" noTextEdit="1"/>
              </p:cNvSpPr>
              <p:nvPr>
                <p:ph idx="1"/>
              </p:nvPr>
            </p:nvSpPr>
            <p:spPr>
              <a:xfrm>
                <a:off x="676275" y="530225"/>
                <a:ext cx="10515600" cy="5518150"/>
              </a:xfrm>
              <a:blipFill>
                <a:blip r:embed="rId4"/>
                <a:stretch>
                  <a:fillRect t="-4530"/>
                </a:stretch>
              </a:blipFill>
            </p:spPr>
            <p:txBody>
              <a:bodyPr/>
              <a:lstStyle/>
              <a:p>
                <a:r>
                  <a:rPr lang="fr-CA">
                    <a:noFill/>
                  </a:rPr>
                  <a:t> </a:t>
                </a:r>
              </a:p>
            </p:txBody>
          </p:sp>
        </mc:Fallback>
      </mc:AlternateContent>
      <p:sp>
        <p:nvSpPr>
          <p:cNvPr id="3" name="ZoneTexte 2">
            <a:extLst>
              <a:ext uri="{FF2B5EF4-FFF2-40B4-BE49-F238E27FC236}">
                <a16:creationId xmlns:a16="http://schemas.microsoft.com/office/drawing/2014/main" id="{265E6F3A-B9CE-9855-A4F4-4F313E7C7869}"/>
              </a:ext>
            </a:extLst>
          </p:cNvPr>
          <p:cNvSpPr txBox="1"/>
          <p:nvPr/>
        </p:nvSpPr>
        <p:spPr>
          <a:xfrm>
            <a:off x="747101" y="1371600"/>
            <a:ext cx="5186974" cy="523220"/>
          </a:xfrm>
          <a:prstGeom prst="rect">
            <a:avLst/>
          </a:prstGeom>
          <a:noFill/>
        </p:spPr>
        <p:txBody>
          <a:bodyPr wrap="square" rtlCol="0">
            <a:spAutoFit/>
          </a:bodyPr>
          <a:lstStyle/>
          <a:p>
            <a:r>
              <a:rPr lang="fr-CA" sz="2800" dirty="0"/>
              <a:t>Extraction d’une racine carrée</a:t>
            </a:r>
            <a:endParaRPr lang="fr-CA" dirty="0"/>
          </a:p>
        </p:txBody>
      </p:sp>
      <p:sp>
        <p:nvSpPr>
          <p:cNvPr id="8" name="ZoneTexte 7">
            <a:extLst>
              <a:ext uri="{FF2B5EF4-FFF2-40B4-BE49-F238E27FC236}">
                <a16:creationId xmlns:a16="http://schemas.microsoft.com/office/drawing/2014/main" id="{7D1738E9-9F00-A3E2-F0CF-6B946AB6BD8C}"/>
              </a:ext>
            </a:extLst>
          </p:cNvPr>
          <p:cNvSpPr txBox="1"/>
          <p:nvPr/>
        </p:nvSpPr>
        <p:spPr>
          <a:xfrm>
            <a:off x="2151068" y="6185555"/>
            <a:ext cx="6808461" cy="369332"/>
          </a:xfrm>
          <a:prstGeom prst="rect">
            <a:avLst/>
          </a:prstGeom>
          <a:noFill/>
        </p:spPr>
        <p:txBody>
          <a:bodyPr wrap="square">
            <a:spAutoFit/>
          </a:bodyPr>
          <a:lstStyle/>
          <a:p>
            <a:r>
              <a:rPr lang="fr-CA" dirty="0"/>
              <a:t>https://fr.wikipedia.org/wiki/Fichier:Ruler_compass_squareeroot.ogg</a:t>
            </a:r>
          </a:p>
        </p:txBody>
      </p:sp>
      <p:pic>
        <p:nvPicPr>
          <p:cNvPr id="2" name="Image 1">
            <a:extLst>
              <a:ext uri="{FF2B5EF4-FFF2-40B4-BE49-F238E27FC236}">
                <a16:creationId xmlns:a16="http://schemas.microsoft.com/office/drawing/2014/main" id="{5FC1DF7D-E07F-6785-13DC-B468A66CC8EB}"/>
              </a:ext>
            </a:extLst>
          </p:cNvPr>
          <p:cNvPicPr>
            <a:picLocks noChangeAspect="1"/>
          </p:cNvPicPr>
          <p:nvPr/>
        </p:nvPicPr>
        <p:blipFill>
          <a:blip r:embed="rId5"/>
          <a:stretch>
            <a:fillRect/>
          </a:stretch>
        </p:blipFill>
        <p:spPr>
          <a:xfrm>
            <a:off x="1000125" y="2017205"/>
            <a:ext cx="3885712" cy="4031167"/>
          </a:xfrm>
          <a:prstGeom prst="rect">
            <a:avLst/>
          </a:prstGeom>
        </p:spPr>
      </p:pic>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349637C9-8A33-EB83-D461-2305FA4C829A}"/>
                  </a:ext>
                </a:extLst>
              </p:cNvPr>
              <p:cNvSpPr txBox="1"/>
              <p:nvPr/>
            </p:nvSpPr>
            <p:spPr>
              <a:xfrm>
                <a:off x="5534025" y="2174875"/>
                <a:ext cx="6067425" cy="3661836"/>
              </a:xfrm>
              <a:prstGeom prst="rect">
                <a:avLst/>
              </a:prstGeom>
              <a:solidFill>
                <a:schemeClr val="bg1"/>
              </a:solidFill>
            </p:spPr>
            <p:txBody>
              <a:bodyPr wrap="square" rtlCol="0">
                <a:spAutoFit/>
              </a:bodyPr>
              <a:lstStyle/>
              <a:p>
                <a:r>
                  <a:rPr lang="fr-CA" sz="2400" dirty="0"/>
                  <a:t>Les triangles ABF et BFD sont semblables.</a:t>
                </a:r>
              </a:p>
              <a:p>
                <a:endParaRPr lang="fr-CA" sz="2400" dirty="0"/>
              </a:p>
              <a:p>
                <a:r>
                  <a:rPr lang="fr-CA" sz="2400" dirty="0"/>
                  <a:t>Donc, on a </a:t>
                </a:r>
              </a:p>
              <a:p>
                <a:pPr/>
                <a14:m>
                  <m:oMathPara xmlns:m="http://schemas.openxmlformats.org/officeDocument/2006/math">
                    <m:oMathParaPr>
                      <m:jc m:val="centerGroup"/>
                    </m:oMathParaPr>
                    <m:oMath xmlns:m="http://schemas.openxmlformats.org/officeDocument/2006/math">
                      <m:f>
                        <m:fPr>
                          <m:ctrlPr>
                            <a:rPr lang="fr-CA" sz="2400" i="1">
                              <a:latin typeface="Cambria Math" panose="02040503050406030204" pitchFamily="18" charset="0"/>
                            </a:rPr>
                          </m:ctrlPr>
                        </m:fPr>
                        <m:num>
                          <m:r>
                            <a:rPr lang="fr-CA" sz="2400" i="1">
                              <a:latin typeface="Cambria Math" panose="02040503050406030204" pitchFamily="18" charset="0"/>
                            </a:rPr>
                            <m:t>𝑝</m:t>
                          </m:r>
                        </m:num>
                        <m:den>
                          <m:r>
                            <a:rPr lang="fr-CA" sz="2400" i="1">
                              <a:latin typeface="Cambria Math" panose="02040503050406030204" pitchFamily="18" charset="0"/>
                            </a:rPr>
                            <m:t>1</m:t>
                          </m:r>
                        </m:den>
                      </m:f>
                      <m:r>
                        <a:rPr lang="fr-CA" sz="2400" i="1">
                          <a:latin typeface="Cambria Math" panose="02040503050406030204" pitchFamily="18" charset="0"/>
                        </a:rPr>
                        <m:t>=</m:t>
                      </m:r>
                      <m:f>
                        <m:fPr>
                          <m:ctrlPr>
                            <a:rPr lang="fr-CA" sz="2400" i="1">
                              <a:latin typeface="Cambria Math" panose="02040503050406030204" pitchFamily="18" charset="0"/>
                            </a:rPr>
                          </m:ctrlPr>
                        </m:fPr>
                        <m:num>
                          <m:r>
                            <a:rPr lang="fr-CA" sz="2400" i="1">
                              <a:latin typeface="Cambria Math" panose="02040503050406030204" pitchFamily="18" charset="0"/>
                            </a:rPr>
                            <m:t>𝑎</m:t>
                          </m:r>
                        </m:num>
                        <m:den>
                          <m:r>
                            <a:rPr lang="fr-CA" sz="2400" i="1">
                              <a:latin typeface="Cambria Math" panose="02040503050406030204" pitchFamily="18" charset="0"/>
                            </a:rPr>
                            <m:t>𝑝</m:t>
                          </m:r>
                        </m:den>
                      </m:f>
                    </m:oMath>
                  </m:oMathPara>
                </a14:m>
                <a:endParaRPr lang="fr-CA" sz="2400" dirty="0"/>
              </a:p>
              <a:p>
                <a:r>
                  <a:rPr lang="fr-CA" sz="2400" dirty="0"/>
                  <a:t>Ou encore</a:t>
                </a:r>
              </a:p>
              <a:p>
                <a:pPr/>
                <a14:m>
                  <m:oMathPara xmlns:m="http://schemas.openxmlformats.org/officeDocument/2006/math">
                    <m:oMathParaPr>
                      <m:jc m:val="centerGroup"/>
                    </m:oMathParaPr>
                    <m:oMath xmlns:m="http://schemas.openxmlformats.org/officeDocument/2006/math">
                      <m:sSup>
                        <m:sSupPr>
                          <m:ctrlPr>
                            <a:rPr lang="fr-CA" sz="2400" i="1">
                              <a:latin typeface="Cambria Math" panose="02040503050406030204" pitchFamily="18" charset="0"/>
                            </a:rPr>
                          </m:ctrlPr>
                        </m:sSupPr>
                        <m:e>
                          <m:r>
                            <a:rPr lang="fr-CA" sz="2400" i="1">
                              <a:latin typeface="Cambria Math" panose="02040503050406030204" pitchFamily="18" charset="0"/>
                            </a:rPr>
                            <m:t>𝑝</m:t>
                          </m:r>
                        </m:e>
                        <m:sup>
                          <m:r>
                            <a:rPr lang="fr-CA" sz="2400" i="1">
                              <a:latin typeface="Cambria Math" panose="02040503050406030204" pitchFamily="18" charset="0"/>
                            </a:rPr>
                            <m:t>2</m:t>
                          </m:r>
                        </m:sup>
                      </m:sSup>
                      <m:r>
                        <a:rPr lang="fr-CA" sz="2400" i="1">
                          <a:latin typeface="Cambria Math" panose="02040503050406030204" pitchFamily="18" charset="0"/>
                        </a:rPr>
                        <m:t>=</m:t>
                      </m:r>
                      <m:r>
                        <a:rPr lang="fr-CA" sz="2400" i="1">
                          <a:latin typeface="Cambria Math" panose="02040503050406030204" pitchFamily="18" charset="0"/>
                        </a:rPr>
                        <m:t>𝑎</m:t>
                      </m:r>
                    </m:oMath>
                  </m:oMathPara>
                </a14:m>
                <a:endParaRPr lang="fr-CA" sz="2400" dirty="0"/>
              </a:p>
              <a:p>
                <a:r>
                  <a:rPr lang="fr-CA" sz="2400" dirty="0"/>
                  <a:t>C’est-à-dire</a:t>
                </a:r>
              </a:p>
              <a:p>
                <a:pPr/>
                <a14:m>
                  <m:oMathPara xmlns:m="http://schemas.openxmlformats.org/officeDocument/2006/math">
                    <m:oMathParaPr>
                      <m:jc m:val="centerGroup"/>
                    </m:oMathParaPr>
                    <m:oMath xmlns:m="http://schemas.openxmlformats.org/officeDocument/2006/math">
                      <m:r>
                        <a:rPr lang="fr-CA" sz="2400" i="1">
                          <a:latin typeface="Cambria Math" panose="02040503050406030204" pitchFamily="18" charset="0"/>
                        </a:rPr>
                        <m:t>𝑝</m:t>
                      </m:r>
                      <m:r>
                        <a:rPr lang="fr-CA" sz="2400" i="1">
                          <a:latin typeface="Cambria Math" panose="02040503050406030204" pitchFamily="18" charset="0"/>
                        </a:rPr>
                        <m:t>=</m:t>
                      </m:r>
                      <m:rad>
                        <m:radPr>
                          <m:degHide m:val="on"/>
                          <m:ctrlPr>
                            <a:rPr lang="fr-CA" sz="2400" i="1">
                              <a:latin typeface="Cambria Math" panose="02040503050406030204" pitchFamily="18" charset="0"/>
                            </a:rPr>
                          </m:ctrlPr>
                        </m:radPr>
                        <m:deg/>
                        <m:e>
                          <m:r>
                            <a:rPr lang="fr-CA" sz="2400" i="1">
                              <a:latin typeface="Cambria Math" panose="02040503050406030204" pitchFamily="18" charset="0"/>
                            </a:rPr>
                            <m:t>𝑎</m:t>
                          </m:r>
                        </m:e>
                      </m:rad>
                    </m:oMath>
                  </m:oMathPara>
                </a14:m>
                <a:endParaRPr lang="fr-CA" sz="2400" dirty="0"/>
              </a:p>
              <a:p>
                <a:endParaRPr lang="fr-CA" dirty="0"/>
              </a:p>
            </p:txBody>
          </p:sp>
        </mc:Choice>
        <mc:Fallback xmlns="">
          <p:sp>
            <p:nvSpPr>
              <p:cNvPr id="4" name="ZoneTexte 3">
                <a:extLst>
                  <a:ext uri="{FF2B5EF4-FFF2-40B4-BE49-F238E27FC236}">
                    <a16:creationId xmlns:a16="http://schemas.microsoft.com/office/drawing/2014/main" id="{349637C9-8A33-EB83-D461-2305FA4C829A}"/>
                  </a:ext>
                </a:extLst>
              </p:cNvPr>
              <p:cNvSpPr txBox="1">
                <a:spLocks noRot="1" noChangeAspect="1" noMove="1" noResize="1" noEditPoints="1" noAdjustHandles="1" noChangeArrowheads="1" noChangeShapeType="1" noTextEdit="1"/>
              </p:cNvSpPr>
              <p:nvPr/>
            </p:nvSpPr>
            <p:spPr>
              <a:xfrm>
                <a:off x="5534025" y="2174875"/>
                <a:ext cx="6067425" cy="3661836"/>
              </a:xfrm>
              <a:prstGeom prst="rect">
                <a:avLst/>
              </a:prstGeom>
              <a:blipFill>
                <a:blip r:embed="rId6"/>
                <a:stretch>
                  <a:fillRect l="-1608" t="-1333"/>
                </a:stretch>
              </a:blipFill>
            </p:spPr>
            <p:txBody>
              <a:bodyPr/>
              <a:lstStyle/>
              <a:p>
                <a:r>
                  <a:rPr lang="fr-CA">
                    <a:noFill/>
                  </a:rPr>
                  <a:t> </a:t>
                </a:r>
              </a:p>
            </p:txBody>
          </p:sp>
        </mc:Fallback>
      </mc:AlternateContent>
      <p:sp>
        <p:nvSpPr>
          <p:cNvPr id="11" name="ZoneTexte 10">
            <a:extLst>
              <a:ext uri="{FF2B5EF4-FFF2-40B4-BE49-F238E27FC236}">
                <a16:creationId xmlns:a16="http://schemas.microsoft.com/office/drawing/2014/main" id="{95EB8E03-CA91-8883-7CA3-CB3E20BADC63}"/>
              </a:ext>
            </a:extLst>
          </p:cNvPr>
          <p:cNvSpPr txBox="1"/>
          <p:nvPr/>
        </p:nvSpPr>
        <p:spPr>
          <a:xfrm>
            <a:off x="3990975" y="4143375"/>
            <a:ext cx="476252" cy="369332"/>
          </a:xfrm>
          <a:prstGeom prst="rect">
            <a:avLst/>
          </a:prstGeom>
          <a:noFill/>
        </p:spPr>
        <p:txBody>
          <a:bodyPr wrap="square" rtlCol="0">
            <a:spAutoFit/>
          </a:bodyPr>
          <a:lstStyle/>
          <a:p>
            <a:r>
              <a:rPr lang="fr-CA" dirty="0"/>
              <a:t>1</a:t>
            </a:r>
          </a:p>
        </p:txBody>
      </p:sp>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CBF59BFB-A3C1-449B-0442-B31A448D98FC}"/>
                  </a:ext>
                </a:extLst>
              </p:cNvPr>
              <p:cNvSpPr txBox="1"/>
              <p:nvPr/>
            </p:nvSpPr>
            <p:spPr>
              <a:xfrm>
                <a:off x="2151068" y="4156591"/>
                <a:ext cx="47625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CA" i="1">
                          <a:latin typeface="Cambria Math" panose="02040503050406030204" pitchFamily="18" charset="0"/>
                        </a:rPr>
                        <m:t>𝑝</m:t>
                      </m:r>
                    </m:oMath>
                  </m:oMathPara>
                </a14:m>
                <a:endParaRPr lang="fr-CA" dirty="0"/>
              </a:p>
            </p:txBody>
          </p:sp>
        </mc:Choice>
        <mc:Fallback xmlns="">
          <p:sp>
            <p:nvSpPr>
              <p:cNvPr id="12" name="ZoneTexte 11">
                <a:extLst>
                  <a:ext uri="{FF2B5EF4-FFF2-40B4-BE49-F238E27FC236}">
                    <a16:creationId xmlns:a16="http://schemas.microsoft.com/office/drawing/2014/main" id="{CBF59BFB-A3C1-449B-0442-B31A448D98FC}"/>
                  </a:ext>
                </a:extLst>
              </p:cNvPr>
              <p:cNvSpPr txBox="1">
                <a:spLocks noRot="1" noChangeAspect="1" noMove="1" noResize="1" noEditPoints="1" noAdjustHandles="1" noChangeArrowheads="1" noChangeShapeType="1" noTextEdit="1"/>
              </p:cNvSpPr>
              <p:nvPr/>
            </p:nvSpPr>
            <p:spPr>
              <a:xfrm>
                <a:off x="2151068" y="4156591"/>
                <a:ext cx="476252" cy="369332"/>
              </a:xfrm>
              <a:prstGeom prst="rect">
                <a:avLst/>
              </a:prstGeom>
              <a:blipFill>
                <a:blip r:embed="rId7"/>
                <a:stretch>
                  <a:fillRect b="-6667"/>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7054A0FB-5C07-1F73-F891-A51299343D5E}"/>
                  </a:ext>
                </a:extLst>
              </p:cNvPr>
              <p:cNvSpPr txBox="1"/>
              <p:nvPr/>
            </p:nvSpPr>
            <p:spPr>
              <a:xfrm>
                <a:off x="3170243" y="3244334"/>
                <a:ext cx="47625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CA" b="0" i="1" smtClean="0">
                          <a:latin typeface="Cambria Math" panose="02040503050406030204" pitchFamily="18" charset="0"/>
                        </a:rPr>
                        <m:t>𝑎</m:t>
                      </m:r>
                    </m:oMath>
                  </m:oMathPara>
                </a14:m>
                <a:endParaRPr lang="fr-CA" dirty="0"/>
              </a:p>
            </p:txBody>
          </p:sp>
        </mc:Choice>
        <mc:Fallback xmlns="">
          <p:sp>
            <p:nvSpPr>
              <p:cNvPr id="13" name="ZoneTexte 12">
                <a:extLst>
                  <a:ext uri="{FF2B5EF4-FFF2-40B4-BE49-F238E27FC236}">
                    <a16:creationId xmlns:a16="http://schemas.microsoft.com/office/drawing/2014/main" id="{7054A0FB-5C07-1F73-F891-A51299343D5E}"/>
                  </a:ext>
                </a:extLst>
              </p:cNvPr>
              <p:cNvSpPr txBox="1">
                <a:spLocks noRot="1" noChangeAspect="1" noMove="1" noResize="1" noEditPoints="1" noAdjustHandles="1" noChangeArrowheads="1" noChangeShapeType="1" noTextEdit="1"/>
              </p:cNvSpPr>
              <p:nvPr/>
            </p:nvSpPr>
            <p:spPr>
              <a:xfrm>
                <a:off x="3170243" y="3244334"/>
                <a:ext cx="476252" cy="369332"/>
              </a:xfrm>
              <a:prstGeom prst="rect">
                <a:avLst/>
              </a:prstGeom>
              <a:blipFill>
                <a:blip r:embed="rId8"/>
                <a:stretch>
                  <a:fillRect/>
                </a:stretch>
              </a:blipFill>
            </p:spPr>
            <p:txBody>
              <a:bodyPr/>
              <a:lstStyle/>
              <a:p>
                <a:r>
                  <a:rPr lang="fr-CA">
                    <a:noFill/>
                  </a:rPr>
                  <a:t> </a:t>
                </a:r>
              </a:p>
            </p:txBody>
          </p:sp>
        </mc:Fallback>
      </mc:AlternateContent>
    </p:spTree>
    <p:extLst>
      <p:ext uri="{BB962C8B-B14F-4D97-AF65-F5344CB8AC3E}">
        <p14:creationId xmlns:p14="http://schemas.microsoft.com/office/powerpoint/2010/main" val="334771487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a:extLst>
            <a:ext uri="{FF2B5EF4-FFF2-40B4-BE49-F238E27FC236}">
              <a16:creationId xmlns:a16="http://schemas.microsoft.com/office/drawing/2014/main" id="{E2A9BBA2-FFC0-8162-5098-AA20F062E14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Espace réservé du contenu 4">
                <a:extLst>
                  <a:ext uri="{FF2B5EF4-FFF2-40B4-BE49-F238E27FC236}">
                    <a16:creationId xmlns:a16="http://schemas.microsoft.com/office/drawing/2014/main" id="{AFC53C01-25BA-7F8C-24EE-040C69278FCD}"/>
                  </a:ext>
                </a:extLst>
              </p:cNvPr>
              <p:cNvSpPr>
                <a:spLocks noGrp="1"/>
              </p:cNvSpPr>
              <p:nvPr>
                <p:ph idx="1"/>
              </p:nvPr>
            </p:nvSpPr>
            <p:spPr>
              <a:xfrm>
                <a:off x="676275" y="530225"/>
                <a:ext cx="10515600" cy="5518150"/>
              </a:xfrm>
            </p:spPr>
            <p:txBody>
              <a:bodyPr>
                <a:normAutofit/>
              </a:bodyPr>
              <a:lstStyle/>
              <a:p>
                <a:pPr marL="0" indent="0" algn="ctr">
                  <a:buNone/>
                </a:pPr>
                <a:r>
                  <a:rPr lang="fr-CA" sz="5400" dirty="0"/>
                  <a:t>Définition de l’ensemble </a:t>
                </a:r>
                <a14:m>
                  <m:oMath xmlns:m="http://schemas.openxmlformats.org/officeDocument/2006/math">
                    <m:r>
                      <a:rPr lang="fr-CA" sz="5400" i="1" smtClean="0">
                        <a:latin typeface="Cambria Math" panose="02040503050406030204" pitchFamily="18" charset="0"/>
                        <a:ea typeface="Cambria Math" panose="02040503050406030204" pitchFamily="18" charset="0"/>
                      </a:rPr>
                      <m:t>𝔼</m:t>
                    </m:r>
                  </m:oMath>
                </a14:m>
                <a:endParaRPr lang="fr-CA" sz="5400" dirty="0"/>
              </a:p>
              <a:p>
                <a:pPr marL="0" indent="0">
                  <a:lnSpc>
                    <a:spcPct val="150000"/>
                  </a:lnSpc>
                  <a:buNone/>
                </a:pPr>
                <a:endParaRPr lang="fr-CA" sz="5400" dirty="0"/>
              </a:p>
            </p:txBody>
          </p:sp>
        </mc:Choice>
        <mc:Fallback xmlns="">
          <p:sp>
            <p:nvSpPr>
              <p:cNvPr id="5" name="Espace réservé du contenu 4">
                <a:extLst>
                  <a:ext uri="{FF2B5EF4-FFF2-40B4-BE49-F238E27FC236}">
                    <a16:creationId xmlns:a16="http://schemas.microsoft.com/office/drawing/2014/main" id="{AFC53C01-25BA-7F8C-24EE-040C69278FCD}"/>
                  </a:ext>
                </a:extLst>
              </p:cNvPr>
              <p:cNvSpPr>
                <a:spLocks noGrp="1" noRot="1" noChangeAspect="1" noMove="1" noResize="1" noEditPoints="1" noAdjustHandles="1" noChangeArrowheads="1" noChangeShapeType="1" noTextEdit="1"/>
              </p:cNvSpPr>
              <p:nvPr>
                <p:ph idx="1"/>
              </p:nvPr>
            </p:nvSpPr>
            <p:spPr>
              <a:xfrm>
                <a:off x="676275" y="530225"/>
                <a:ext cx="10515600" cy="5518150"/>
              </a:xfrm>
              <a:blipFill>
                <a:blip r:embed="rId4"/>
                <a:stretch>
                  <a:fillRect t="-4530"/>
                </a:stretch>
              </a:blipFill>
            </p:spPr>
            <p:txBody>
              <a:bodyPr/>
              <a:lstStyle/>
              <a:p>
                <a:r>
                  <a:rPr lang="fr-CA">
                    <a:noFill/>
                  </a:rPr>
                  <a:t> </a:t>
                </a:r>
              </a:p>
            </p:txBody>
          </p:sp>
        </mc:Fallback>
      </mc:AlternateContent>
      <p:pic>
        <p:nvPicPr>
          <p:cNvPr id="4" name="Image 3">
            <a:extLst>
              <a:ext uri="{FF2B5EF4-FFF2-40B4-BE49-F238E27FC236}">
                <a16:creationId xmlns:a16="http://schemas.microsoft.com/office/drawing/2014/main" id="{B9CDD543-15BC-FD73-4180-32B20316FC7A}"/>
              </a:ext>
            </a:extLst>
          </p:cNvPr>
          <p:cNvPicPr>
            <a:picLocks noChangeAspect="1"/>
          </p:cNvPicPr>
          <p:nvPr/>
        </p:nvPicPr>
        <p:blipFill>
          <a:blip r:embed="rId5"/>
          <a:stretch>
            <a:fillRect/>
          </a:stretch>
        </p:blipFill>
        <p:spPr>
          <a:xfrm>
            <a:off x="4700415" y="1819232"/>
            <a:ext cx="2467319" cy="781159"/>
          </a:xfrm>
          <a:prstGeom prst="rect">
            <a:avLst/>
          </a:prstGeom>
        </p:spPr>
      </p:pic>
      <p:pic>
        <p:nvPicPr>
          <p:cNvPr id="6" name="Image 5">
            <a:extLst>
              <a:ext uri="{FF2B5EF4-FFF2-40B4-BE49-F238E27FC236}">
                <a16:creationId xmlns:a16="http://schemas.microsoft.com/office/drawing/2014/main" id="{298C3E60-DE02-2FD6-C465-9D6C3AAC68B9}"/>
              </a:ext>
            </a:extLst>
          </p:cNvPr>
          <p:cNvPicPr>
            <a:picLocks noChangeAspect="1"/>
          </p:cNvPicPr>
          <p:nvPr/>
        </p:nvPicPr>
        <p:blipFill>
          <a:blip r:embed="rId6"/>
          <a:stretch>
            <a:fillRect/>
          </a:stretch>
        </p:blipFill>
        <p:spPr>
          <a:xfrm>
            <a:off x="4838546" y="2952683"/>
            <a:ext cx="2191056" cy="952633"/>
          </a:xfrm>
          <a:prstGeom prst="rect">
            <a:avLst/>
          </a:prstGeom>
        </p:spPr>
      </p:pic>
      <p:pic>
        <p:nvPicPr>
          <p:cNvPr id="7" name="Image 6">
            <a:extLst>
              <a:ext uri="{FF2B5EF4-FFF2-40B4-BE49-F238E27FC236}">
                <a16:creationId xmlns:a16="http://schemas.microsoft.com/office/drawing/2014/main" id="{A5DC2086-8BE4-20C1-D291-2C9218723EE1}"/>
              </a:ext>
            </a:extLst>
          </p:cNvPr>
          <p:cNvPicPr>
            <a:picLocks noChangeAspect="1"/>
          </p:cNvPicPr>
          <p:nvPr/>
        </p:nvPicPr>
        <p:blipFill>
          <a:blip r:embed="rId7"/>
          <a:stretch>
            <a:fillRect/>
          </a:stretch>
        </p:blipFill>
        <p:spPr>
          <a:xfrm>
            <a:off x="1718651" y="4548160"/>
            <a:ext cx="8754697" cy="857370"/>
          </a:xfrm>
          <a:prstGeom prst="rect">
            <a:avLst/>
          </a:prstGeom>
        </p:spPr>
      </p:pic>
    </p:spTree>
    <p:extLst>
      <p:ext uri="{BB962C8B-B14F-4D97-AF65-F5344CB8AC3E}">
        <p14:creationId xmlns:p14="http://schemas.microsoft.com/office/powerpoint/2010/main" val="45090102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a:extLst>
            <a:ext uri="{FF2B5EF4-FFF2-40B4-BE49-F238E27FC236}">
              <a16:creationId xmlns:a16="http://schemas.microsoft.com/office/drawing/2014/main" id="{EB5B71C8-FB72-F441-79EE-603E41B48AA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Espace réservé du contenu 4">
                <a:extLst>
                  <a:ext uri="{FF2B5EF4-FFF2-40B4-BE49-F238E27FC236}">
                    <a16:creationId xmlns:a16="http://schemas.microsoft.com/office/drawing/2014/main" id="{8B1889F3-3BB8-60D4-645C-4CB844B04683}"/>
                  </a:ext>
                </a:extLst>
              </p:cNvPr>
              <p:cNvSpPr>
                <a:spLocks noGrp="1"/>
              </p:cNvSpPr>
              <p:nvPr>
                <p:ph idx="1"/>
              </p:nvPr>
            </p:nvSpPr>
            <p:spPr>
              <a:xfrm>
                <a:off x="676275" y="530225"/>
                <a:ext cx="10515600" cy="5518150"/>
              </a:xfrm>
            </p:spPr>
            <p:txBody>
              <a:bodyPr>
                <a:normAutofit/>
              </a:bodyPr>
              <a:lstStyle/>
              <a:p>
                <a:pPr marL="0" indent="0" algn="ctr">
                  <a:buNone/>
                </a:pPr>
                <a:r>
                  <a:rPr lang="fr-CA" sz="5400" dirty="0"/>
                  <a:t>Définition de l’ensemble </a:t>
                </a:r>
                <a14:m>
                  <m:oMath xmlns:m="http://schemas.openxmlformats.org/officeDocument/2006/math">
                    <m:r>
                      <a:rPr lang="fr-CA" sz="5400" i="1" smtClean="0">
                        <a:latin typeface="Cambria Math" panose="02040503050406030204" pitchFamily="18" charset="0"/>
                        <a:ea typeface="Cambria Math" panose="02040503050406030204" pitchFamily="18" charset="0"/>
                      </a:rPr>
                      <m:t>𝔼</m:t>
                    </m:r>
                  </m:oMath>
                </a14:m>
                <a:endParaRPr lang="fr-CA" sz="5400" dirty="0"/>
              </a:p>
              <a:p>
                <a:pPr marL="0" indent="0">
                  <a:lnSpc>
                    <a:spcPct val="150000"/>
                  </a:lnSpc>
                  <a:buNone/>
                </a:pPr>
                <a:r>
                  <a:rPr lang="fr-CA" sz="3200" dirty="0"/>
                  <a:t>Le théorème de Pierre-Laurent </a:t>
                </a:r>
                <a:r>
                  <a:rPr lang="fr-CA" sz="3200" dirty="0" err="1"/>
                  <a:t>Wantzel</a:t>
                </a:r>
                <a:r>
                  <a:rPr lang="fr-CA" sz="3200" dirty="0"/>
                  <a:t>, grâce aux travaux de Gauss sur les polygones constructibles, affirme que les seuls nombres constructibles sont ceux pouvant s'écrire uniquement à l'aide des 5 opérations précédentes. </a:t>
                </a:r>
              </a:p>
            </p:txBody>
          </p:sp>
        </mc:Choice>
        <mc:Fallback xmlns="">
          <p:sp>
            <p:nvSpPr>
              <p:cNvPr id="5" name="Espace réservé du contenu 4">
                <a:extLst>
                  <a:ext uri="{FF2B5EF4-FFF2-40B4-BE49-F238E27FC236}">
                    <a16:creationId xmlns:a16="http://schemas.microsoft.com/office/drawing/2014/main" id="{8B1889F3-3BB8-60D4-645C-4CB844B04683}"/>
                  </a:ext>
                </a:extLst>
              </p:cNvPr>
              <p:cNvSpPr>
                <a:spLocks noGrp="1" noRot="1" noChangeAspect="1" noMove="1" noResize="1" noEditPoints="1" noAdjustHandles="1" noChangeArrowheads="1" noChangeShapeType="1" noTextEdit="1"/>
              </p:cNvSpPr>
              <p:nvPr>
                <p:ph idx="1"/>
              </p:nvPr>
            </p:nvSpPr>
            <p:spPr>
              <a:xfrm>
                <a:off x="676275" y="530225"/>
                <a:ext cx="10515600" cy="5518150"/>
              </a:xfrm>
              <a:blipFill>
                <a:blip r:embed="rId4"/>
                <a:stretch>
                  <a:fillRect l="-1507" t="-4530"/>
                </a:stretch>
              </a:blipFill>
            </p:spPr>
            <p:txBody>
              <a:bodyPr/>
              <a:lstStyle/>
              <a:p>
                <a:r>
                  <a:rPr lang="fr-CA">
                    <a:noFill/>
                  </a:rPr>
                  <a:t> </a:t>
                </a:r>
              </a:p>
            </p:txBody>
          </p:sp>
        </mc:Fallback>
      </mc:AlternateContent>
    </p:spTree>
    <p:extLst>
      <p:ext uri="{BB962C8B-B14F-4D97-AF65-F5344CB8AC3E}">
        <p14:creationId xmlns:p14="http://schemas.microsoft.com/office/powerpoint/2010/main" val="322351212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a:extLst>
            <a:ext uri="{FF2B5EF4-FFF2-40B4-BE49-F238E27FC236}">
              <a16:creationId xmlns:a16="http://schemas.microsoft.com/office/drawing/2014/main" id="{A961B832-5DF5-8183-C5B7-351DA3666BC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Espace réservé du contenu 4">
                <a:extLst>
                  <a:ext uri="{FF2B5EF4-FFF2-40B4-BE49-F238E27FC236}">
                    <a16:creationId xmlns:a16="http://schemas.microsoft.com/office/drawing/2014/main" id="{14AF70E6-C90E-CFF3-A5D9-FC7AF3676D76}"/>
                  </a:ext>
                </a:extLst>
              </p:cNvPr>
              <p:cNvSpPr>
                <a:spLocks noGrp="1"/>
              </p:cNvSpPr>
              <p:nvPr>
                <p:ph idx="1"/>
              </p:nvPr>
            </p:nvSpPr>
            <p:spPr>
              <a:xfrm>
                <a:off x="676275" y="530225"/>
                <a:ext cx="10515600" cy="5518150"/>
              </a:xfrm>
            </p:spPr>
            <p:txBody>
              <a:bodyPr>
                <a:normAutofit/>
              </a:bodyPr>
              <a:lstStyle/>
              <a:p>
                <a:pPr marL="0" indent="0" algn="ctr">
                  <a:buNone/>
                </a:pPr>
                <a:r>
                  <a:rPr lang="fr-CA" sz="5400" dirty="0"/>
                  <a:t>Définition de l’ensemble </a:t>
                </a:r>
                <a14:m>
                  <m:oMath xmlns:m="http://schemas.openxmlformats.org/officeDocument/2006/math">
                    <m:r>
                      <a:rPr lang="fr-CA" sz="5400" i="1" smtClean="0">
                        <a:latin typeface="Cambria Math" panose="02040503050406030204" pitchFamily="18" charset="0"/>
                        <a:ea typeface="Cambria Math" panose="02040503050406030204" pitchFamily="18" charset="0"/>
                      </a:rPr>
                      <m:t>𝔼</m:t>
                    </m:r>
                  </m:oMath>
                </a14:m>
                <a:endParaRPr lang="fr-CA" sz="5400" dirty="0"/>
              </a:p>
              <a:p>
                <a:pPr marL="0" indent="0">
                  <a:lnSpc>
                    <a:spcPct val="150000"/>
                  </a:lnSpc>
                  <a:buNone/>
                </a:pPr>
                <a:endParaRPr lang="fr-CA" sz="5400" dirty="0"/>
              </a:p>
            </p:txBody>
          </p:sp>
        </mc:Choice>
        <mc:Fallback xmlns="">
          <p:sp>
            <p:nvSpPr>
              <p:cNvPr id="5" name="Espace réservé du contenu 4">
                <a:extLst>
                  <a:ext uri="{FF2B5EF4-FFF2-40B4-BE49-F238E27FC236}">
                    <a16:creationId xmlns:a16="http://schemas.microsoft.com/office/drawing/2014/main" id="{14AF70E6-C90E-CFF3-A5D9-FC7AF3676D76}"/>
                  </a:ext>
                </a:extLst>
              </p:cNvPr>
              <p:cNvSpPr>
                <a:spLocks noGrp="1" noRot="1" noChangeAspect="1" noMove="1" noResize="1" noEditPoints="1" noAdjustHandles="1" noChangeArrowheads="1" noChangeShapeType="1" noTextEdit="1"/>
              </p:cNvSpPr>
              <p:nvPr>
                <p:ph idx="1"/>
              </p:nvPr>
            </p:nvSpPr>
            <p:spPr>
              <a:xfrm>
                <a:off x="676275" y="530225"/>
                <a:ext cx="10515600" cy="5518150"/>
              </a:xfrm>
              <a:blipFill>
                <a:blip r:embed="rId4"/>
                <a:stretch>
                  <a:fillRect t="-4530"/>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8FEF26B6-5117-72F3-36D2-954B3C7A5DBE}"/>
                  </a:ext>
                </a:extLst>
              </p:cNvPr>
              <p:cNvSpPr txBox="1"/>
              <p:nvPr/>
            </p:nvSpPr>
            <p:spPr>
              <a:xfrm>
                <a:off x="590549" y="1878420"/>
                <a:ext cx="5186974" cy="3986925"/>
              </a:xfrm>
              <a:prstGeom prst="rect">
                <a:avLst/>
              </a:prstGeom>
              <a:noFill/>
            </p:spPr>
            <p:txBody>
              <a:bodyPr wrap="square" rtlCol="0">
                <a:spAutoFit/>
              </a:bodyPr>
              <a:lstStyle/>
              <a:p>
                <a:r>
                  <a:rPr lang="fr-CA" sz="2400" u="sng" dirty="0"/>
                  <a:t>Constructibilité des angles</a:t>
                </a:r>
              </a:p>
              <a:p>
                <a:endParaRPr lang="fr-CA" sz="2400" dirty="0"/>
              </a:p>
              <a:p>
                <a:r>
                  <a:rPr lang="fr-CA" sz="2400" dirty="0"/>
                  <a:t>On dit qu’un angle </a:t>
                </a:r>
                <a14:m>
                  <m:oMath xmlns:m="http://schemas.openxmlformats.org/officeDocument/2006/math">
                    <m:r>
                      <a:rPr lang="fr-CA" sz="2400" i="1" smtClean="0">
                        <a:latin typeface="Cambria Math" panose="02040503050406030204" pitchFamily="18" charset="0"/>
                        <a:ea typeface="Cambria Math" panose="02040503050406030204" pitchFamily="18" charset="0"/>
                      </a:rPr>
                      <m:t>𝜃</m:t>
                    </m:r>
                  </m:oMath>
                </a14:m>
                <a:r>
                  <a:rPr lang="fr-CA" sz="2400" dirty="0"/>
                  <a:t> est constructible si le nombre </a:t>
                </a:r>
                <a14:m>
                  <m:oMath xmlns:m="http://schemas.openxmlformats.org/officeDocument/2006/math">
                    <m:func>
                      <m:funcPr>
                        <m:ctrlPr>
                          <a:rPr lang="fr-CA" sz="2400" b="0" i="1" smtClean="0">
                            <a:latin typeface="Cambria Math" panose="02040503050406030204" pitchFamily="18" charset="0"/>
                          </a:rPr>
                        </m:ctrlPr>
                      </m:funcPr>
                      <m:fName>
                        <m:r>
                          <m:rPr>
                            <m:sty m:val="p"/>
                          </m:rPr>
                          <a:rPr lang="fr-CA" sz="2400" b="0" i="0" smtClean="0">
                            <a:latin typeface="Cambria Math" panose="02040503050406030204" pitchFamily="18" charset="0"/>
                          </a:rPr>
                          <m:t>cos</m:t>
                        </m:r>
                      </m:fName>
                      <m:e>
                        <m:d>
                          <m:dPr>
                            <m:ctrlPr>
                              <a:rPr lang="fr-CA" sz="2400" b="0" i="1" smtClean="0">
                                <a:latin typeface="Cambria Math" panose="02040503050406030204" pitchFamily="18" charset="0"/>
                              </a:rPr>
                            </m:ctrlPr>
                          </m:dPr>
                          <m:e>
                            <m:r>
                              <a:rPr lang="fr-CA" sz="2400" b="0" i="1" smtClean="0">
                                <a:latin typeface="Cambria Math" panose="02040503050406030204" pitchFamily="18" charset="0"/>
                                <a:ea typeface="Cambria Math" panose="02040503050406030204" pitchFamily="18" charset="0"/>
                              </a:rPr>
                              <m:t>𝜃</m:t>
                            </m:r>
                          </m:e>
                        </m:d>
                      </m:e>
                    </m:func>
                  </m:oMath>
                </a14:m>
                <a:r>
                  <a:rPr lang="fr-CA" sz="2400" dirty="0"/>
                  <a:t> est constructible. </a:t>
                </a:r>
              </a:p>
              <a:p>
                <a:endParaRPr lang="fr-CA" sz="2400" dirty="0"/>
              </a:p>
              <a:p>
                <a:pPr/>
                <a:r>
                  <a:rPr lang="fr-CA" sz="2400" dirty="0"/>
                  <a:t>Exemple : </a:t>
                </a:r>
                <a:br>
                  <a:rPr lang="fr-CA" sz="24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func>
                        <m:funcPr>
                          <m:ctrlPr>
                            <a:rPr lang="fr-CA" sz="2400" b="0" i="1" smtClean="0">
                              <a:latin typeface="Cambria Math" panose="02040503050406030204" pitchFamily="18" charset="0"/>
                            </a:rPr>
                          </m:ctrlPr>
                        </m:funcPr>
                        <m:fName>
                          <m:r>
                            <m:rPr>
                              <m:sty m:val="p"/>
                            </m:rPr>
                            <a:rPr lang="fr-CA" sz="2400" b="0" i="0" smtClean="0">
                              <a:latin typeface="Cambria Math" panose="02040503050406030204" pitchFamily="18" charset="0"/>
                            </a:rPr>
                            <m:t>cos</m:t>
                          </m:r>
                        </m:fName>
                        <m:e>
                          <m:d>
                            <m:dPr>
                              <m:ctrlPr>
                                <a:rPr lang="fr-CA" sz="2400" b="0" i="1" smtClean="0">
                                  <a:latin typeface="Cambria Math" panose="02040503050406030204" pitchFamily="18" charset="0"/>
                                </a:rPr>
                              </m:ctrlPr>
                            </m:dPr>
                            <m:e>
                              <m:f>
                                <m:fPr>
                                  <m:ctrlPr>
                                    <a:rPr lang="fr-CA" sz="2400" b="0" i="1" smtClean="0">
                                      <a:latin typeface="Cambria Math" panose="02040503050406030204" pitchFamily="18" charset="0"/>
                                    </a:rPr>
                                  </m:ctrlPr>
                                </m:fPr>
                                <m:num>
                                  <m:r>
                                    <a:rPr lang="fr-CA" sz="2400" b="0" i="1" smtClean="0">
                                      <a:latin typeface="Cambria Math" panose="02040503050406030204" pitchFamily="18" charset="0"/>
                                    </a:rPr>
                                    <m:t>2</m:t>
                                  </m:r>
                                  <m:r>
                                    <a:rPr lang="fr-CA" sz="2400" b="0" i="1" smtClean="0">
                                      <a:latin typeface="Cambria Math" panose="02040503050406030204" pitchFamily="18" charset="0"/>
                                      <a:ea typeface="Cambria Math" panose="02040503050406030204" pitchFamily="18" charset="0"/>
                                    </a:rPr>
                                    <m:t>𝜋</m:t>
                                  </m:r>
                                </m:num>
                                <m:den>
                                  <m:r>
                                    <a:rPr lang="fr-CA" sz="2400" b="0" i="1" smtClean="0">
                                      <a:latin typeface="Cambria Math" panose="02040503050406030204" pitchFamily="18" charset="0"/>
                                    </a:rPr>
                                    <m:t>5</m:t>
                                  </m:r>
                                </m:den>
                              </m:f>
                            </m:e>
                          </m:d>
                        </m:e>
                      </m:func>
                      <m:r>
                        <a:rPr lang="fr-CA" sz="2400" b="0" i="1" smtClean="0">
                          <a:latin typeface="Cambria Math" panose="02040503050406030204" pitchFamily="18" charset="0"/>
                        </a:rPr>
                        <m:t>=</m:t>
                      </m:r>
                      <m:f>
                        <m:fPr>
                          <m:ctrlPr>
                            <a:rPr lang="fr-CA" sz="2400" b="0" i="1" smtClean="0">
                              <a:latin typeface="Cambria Math" panose="02040503050406030204" pitchFamily="18" charset="0"/>
                            </a:rPr>
                          </m:ctrlPr>
                        </m:fPr>
                        <m:num>
                          <m:r>
                            <a:rPr lang="fr-CA" sz="2400" b="0" i="1" smtClean="0">
                              <a:latin typeface="Cambria Math" panose="02040503050406030204" pitchFamily="18" charset="0"/>
                            </a:rPr>
                            <m:t>−1+</m:t>
                          </m:r>
                          <m:rad>
                            <m:radPr>
                              <m:degHide m:val="on"/>
                              <m:ctrlPr>
                                <a:rPr lang="fr-CA" sz="2400" b="0" i="1" smtClean="0">
                                  <a:latin typeface="Cambria Math" panose="02040503050406030204" pitchFamily="18" charset="0"/>
                                </a:rPr>
                              </m:ctrlPr>
                            </m:radPr>
                            <m:deg/>
                            <m:e>
                              <m:r>
                                <a:rPr lang="fr-CA" sz="2400" b="0" i="1" smtClean="0">
                                  <a:latin typeface="Cambria Math" panose="02040503050406030204" pitchFamily="18" charset="0"/>
                                </a:rPr>
                                <m:t>5</m:t>
                              </m:r>
                            </m:e>
                          </m:rad>
                        </m:num>
                        <m:den>
                          <m:r>
                            <a:rPr lang="fr-CA" sz="2400" b="0" i="1" smtClean="0">
                              <a:latin typeface="Cambria Math" panose="02040503050406030204" pitchFamily="18" charset="0"/>
                            </a:rPr>
                            <m:t>4</m:t>
                          </m:r>
                        </m:den>
                      </m:f>
                    </m:oMath>
                  </m:oMathPara>
                </a14:m>
                <a:endParaRPr lang="fr-CA" sz="2400" dirty="0"/>
              </a:p>
              <a:p>
                <a:r>
                  <a:rPr lang="fr-CA" sz="2400" dirty="0"/>
                  <a:t>Ainsi, </a:t>
                </a:r>
                <a14:m>
                  <m:oMath xmlns:m="http://schemas.openxmlformats.org/officeDocument/2006/math">
                    <m:f>
                      <m:fPr>
                        <m:ctrlPr>
                          <a:rPr lang="fr-CA" sz="2400" b="0" i="1" smtClean="0">
                            <a:latin typeface="Cambria Math" panose="02040503050406030204" pitchFamily="18" charset="0"/>
                          </a:rPr>
                        </m:ctrlPr>
                      </m:fPr>
                      <m:num>
                        <m:r>
                          <a:rPr lang="fr-CA" sz="2400" b="0" i="1" smtClean="0">
                            <a:latin typeface="Cambria Math" panose="02040503050406030204" pitchFamily="18" charset="0"/>
                          </a:rPr>
                          <m:t>2</m:t>
                        </m:r>
                        <m:r>
                          <a:rPr lang="fr-CA" sz="2400" b="0" i="1" smtClean="0">
                            <a:latin typeface="Cambria Math" panose="02040503050406030204" pitchFamily="18" charset="0"/>
                            <a:ea typeface="Cambria Math" panose="02040503050406030204" pitchFamily="18" charset="0"/>
                          </a:rPr>
                          <m:t>𝜋</m:t>
                        </m:r>
                      </m:num>
                      <m:den>
                        <m:r>
                          <a:rPr lang="fr-CA" sz="2400" b="0" i="1" smtClean="0">
                            <a:latin typeface="Cambria Math" panose="02040503050406030204" pitchFamily="18" charset="0"/>
                          </a:rPr>
                          <m:t>5</m:t>
                        </m:r>
                      </m:den>
                    </m:f>
                  </m:oMath>
                </a14:m>
                <a:r>
                  <a:rPr lang="fr-CA" sz="2400" dirty="0"/>
                  <a:t> est constructible.</a:t>
                </a:r>
              </a:p>
              <a:p>
                <a:endParaRPr lang="fr-CA" dirty="0"/>
              </a:p>
            </p:txBody>
          </p:sp>
        </mc:Choice>
        <mc:Fallback xmlns="">
          <p:sp>
            <p:nvSpPr>
              <p:cNvPr id="3" name="ZoneTexte 2">
                <a:extLst>
                  <a:ext uri="{FF2B5EF4-FFF2-40B4-BE49-F238E27FC236}">
                    <a16:creationId xmlns:a16="http://schemas.microsoft.com/office/drawing/2014/main" id="{8FEF26B6-5117-72F3-36D2-954B3C7A5DBE}"/>
                  </a:ext>
                </a:extLst>
              </p:cNvPr>
              <p:cNvSpPr txBox="1">
                <a:spLocks noRot="1" noChangeAspect="1" noMove="1" noResize="1" noEditPoints="1" noAdjustHandles="1" noChangeArrowheads="1" noChangeShapeType="1" noTextEdit="1"/>
              </p:cNvSpPr>
              <p:nvPr/>
            </p:nvSpPr>
            <p:spPr>
              <a:xfrm>
                <a:off x="590549" y="1878420"/>
                <a:ext cx="5186974" cy="3986925"/>
              </a:xfrm>
              <a:prstGeom prst="rect">
                <a:avLst/>
              </a:prstGeom>
              <a:blipFill>
                <a:blip r:embed="rId5"/>
                <a:stretch>
                  <a:fillRect l="-1880" t="-1223" r="-1175"/>
                </a:stretch>
              </a:blipFill>
            </p:spPr>
            <p:txBody>
              <a:bodyPr/>
              <a:lstStyle/>
              <a:p>
                <a:r>
                  <a:rPr lang="fr-CA">
                    <a:noFill/>
                  </a:rPr>
                  <a:t> </a:t>
                </a:r>
              </a:p>
            </p:txBody>
          </p:sp>
        </mc:Fallback>
      </mc:AlternateContent>
      <p:pic>
        <p:nvPicPr>
          <p:cNvPr id="2" name="Image 1">
            <a:extLst>
              <a:ext uri="{FF2B5EF4-FFF2-40B4-BE49-F238E27FC236}">
                <a16:creationId xmlns:a16="http://schemas.microsoft.com/office/drawing/2014/main" id="{B5CE0573-69D1-2563-E370-43A558FBDB18}"/>
              </a:ext>
            </a:extLst>
          </p:cNvPr>
          <p:cNvPicPr>
            <a:picLocks noChangeAspect="1"/>
          </p:cNvPicPr>
          <p:nvPr/>
        </p:nvPicPr>
        <p:blipFill>
          <a:blip r:embed="rId6"/>
          <a:srcRect t="19973" r="15710"/>
          <a:stretch/>
        </p:blipFill>
        <p:spPr>
          <a:xfrm>
            <a:off x="6414477" y="2005816"/>
            <a:ext cx="5186974" cy="3438525"/>
          </a:xfrm>
          <a:prstGeom prst="rect">
            <a:avLst/>
          </a:prstGeom>
        </p:spPr>
      </p:pic>
    </p:spTree>
    <p:extLst>
      <p:ext uri="{BB962C8B-B14F-4D97-AF65-F5344CB8AC3E}">
        <p14:creationId xmlns:p14="http://schemas.microsoft.com/office/powerpoint/2010/main" val="17112992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a:extLst>
            <a:ext uri="{FF2B5EF4-FFF2-40B4-BE49-F238E27FC236}">
              <a16:creationId xmlns:a16="http://schemas.microsoft.com/office/drawing/2014/main" id="{28ED1F5E-2C85-126E-05D4-DA04027D064B}"/>
            </a:ext>
          </a:extLst>
        </p:cNvPr>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413F0794-4E5D-C798-AADD-F2A6671C5567}"/>
              </a:ext>
            </a:extLst>
          </p:cNvPr>
          <p:cNvSpPr>
            <a:spLocks noGrp="1"/>
          </p:cNvSpPr>
          <p:nvPr>
            <p:ph idx="1"/>
          </p:nvPr>
        </p:nvSpPr>
        <p:spPr>
          <a:xfrm>
            <a:off x="645795" y="299392"/>
            <a:ext cx="10515600" cy="5518150"/>
          </a:xfrm>
        </p:spPr>
        <p:txBody>
          <a:bodyPr>
            <a:normAutofit/>
          </a:bodyPr>
          <a:lstStyle/>
          <a:p>
            <a:pPr marL="0" indent="0" algn="ctr">
              <a:lnSpc>
                <a:spcPct val="150000"/>
              </a:lnSpc>
              <a:buNone/>
            </a:pPr>
            <a:r>
              <a:rPr lang="fr-CA" sz="5400" dirty="0"/>
              <a:t>Quadrature du cercle</a:t>
            </a:r>
          </a:p>
        </p:txBody>
      </p:sp>
      <p:pic>
        <p:nvPicPr>
          <p:cNvPr id="2050" name="Picture 2" descr="undefined">
            <a:extLst>
              <a:ext uri="{FF2B5EF4-FFF2-40B4-BE49-F238E27FC236}">
                <a16:creationId xmlns:a16="http://schemas.microsoft.com/office/drawing/2014/main" id="{A77CB5D1-6F5F-7A59-6936-5C56CF1BB0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275" y="1366025"/>
            <a:ext cx="3485534" cy="348553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ZoneTexte 1">
                <a:extLst>
                  <a:ext uri="{FF2B5EF4-FFF2-40B4-BE49-F238E27FC236}">
                    <a16:creationId xmlns:a16="http://schemas.microsoft.com/office/drawing/2014/main" id="{54C8A446-0D08-7780-4BD0-9C372A618D57}"/>
                  </a:ext>
                </a:extLst>
              </p:cNvPr>
              <p:cNvSpPr txBox="1"/>
              <p:nvPr/>
            </p:nvSpPr>
            <p:spPr>
              <a:xfrm>
                <a:off x="4161790" y="4851559"/>
                <a:ext cx="4057650" cy="461665"/>
              </a:xfrm>
              <a:prstGeom prst="rect">
                <a:avLst/>
              </a:prstGeom>
              <a:noFill/>
            </p:spPr>
            <p:txBody>
              <a:bodyPr wrap="square" rtlCol="0">
                <a:spAutoFit/>
              </a:bodyPr>
              <a:lstStyle/>
              <a:p>
                <a:r>
                  <a:rPr lang="fr-CA" sz="2400" dirty="0"/>
                  <a:t>Aire du cercle </a:t>
                </a:r>
                <a14:m>
                  <m:oMath xmlns:m="http://schemas.openxmlformats.org/officeDocument/2006/math">
                    <m:r>
                      <a:rPr lang="fr-CA" sz="2400" b="0" i="0" smtClean="0">
                        <a:latin typeface="Cambria Math" panose="02040503050406030204" pitchFamily="18" charset="0"/>
                        <a:ea typeface="Cambria Math" panose="02040503050406030204" pitchFamily="18" charset="0"/>
                      </a:rPr>
                      <m:t>: </m:t>
                    </m:r>
                    <m:r>
                      <a:rPr lang="fr-CA" sz="2400" i="1" smtClean="0">
                        <a:latin typeface="Cambria Math" panose="02040503050406030204" pitchFamily="18" charset="0"/>
                        <a:ea typeface="Cambria Math" panose="02040503050406030204" pitchFamily="18" charset="0"/>
                      </a:rPr>
                      <m:t>𝜋</m:t>
                    </m:r>
                    <m:sSup>
                      <m:sSupPr>
                        <m:ctrlPr>
                          <a:rPr lang="fr-CA" sz="2400" b="0" i="1" smtClean="0">
                            <a:latin typeface="Cambria Math" panose="02040503050406030204" pitchFamily="18" charset="0"/>
                            <a:ea typeface="Cambria Math" panose="02040503050406030204" pitchFamily="18" charset="0"/>
                          </a:rPr>
                        </m:ctrlPr>
                      </m:sSupPr>
                      <m:e>
                        <m:r>
                          <a:rPr lang="fr-CA" sz="2400" b="0" i="1" smtClean="0">
                            <a:latin typeface="Cambria Math" panose="02040503050406030204" pitchFamily="18" charset="0"/>
                            <a:ea typeface="Cambria Math" panose="02040503050406030204" pitchFamily="18" charset="0"/>
                          </a:rPr>
                          <m:t>𝑟</m:t>
                        </m:r>
                      </m:e>
                      <m:sup>
                        <m:r>
                          <a:rPr lang="fr-CA" sz="2400" b="0" i="1" smtClean="0">
                            <a:latin typeface="Cambria Math" panose="02040503050406030204" pitchFamily="18" charset="0"/>
                            <a:ea typeface="Cambria Math" panose="02040503050406030204" pitchFamily="18" charset="0"/>
                          </a:rPr>
                          <m:t>2</m:t>
                        </m:r>
                      </m:sup>
                    </m:sSup>
                  </m:oMath>
                </a14:m>
                <a:r>
                  <a:rPr lang="fr-CA" sz="2400" dirty="0"/>
                  <a:t> </a:t>
                </a:r>
              </a:p>
            </p:txBody>
          </p:sp>
        </mc:Choice>
        <mc:Fallback xmlns="">
          <p:sp>
            <p:nvSpPr>
              <p:cNvPr id="2" name="ZoneTexte 1">
                <a:extLst>
                  <a:ext uri="{FF2B5EF4-FFF2-40B4-BE49-F238E27FC236}">
                    <a16:creationId xmlns:a16="http://schemas.microsoft.com/office/drawing/2014/main" id="{54C8A446-0D08-7780-4BD0-9C372A618D57}"/>
                  </a:ext>
                </a:extLst>
              </p:cNvPr>
              <p:cNvSpPr txBox="1">
                <a:spLocks noRot="1" noChangeAspect="1" noMove="1" noResize="1" noEditPoints="1" noAdjustHandles="1" noChangeArrowheads="1" noChangeShapeType="1" noTextEdit="1"/>
              </p:cNvSpPr>
              <p:nvPr/>
            </p:nvSpPr>
            <p:spPr>
              <a:xfrm>
                <a:off x="4161790" y="4851559"/>
                <a:ext cx="4057650" cy="461665"/>
              </a:xfrm>
              <a:prstGeom prst="rect">
                <a:avLst/>
              </a:prstGeom>
              <a:blipFill>
                <a:blip r:embed="rId5"/>
                <a:stretch>
                  <a:fillRect l="-2406" t="-10526" b="-28947"/>
                </a:stretch>
              </a:blipFill>
            </p:spPr>
            <p:txBody>
              <a:bodyPr/>
              <a:lstStyle/>
              <a:p>
                <a:r>
                  <a:rPr lang="fr-CA">
                    <a:noFill/>
                  </a:rPr>
                  <a:t> </a:t>
                </a:r>
              </a:p>
            </p:txBody>
          </p:sp>
        </mc:Fallback>
      </mc:AlternateContent>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66BDF3F3-5A3E-307F-DA10-6688256B651A}"/>
                  </a:ext>
                </a:extLst>
              </p:cNvPr>
              <p:cNvSpPr txBox="1"/>
              <p:nvPr/>
            </p:nvSpPr>
            <p:spPr>
              <a:xfrm>
                <a:off x="4161790" y="5456527"/>
                <a:ext cx="4057650" cy="461665"/>
              </a:xfrm>
              <a:prstGeom prst="rect">
                <a:avLst/>
              </a:prstGeom>
              <a:noFill/>
            </p:spPr>
            <p:txBody>
              <a:bodyPr wrap="square" rtlCol="0">
                <a:spAutoFit/>
              </a:bodyPr>
              <a:lstStyle/>
              <a:p>
                <a:r>
                  <a:rPr lang="fr-CA" sz="2400" dirty="0"/>
                  <a:t>Aire du carré : </a:t>
                </a:r>
                <a14:m>
                  <m:oMath xmlns:m="http://schemas.openxmlformats.org/officeDocument/2006/math">
                    <m:sSup>
                      <m:sSupPr>
                        <m:ctrlPr>
                          <a:rPr lang="fr-CA" sz="2400" b="0" i="1" smtClean="0">
                            <a:latin typeface="Cambria Math" panose="02040503050406030204" pitchFamily="18" charset="0"/>
                          </a:rPr>
                        </m:ctrlPr>
                      </m:sSupPr>
                      <m:e>
                        <m:r>
                          <a:rPr lang="fr-CA" sz="2400" b="0" i="1" smtClean="0">
                            <a:latin typeface="Cambria Math" panose="02040503050406030204" pitchFamily="18" charset="0"/>
                          </a:rPr>
                          <m:t>𝑐</m:t>
                        </m:r>
                      </m:e>
                      <m:sup>
                        <m:r>
                          <a:rPr lang="fr-CA" sz="2400" b="0" i="1" smtClean="0">
                            <a:latin typeface="Cambria Math" panose="02040503050406030204" pitchFamily="18" charset="0"/>
                          </a:rPr>
                          <m:t>2</m:t>
                        </m:r>
                      </m:sup>
                    </m:sSup>
                  </m:oMath>
                </a14:m>
                <a:r>
                  <a:rPr lang="fr-CA" sz="2400" dirty="0"/>
                  <a:t> </a:t>
                </a:r>
              </a:p>
            </p:txBody>
          </p:sp>
        </mc:Choice>
        <mc:Fallback xmlns="">
          <p:sp>
            <p:nvSpPr>
              <p:cNvPr id="4" name="ZoneTexte 3">
                <a:extLst>
                  <a:ext uri="{FF2B5EF4-FFF2-40B4-BE49-F238E27FC236}">
                    <a16:creationId xmlns:a16="http://schemas.microsoft.com/office/drawing/2014/main" id="{66BDF3F3-5A3E-307F-DA10-6688256B651A}"/>
                  </a:ext>
                </a:extLst>
              </p:cNvPr>
              <p:cNvSpPr txBox="1">
                <a:spLocks noRot="1" noChangeAspect="1" noMove="1" noResize="1" noEditPoints="1" noAdjustHandles="1" noChangeArrowheads="1" noChangeShapeType="1" noTextEdit="1"/>
              </p:cNvSpPr>
              <p:nvPr/>
            </p:nvSpPr>
            <p:spPr>
              <a:xfrm>
                <a:off x="4161790" y="5456527"/>
                <a:ext cx="4057650" cy="461665"/>
              </a:xfrm>
              <a:prstGeom prst="rect">
                <a:avLst/>
              </a:prstGeom>
              <a:blipFill>
                <a:blip r:embed="rId6"/>
                <a:stretch>
                  <a:fillRect l="-2406" t="-10526" b="-28947"/>
                </a:stretch>
              </a:blipFill>
            </p:spPr>
            <p:txBody>
              <a:bodyPr/>
              <a:lstStyle/>
              <a:p>
                <a:r>
                  <a:rPr lang="fr-CA">
                    <a:noFill/>
                  </a:rPr>
                  <a:t> </a:t>
                </a:r>
              </a:p>
            </p:txBody>
          </p:sp>
        </mc:Fallback>
      </mc:AlternateContent>
    </p:spTree>
    <p:extLst>
      <p:ext uri="{BB962C8B-B14F-4D97-AF65-F5344CB8AC3E}">
        <p14:creationId xmlns:p14="http://schemas.microsoft.com/office/powerpoint/2010/main" val="22015587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a:extLst>
            <a:ext uri="{FF2B5EF4-FFF2-40B4-BE49-F238E27FC236}">
              <a16:creationId xmlns:a16="http://schemas.microsoft.com/office/drawing/2014/main" id="{F69C91D0-CC94-7480-307E-1BE058465389}"/>
            </a:ext>
          </a:extLst>
        </p:cNvPr>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7869C51B-38AC-73B9-2764-38A48B7CD220}"/>
              </a:ext>
            </a:extLst>
          </p:cNvPr>
          <p:cNvSpPr>
            <a:spLocks noGrp="1"/>
          </p:cNvSpPr>
          <p:nvPr>
            <p:ph idx="1"/>
          </p:nvPr>
        </p:nvSpPr>
        <p:spPr>
          <a:xfrm>
            <a:off x="696595" y="100941"/>
            <a:ext cx="10515600" cy="5518150"/>
          </a:xfrm>
        </p:spPr>
        <p:txBody>
          <a:bodyPr>
            <a:normAutofit/>
          </a:bodyPr>
          <a:lstStyle/>
          <a:p>
            <a:pPr marL="0" indent="0" algn="ctr">
              <a:lnSpc>
                <a:spcPct val="150000"/>
              </a:lnSpc>
              <a:buNone/>
            </a:pPr>
            <a:r>
              <a:rPr lang="fr-CA" sz="5400" dirty="0"/>
              <a:t>Trisection de l’angle</a:t>
            </a:r>
          </a:p>
        </p:txBody>
      </p:sp>
      <p:pic>
        <p:nvPicPr>
          <p:cNvPr id="6" name="Picture 2" descr="Plus Advent Calendar Door #11: Trisecting the angle | plus.maths.org">
            <a:extLst>
              <a:ext uri="{FF2B5EF4-FFF2-40B4-BE49-F238E27FC236}">
                <a16:creationId xmlns:a16="http://schemas.microsoft.com/office/drawing/2014/main" id="{CFDB2E61-D20B-6DEC-9EDB-26056991E6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4440" y="1487856"/>
            <a:ext cx="3847178" cy="274432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637DFA40-910E-044C-E56B-40ABA4D05FEF}"/>
                  </a:ext>
                </a:extLst>
              </p:cNvPr>
              <p:cNvSpPr txBox="1"/>
              <p:nvPr/>
            </p:nvSpPr>
            <p:spPr>
              <a:xfrm>
                <a:off x="3844419" y="4727501"/>
                <a:ext cx="4219951" cy="1783180"/>
              </a:xfrm>
              <a:prstGeom prst="rect">
                <a:avLst/>
              </a:prstGeom>
              <a:noFill/>
            </p:spPr>
            <p:txBody>
              <a:bodyPr wrap="square" rtlCol="0">
                <a:spAutoFit/>
              </a:bodyPr>
              <a:lstStyle/>
              <a:p>
                <a:r>
                  <a:rPr lang="fr-CA" sz="2400" dirty="0"/>
                  <a:t>On ne peut pas diviser l’angle </a:t>
                </a:r>
                <a14:m>
                  <m:oMath xmlns:m="http://schemas.openxmlformats.org/officeDocument/2006/math">
                    <m:f>
                      <m:fPr>
                        <m:ctrlPr>
                          <a:rPr lang="fr-CA" sz="2400" i="1" smtClean="0">
                            <a:latin typeface="Cambria Math" panose="02040503050406030204" pitchFamily="18" charset="0"/>
                          </a:rPr>
                        </m:ctrlPr>
                      </m:fPr>
                      <m:num>
                        <m:r>
                          <a:rPr lang="fr-CA" sz="2400" i="1" smtClean="0">
                            <a:latin typeface="Cambria Math" panose="02040503050406030204" pitchFamily="18" charset="0"/>
                            <a:ea typeface="Cambria Math" panose="02040503050406030204" pitchFamily="18" charset="0"/>
                          </a:rPr>
                          <m:t>𝜋</m:t>
                        </m:r>
                      </m:num>
                      <m:den>
                        <m:r>
                          <a:rPr lang="fr-CA" sz="2400" b="0" i="1" smtClean="0">
                            <a:latin typeface="Cambria Math" panose="02040503050406030204" pitchFamily="18" charset="0"/>
                            <a:ea typeface="Cambria Math" panose="02040503050406030204" pitchFamily="18" charset="0"/>
                          </a:rPr>
                          <m:t>3</m:t>
                        </m:r>
                      </m:den>
                    </m:f>
                  </m:oMath>
                </a14:m>
                <a:r>
                  <a:rPr lang="fr-CA" sz="2400" dirty="0"/>
                  <a:t> en trois, car </a:t>
                </a:r>
                <a14:m>
                  <m:oMath xmlns:m="http://schemas.openxmlformats.org/officeDocument/2006/math">
                    <m:func>
                      <m:funcPr>
                        <m:ctrlPr>
                          <a:rPr lang="fr-CA" sz="2400" b="0" i="1" smtClean="0">
                            <a:latin typeface="Cambria Math" panose="02040503050406030204" pitchFamily="18" charset="0"/>
                          </a:rPr>
                        </m:ctrlPr>
                      </m:funcPr>
                      <m:fName>
                        <m:r>
                          <m:rPr>
                            <m:sty m:val="p"/>
                          </m:rPr>
                          <a:rPr lang="fr-CA" sz="2400" b="0" i="0" smtClean="0">
                            <a:latin typeface="Cambria Math" panose="02040503050406030204" pitchFamily="18" charset="0"/>
                          </a:rPr>
                          <m:t>cos</m:t>
                        </m:r>
                      </m:fName>
                      <m:e>
                        <m:d>
                          <m:dPr>
                            <m:ctrlPr>
                              <a:rPr lang="fr-CA" sz="2400" b="0" i="1" smtClean="0">
                                <a:latin typeface="Cambria Math" panose="02040503050406030204" pitchFamily="18" charset="0"/>
                              </a:rPr>
                            </m:ctrlPr>
                          </m:dPr>
                          <m:e>
                            <m:f>
                              <m:fPr>
                                <m:ctrlPr>
                                  <a:rPr lang="fr-CA" sz="2400" i="1">
                                    <a:latin typeface="Cambria Math" panose="02040503050406030204" pitchFamily="18" charset="0"/>
                                  </a:rPr>
                                </m:ctrlPr>
                              </m:fPr>
                              <m:num>
                                <m:r>
                                  <a:rPr lang="fr-CA" sz="2400" i="1">
                                    <a:latin typeface="Cambria Math" panose="02040503050406030204" pitchFamily="18" charset="0"/>
                                    <a:ea typeface="Cambria Math" panose="02040503050406030204" pitchFamily="18" charset="0"/>
                                  </a:rPr>
                                  <m:t>𝜋</m:t>
                                </m:r>
                              </m:num>
                              <m:den>
                                <m:r>
                                  <a:rPr lang="fr-CA" sz="2400" b="0" i="1" smtClean="0">
                                    <a:latin typeface="Cambria Math" panose="02040503050406030204" pitchFamily="18" charset="0"/>
                                    <a:ea typeface="Cambria Math" panose="02040503050406030204" pitchFamily="18" charset="0"/>
                                  </a:rPr>
                                  <m:t>9</m:t>
                                </m:r>
                              </m:den>
                            </m:f>
                          </m:e>
                        </m:d>
                      </m:e>
                    </m:func>
                  </m:oMath>
                </a14:m>
                <a:r>
                  <a:rPr lang="fr-CA" sz="2400" dirty="0"/>
                  <a:t> n’est pas constructible.</a:t>
                </a:r>
              </a:p>
              <a:p>
                <a:endParaRPr lang="fr-CA" dirty="0"/>
              </a:p>
            </p:txBody>
          </p:sp>
        </mc:Choice>
        <mc:Fallback xmlns="">
          <p:sp>
            <p:nvSpPr>
              <p:cNvPr id="8" name="ZoneTexte 7">
                <a:extLst>
                  <a:ext uri="{FF2B5EF4-FFF2-40B4-BE49-F238E27FC236}">
                    <a16:creationId xmlns:a16="http://schemas.microsoft.com/office/drawing/2014/main" id="{637DFA40-910E-044C-E56B-40ABA4D05FEF}"/>
                  </a:ext>
                </a:extLst>
              </p:cNvPr>
              <p:cNvSpPr txBox="1">
                <a:spLocks noRot="1" noChangeAspect="1" noMove="1" noResize="1" noEditPoints="1" noAdjustHandles="1" noChangeArrowheads="1" noChangeShapeType="1" noTextEdit="1"/>
              </p:cNvSpPr>
              <p:nvPr/>
            </p:nvSpPr>
            <p:spPr>
              <a:xfrm>
                <a:off x="3844419" y="4727501"/>
                <a:ext cx="4219951" cy="1783180"/>
              </a:xfrm>
              <a:prstGeom prst="rect">
                <a:avLst/>
              </a:prstGeom>
              <a:blipFill>
                <a:blip r:embed="rId5"/>
                <a:stretch>
                  <a:fillRect l="-2312" t="-342"/>
                </a:stretch>
              </a:blipFill>
            </p:spPr>
            <p:txBody>
              <a:bodyPr/>
              <a:lstStyle/>
              <a:p>
                <a:r>
                  <a:rPr lang="fr-CA">
                    <a:noFill/>
                  </a:rPr>
                  <a:t> </a:t>
                </a:r>
              </a:p>
            </p:txBody>
          </p:sp>
        </mc:Fallback>
      </mc:AlternateContent>
    </p:spTree>
    <p:extLst>
      <p:ext uri="{BB962C8B-B14F-4D97-AF65-F5344CB8AC3E}">
        <p14:creationId xmlns:p14="http://schemas.microsoft.com/office/powerpoint/2010/main" val="168933938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a:extLst>
            <a:ext uri="{FF2B5EF4-FFF2-40B4-BE49-F238E27FC236}">
              <a16:creationId xmlns:a16="http://schemas.microsoft.com/office/drawing/2014/main" id="{B4FE2CF9-D38D-E319-EC8D-BD150E8284A1}"/>
            </a:ext>
          </a:extLst>
        </p:cNvPr>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EED61973-6784-71CE-AA52-AEC453698938}"/>
              </a:ext>
            </a:extLst>
          </p:cNvPr>
          <p:cNvSpPr>
            <a:spLocks noGrp="1"/>
          </p:cNvSpPr>
          <p:nvPr>
            <p:ph idx="1"/>
          </p:nvPr>
        </p:nvSpPr>
        <p:spPr>
          <a:xfrm>
            <a:off x="696595" y="100941"/>
            <a:ext cx="10515600" cy="5518150"/>
          </a:xfrm>
        </p:spPr>
        <p:txBody>
          <a:bodyPr>
            <a:normAutofit/>
          </a:bodyPr>
          <a:lstStyle/>
          <a:p>
            <a:pPr marL="0" indent="0" algn="ctr">
              <a:lnSpc>
                <a:spcPct val="150000"/>
              </a:lnSpc>
              <a:buNone/>
            </a:pPr>
            <a:r>
              <a:rPr lang="fr-CA" sz="5400" dirty="0"/>
              <a:t>Duplication du cube</a:t>
            </a:r>
          </a:p>
        </p:txBody>
      </p:sp>
      <p:pic>
        <p:nvPicPr>
          <p:cNvPr id="2" name="Picture 2" descr="croquis de 2 cubes">
            <a:extLst>
              <a:ext uri="{FF2B5EF4-FFF2-40B4-BE49-F238E27FC236}">
                <a16:creationId xmlns:a16="http://schemas.microsoft.com/office/drawing/2014/main" id="{A9236F05-30E2-CB91-A8BD-73A4AE1BB4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9777" y="1408033"/>
            <a:ext cx="4977979" cy="306206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DB8972A0-DFBC-48E4-B28C-A6FDD694764A}"/>
                  </a:ext>
                </a:extLst>
              </p:cNvPr>
              <p:cNvSpPr txBox="1"/>
              <p:nvPr/>
            </p:nvSpPr>
            <p:spPr>
              <a:xfrm>
                <a:off x="3800166" y="4547111"/>
                <a:ext cx="5186974" cy="2310889"/>
              </a:xfrm>
              <a:prstGeom prst="rect">
                <a:avLst/>
              </a:prstGeom>
              <a:noFill/>
            </p:spPr>
            <p:txBody>
              <a:bodyPr wrap="square" rtlCol="0">
                <a:spAutoFit/>
              </a:bodyPr>
              <a:lstStyle/>
              <a:p>
                <a:r>
                  <a:rPr lang="fr-CA" sz="2400" dirty="0"/>
                  <a:t>Volume du cube : </a:t>
                </a:r>
                <a14:m>
                  <m:oMath xmlns:m="http://schemas.openxmlformats.org/officeDocument/2006/math">
                    <m:sSup>
                      <m:sSupPr>
                        <m:ctrlPr>
                          <a:rPr lang="fr-CA" sz="2400" b="0" i="1" smtClean="0">
                            <a:latin typeface="Cambria Math" panose="02040503050406030204" pitchFamily="18" charset="0"/>
                          </a:rPr>
                        </m:ctrlPr>
                      </m:sSupPr>
                      <m:e>
                        <m:r>
                          <a:rPr lang="fr-CA" sz="2400" b="0" i="1" smtClean="0">
                            <a:latin typeface="Cambria Math" panose="02040503050406030204" pitchFamily="18" charset="0"/>
                          </a:rPr>
                          <m:t>𝑐</m:t>
                        </m:r>
                      </m:e>
                      <m:sup>
                        <m:r>
                          <a:rPr lang="fr-CA" sz="2400" b="0" i="1" smtClean="0">
                            <a:latin typeface="Cambria Math" panose="02040503050406030204" pitchFamily="18" charset="0"/>
                          </a:rPr>
                          <m:t>3</m:t>
                        </m:r>
                      </m:sup>
                    </m:sSup>
                  </m:oMath>
                </a14:m>
                <a:endParaRPr lang="fr-CA" sz="2400" b="0" dirty="0"/>
              </a:p>
              <a:p>
                <a:endParaRPr lang="fr-CA" sz="2400" u="sng" dirty="0"/>
              </a:p>
              <a:p>
                <a:pPr/>
                <a14:m>
                  <m:oMathPara xmlns:m="http://schemas.openxmlformats.org/officeDocument/2006/math">
                    <m:oMathParaPr>
                      <m:jc m:val="centerGroup"/>
                    </m:oMathParaPr>
                    <m:oMath xmlns:m="http://schemas.openxmlformats.org/officeDocument/2006/math">
                      <m:sSup>
                        <m:sSupPr>
                          <m:ctrlPr>
                            <a:rPr lang="fr-CA" sz="2400" b="0" i="1" smtClean="0">
                              <a:latin typeface="Cambria Math" panose="02040503050406030204" pitchFamily="18" charset="0"/>
                            </a:rPr>
                          </m:ctrlPr>
                        </m:sSupPr>
                        <m:e>
                          <m:r>
                            <a:rPr lang="fr-CA" sz="2400" b="0" i="1" smtClean="0">
                              <a:latin typeface="Cambria Math" panose="02040503050406030204" pitchFamily="18" charset="0"/>
                            </a:rPr>
                            <m:t>𝑐</m:t>
                          </m:r>
                        </m:e>
                        <m:sup>
                          <m:r>
                            <a:rPr lang="fr-CA" sz="2400" b="0" i="1" smtClean="0">
                              <a:latin typeface="Cambria Math" panose="02040503050406030204" pitchFamily="18" charset="0"/>
                            </a:rPr>
                            <m:t>3</m:t>
                          </m:r>
                        </m:sup>
                      </m:sSup>
                      <m:r>
                        <a:rPr lang="fr-CA" sz="2400" b="0" i="1" smtClean="0">
                          <a:latin typeface="Cambria Math" panose="02040503050406030204" pitchFamily="18" charset="0"/>
                        </a:rPr>
                        <m:t>=2</m:t>
                      </m:r>
                    </m:oMath>
                    <m:oMath xmlns:m="http://schemas.openxmlformats.org/officeDocument/2006/math">
                      <m:r>
                        <a:rPr lang="fr-CA" sz="2400" b="0" i="1" smtClean="0">
                          <a:latin typeface="Cambria Math" panose="02040503050406030204" pitchFamily="18" charset="0"/>
                        </a:rPr>
                        <m:t>𝑐</m:t>
                      </m:r>
                      <m:r>
                        <a:rPr lang="fr-CA" sz="2400" b="0" i="1" smtClean="0">
                          <a:latin typeface="Cambria Math" panose="02040503050406030204" pitchFamily="18" charset="0"/>
                        </a:rPr>
                        <m:t>  =</m:t>
                      </m:r>
                      <m:rad>
                        <m:radPr>
                          <m:ctrlPr>
                            <a:rPr lang="fr-CA" sz="2400" b="0" i="1" smtClean="0">
                              <a:latin typeface="Cambria Math" panose="02040503050406030204" pitchFamily="18" charset="0"/>
                            </a:rPr>
                          </m:ctrlPr>
                        </m:radPr>
                        <m:deg>
                          <m:r>
                            <m:rPr>
                              <m:brk m:alnAt="7"/>
                            </m:rPr>
                            <a:rPr lang="fr-CA" sz="2400" b="0" i="1" smtClean="0">
                              <a:latin typeface="Cambria Math" panose="02040503050406030204" pitchFamily="18" charset="0"/>
                            </a:rPr>
                            <m:t>3</m:t>
                          </m:r>
                        </m:deg>
                        <m:e>
                          <m:r>
                            <a:rPr lang="fr-CA" sz="2400" b="0" i="1" smtClean="0">
                              <a:latin typeface="Cambria Math" panose="02040503050406030204" pitchFamily="18" charset="0"/>
                            </a:rPr>
                            <m:t>2</m:t>
                          </m:r>
                        </m:e>
                      </m:rad>
                    </m:oMath>
                  </m:oMathPara>
                </a14:m>
                <a:endParaRPr lang="fr-CA" sz="2400" b="0" dirty="0"/>
              </a:p>
              <a:p>
                <a:r>
                  <a:rPr lang="fr-CA" sz="2400" u="sng" dirty="0"/>
                  <a:t> </a:t>
                </a:r>
                <a:endParaRPr lang="fr-CA" sz="2400" dirty="0"/>
              </a:p>
              <a:p>
                <a:endParaRPr lang="fr-CA" dirty="0"/>
              </a:p>
            </p:txBody>
          </p:sp>
        </mc:Choice>
        <mc:Fallback xmlns="">
          <p:sp>
            <p:nvSpPr>
              <p:cNvPr id="3" name="ZoneTexte 2">
                <a:extLst>
                  <a:ext uri="{FF2B5EF4-FFF2-40B4-BE49-F238E27FC236}">
                    <a16:creationId xmlns:a16="http://schemas.microsoft.com/office/drawing/2014/main" id="{DB8972A0-DFBC-48E4-B28C-A6FDD694764A}"/>
                  </a:ext>
                </a:extLst>
              </p:cNvPr>
              <p:cNvSpPr txBox="1">
                <a:spLocks noRot="1" noChangeAspect="1" noMove="1" noResize="1" noEditPoints="1" noAdjustHandles="1" noChangeArrowheads="1" noChangeShapeType="1" noTextEdit="1"/>
              </p:cNvSpPr>
              <p:nvPr/>
            </p:nvSpPr>
            <p:spPr>
              <a:xfrm>
                <a:off x="3800166" y="4547111"/>
                <a:ext cx="5186974" cy="2310889"/>
              </a:xfrm>
              <a:prstGeom prst="rect">
                <a:avLst/>
              </a:prstGeom>
              <a:blipFill>
                <a:blip r:embed="rId5"/>
                <a:stretch>
                  <a:fillRect l="-1763" t="-2111"/>
                </a:stretch>
              </a:blipFill>
            </p:spPr>
            <p:txBody>
              <a:bodyPr/>
              <a:lstStyle/>
              <a:p>
                <a:r>
                  <a:rPr lang="fr-CA">
                    <a:noFill/>
                  </a:rPr>
                  <a:t> </a:t>
                </a:r>
              </a:p>
            </p:txBody>
          </p:sp>
        </mc:Fallback>
      </mc:AlternateContent>
    </p:spTree>
    <p:extLst>
      <p:ext uri="{BB962C8B-B14F-4D97-AF65-F5344CB8AC3E}">
        <p14:creationId xmlns:p14="http://schemas.microsoft.com/office/powerpoint/2010/main" val="3502550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a:extLst>
            <a:ext uri="{FF2B5EF4-FFF2-40B4-BE49-F238E27FC236}">
              <a16:creationId xmlns:a16="http://schemas.microsoft.com/office/drawing/2014/main" id="{BD4B5942-2CB1-03CB-3D0E-D1E6C9696423}"/>
            </a:ext>
          </a:extLst>
        </p:cNvPr>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62586A73-B16C-297E-26B9-20434CDFCCD5}"/>
              </a:ext>
            </a:extLst>
          </p:cNvPr>
          <p:cNvSpPr>
            <a:spLocks noGrp="1"/>
          </p:cNvSpPr>
          <p:nvPr>
            <p:ph idx="1"/>
          </p:nvPr>
        </p:nvSpPr>
        <p:spPr>
          <a:xfrm>
            <a:off x="676275" y="530224"/>
            <a:ext cx="10515600" cy="5584825"/>
          </a:xfrm>
        </p:spPr>
        <p:txBody>
          <a:bodyPr>
            <a:normAutofit fontScale="92500" lnSpcReduction="20000"/>
          </a:bodyPr>
          <a:lstStyle/>
          <a:p>
            <a:pPr marL="0" indent="0">
              <a:buNone/>
            </a:pPr>
            <a:r>
              <a:rPr lang="fr-CA" sz="4000" b="1" dirty="0"/>
              <a:t>Les constructions de base</a:t>
            </a:r>
          </a:p>
          <a:p>
            <a:pPr marL="0" indent="0">
              <a:lnSpc>
                <a:spcPct val="150000"/>
              </a:lnSpc>
              <a:buNone/>
            </a:pPr>
            <a:r>
              <a:rPr lang="fr-CA" dirty="0"/>
              <a:t>Ce sont les constructions garanties par les premiers postulats des Éléments d’Euclide. </a:t>
            </a:r>
          </a:p>
          <a:p>
            <a:pPr>
              <a:lnSpc>
                <a:spcPct val="150000"/>
              </a:lnSpc>
            </a:pPr>
            <a:r>
              <a:rPr lang="fr-CA" dirty="0"/>
              <a:t>Tracer la droite passant par deux points</a:t>
            </a:r>
          </a:p>
          <a:p>
            <a:pPr>
              <a:lnSpc>
                <a:spcPct val="150000"/>
              </a:lnSpc>
            </a:pPr>
            <a:r>
              <a:rPr lang="fr-CA" dirty="0"/>
              <a:t>Tracer le cercle de centre donné et passant par un autre point</a:t>
            </a:r>
          </a:p>
          <a:p>
            <a:pPr>
              <a:lnSpc>
                <a:spcPct val="150000"/>
              </a:lnSpc>
            </a:pPr>
            <a:r>
              <a:rPr lang="fr-CA" dirty="0"/>
              <a:t>Trouver le point de rencontre de deux droites non parallèles</a:t>
            </a:r>
          </a:p>
          <a:p>
            <a:pPr>
              <a:lnSpc>
                <a:spcPct val="150000"/>
              </a:lnSpc>
            </a:pPr>
            <a:r>
              <a:rPr lang="fr-CA" dirty="0"/>
              <a:t>Trouver l'intersection d'une droite et d'un cercle (il peut y en avoir deux, un ou aucun)</a:t>
            </a:r>
          </a:p>
          <a:p>
            <a:pPr>
              <a:lnSpc>
                <a:spcPct val="150000"/>
              </a:lnSpc>
            </a:pPr>
            <a:r>
              <a:rPr lang="fr-CA" dirty="0"/>
              <a:t>Trouver les deux points d'intersection de deux cercles, s’il sont sécants.</a:t>
            </a:r>
          </a:p>
        </p:txBody>
      </p:sp>
    </p:spTree>
    <p:extLst>
      <p:ext uri="{BB962C8B-B14F-4D97-AF65-F5344CB8AC3E}">
        <p14:creationId xmlns:p14="http://schemas.microsoft.com/office/powerpoint/2010/main" val="2985576729"/>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a:extLst>
            <a:ext uri="{FF2B5EF4-FFF2-40B4-BE49-F238E27FC236}">
              <a16:creationId xmlns:a16="http://schemas.microsoft.com/office/drawing/2014/main" id="{58CF01AB-5C90-2F9B-04CD-369040418582}"/>
            </a:ext>
          </a:extLst>
        </p:cNvPr>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DC474A90-1965-1917-0A63-1FE3B01F9064}"/>
              </a:ext>
            </a:extLst>
          </p:cNvPr>
          <p:cNvSpPr>
            <a:spLocks noGrp="1"/>
          </p:cNvSpPr>
          <p:nvPr>
            <p:ph idx="1"/>
          </p:nvPr>
        </p:nvSpPr>
        <p:spPr>
          <a:xfrm>
            <a:off x="696595" y="100941"/>
            <a:ext cx="10515600" cy="5518150"/>
          </a:xfrm>
        </p:spPr>
        <p:txBody>
          <a:bodyPr>
            <a:normAutofit/>
          </a:bodyPr>
          <a:lstStyle/>
          <a:p>
            <a:pPr marL="0" indent="0" algn="ctr">
              <a:lnSpc>
                <a:spcPct val="150000"/>
              </a:lnSpc>
              <a:buNone/>
            </a:pPr>
            <a:r>
              <a:rPr lang="fr-CA" sz="5400" dirty="0"/>
              <a:t>Le jeu d’Euclide</a:t>
            </a:r>
          </a:p>
        </p:txBody>
      </p:sp>
      <p:sp>
        <p:nvSpPr>
          <p:cNvPr id="2" name="ZoneTexte 1">
            <a:extLst>
              <a:ext uri="{FF2B5EF4-FFF2-40B4-BE49-F238E27FC236}">
                <a16:creationId xmlns:a16="http://schemas.microsoft.com/office/drawing/2014/main" id="{EEC01BE3-8DE9-42A0-48AD-4370BF03C92E}"/>
              </a:ext>
            </a:extLst>
          </p:cNvPr>
          <p:cNvSpPr txBox="1"/>
          <p:nvPr/>
        </p:nvSpPr>
        <p:spPr>
          <a:xfrm>
            <a:off x="1412240" y="2346960"/>
            <a:ext cx="8524240" cy="523220"/>
          </a:xfrm>
          <a:prstGeom prst="rect">
            <a:avLst/>
          </a:prstGeom>
          <a:noFill/>
        </p:spPr>
        <p:txBody>
          <a:bodyPr wrap="square" rtlCol="0">
            <a:spAutoFit/>
          </a:bodyPr>
          <a:lstStyle/>
          <a:p>
            <a:r>
              <a:rPr lang="fr-CA" sz="2800" dirty="0">
                <a:hlinkClick r:id="rId4"/>
              </a:rPr>
              <a:t>https://euclid.findell.org/Level1/</a:t>
            </a:r>
            <a:endParaRPr lang="fr-CA" sz="2800" dirty="0"/>
          </a:p>
        </p:txBody>
      </p:sp>
    </p:spTree>
    <p:extLst>
      <p:ext uri="{BB962C8B-B14F-4D97-AF65-F5344CB8AC3E}">
        <p14:creationId xmlns:p14="http://schemas.microsoft.com/office/powerpoint/2010/main" val="160693468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a:extLst>
            <a:ext uri="{FF2B5EF4-FFF2-40B4-BE49-F238E27FC236}">
              <a16:creationId xmlns:a16="http://schemas.microsoft.com/office/drawing/2014/main" id="{16E89A65-52F0-0D53-3F2B-C4F4C52067E6}"/>
            </a:ext>
          </a:extLst>
        </p:cNvPr>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B4E13ACC-0384-4965-C4A5-AD79EDF0794A}"/>
              </a:ext>
            </a:extLst>
          </p:cNvPr>
          <p:cNvSpPr>
            <a:spLocks noGrp="1"/>
          </p:cNvSpPr>
          <p:nvPr>
            <p:ph idx="1"/>
          </p:nvPr>
        </p:nvSpPr>
        <p:spPr>
          <a:xfrm>
            <a:off x="676275" y="530224"/>
            <a:ext cx="10515600" cy="5584825"/>
          </a:xfrm>
        </p:spPr>
        <p:txBody>
          <a:bodyPr>
            <a:normAutofit/>
          </a:bodyPr>
          <a:lstStyle/>
          <a:p>
            <a:pPr marL="0" indent="0">
              <a:buNone/>
            </a:pPr>
            <a:r>
              <a:rPr lang="fr-CA" sz="4000" b="1" dirty="0"/>
              <a:t>Les constructions</a:t>
            </a:r>
          </a:p>
          <a:p>
            <a:pPr marL="0" indent="0">
              <a:lnSpc>
                <a:spcPct val="150000"/>
              </a:lnSpc>
              <a:buNone/>
            </a:pPr>
            <a:r>
              <a:rPr lang="fr-CA" sz="3200" dirty="0"/>
              <a:t>Pour Euclide et jusqu'à la réforme des fondements, chaque problème de géométrie consiste en un ensemble initial d'objets (points et droites), un algorithme (la construction), un résultat (conclusion) ainsi qu'un raisonnement prouvant que le résultat possède bien les propriétés attendues.</a:t>
            </a:r>
          </a:p>
        </p:txBody>
      </p:sp>
    </p:spTree>
    <p:extLst>
      <p:ext uri="{BB962C8B-B14F-4D97-AF65-F5344CB8AC3E}">
        <p14:creationId xmlns:p14="http://schemas.microsoft.com/office/powerpoint/2010/main" val="1731518851"/>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a:extLst>
            <a:ext uri="{FF2B5EF4-FFF2-40B4-BE49-F238E27FC236}">
              <a16:creationId xmlns:a16="http://schemas.microsoft.com/office/drawing/2014/main" id="{36E0ABC1-F47F-5BCF-D04B-D42DC1E251CE}"/>
            </a:ext>
          </a:extLst>
        </p:cNvPr>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1E1351D5-5169-256A-E393-EADF495FAEA5}"/>
              </a:ext>
            </a:extLst>
          </p:cNvPr>
          <p:cNvSpPr>
            <a:spLocks noGrp="1"/>
          </p:cNvSpPr>
          <p:nvPr>
            <p:ph idx="1"/>
          </p:nvPr>
        </p:nvSpPr>
        <p:spPr>
          <a:xfrm>
            <a:off x="676275" y="530225"/>
            <a:ext cx="10515600" cy="4351338"/>
          </a:xfrm>
        </p:spPr>
        <p:txBody>
          <a:bodyPr>
            <a:normAutofit/>
          </a:bodyPr>
          <a:lstStyle/>
          <a:p>
            <a:pPr marL="0" indent="0" algn="ctr">
              <a:buNone/>
            </a:pPr>
            <a:r>
              <a:rPr lang="fr-CA" sz="5400" dirty="0"/>
              <a:t>Trouver le point milieu d’un segment</a:t>
            </a:r>
          </a:p>
        </p:txBody>
      </p:sp>
      <p:pic>
        <p:nvPicPr>
          <p:cNvPr id="3" name="Image 2">
            <a:extLst>
              <a:ext uri="{FF2B5EF4-FFF2-40B4-BE49-F238E27FC236}">
                <a16:creationId xmlns:a16="http://schemas.microsoft.com/office/drawing/2014/main" id="{2EDEC73F-BDA9-5A16-6A6C-4F2D2DDA34ED}"/>
              </a:ext>
            </a:extLst>
          </p:cNvPr>
          <p:cNvPicPr>
            <a:picLocks noChangeAspect="1"/>
          </p:cNvPicPr>
          <p:nvPr/>
        </p:nvPicPr>
        <p:blipFill>
          <a:blip r:embed="rId4"/>
          <a:stretch>
            <a:fillRect/>
          </a:stretch>
        </p:blipFill>
        <p:spPr>
          <a:xfrm>
            <a:off x="2704870" y="2296160"/>
            <a:ext cx="6604017" cy="2585403"/>
          </a:xfrm>
          <a:prstGeom prst="rect">
            <a:avLst/>
          </a:prstGeom>
        </p:spPr>
      </p:pic>
    </p:spTree>
    <p:extLst>
      <p:ext uri="{BB962C8B-B14F-4D97-AF65-F5344CB8AC3E}">
        <p14:creationId xmlns:p14="http://schemas.microsoft.com/office/powerpoint/2010/main" val="90976826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a:extLst>
            <a:ext uri="{FF2B5EF4-FFF2-40B4-BE49-F238E27FC236}">
              <a16:creationId xmlns:a16="http://schemas.microsoft.com/office/drawing/2014/main" id="{877DE82E-3D3C-4186-5462-15D9BFDA861F}"/>
            </a:ext>
          </a:extLst>
        </p:cNvPr>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A757EF8C-55D2-BFD7-060C-0095C8C4D4DB}"/>
              </a:ext>
            </a:extLst>
          </p:cNvPr>
          <p:cNvSpPr>
            <a:spLocks noGrp="1"/>
          </p:cNvSpPr>
          <p:nvPr>
            <p:ph idx="1"/>
          </p:nvPr>
        </p:nvSpPr>
        <p:spPr>
          <a:xfrm>
            <a:off x="676275" y="530225"/>
            <a:ext cx="10515600" cy="4351338"/>
          </a:xfrm>
        </p:spPr>
        <p:txBody>
          <a:bodyPr>
            <a:normAutofit/>
          </a:bodyPr>
          <a:lstStyle/>
          <a:p>
            <a:pPr marL="0" indent="0" algn="ctr">
              <a:buNone/>
            </a:pPr>
            <a:r>
              <a:rPr lang="fr-CA" sz="5400" dirty="0"/>
              <a:t>Trouver le point milieu d’un segment</a:t>
            </a:r>
          </a:p>
        </p:txBody>
      </p:sp>
      <p:pic>
        <p:nvPicPr>
          <p:cNvPr id="2" name="Image 1">
            <a:extLst>
              <a:ext uri="{FF2B5EF4-FFF2-40B4-BE49-F238E27FC236}">
                <a16:creationId xmlns:a16="http://schemas.microsoft.com/office/drawing/2014/main" id="{328202B7-CB57-86C2-CBFF-BD0ED90E389C}"/>
              </a:ext>
            </a:extLst>
          </p:cNvPr>
          <p:cNvPicPr>
            <a:picLocks noChangeAspect="1"/>
          </p:cNvPicPr>
          <p:nvPr/>
        </p:nvPicPr>
        <p:blipFill>
          <a:blip r:embed="rId4"/>
          <a:stretch>
            <a:fillRect/>
          </a:stretch>
        </p:blipFill>
        <p:spPr>
          <a:xfrm>
            <a:off x="1717040" y="1433204"/>
            <a:ext cx="8341359" cy="5169645"/>
          </a:xfrm>
          <a:prstGeom prst="rect">
            <a:avLst/>
          </a:prstGeom>
        </p:spPr>
      </p:pic>
    </p:spTree>
    <p:extLst>
      <p:ext uri="{BB962C8B-B14F-4D97-AF65-F5344CB8AC3E}">
        <p14:creationId xmlns:p14="http://schemas.microsoft.com/office/powerpoint/2010/main" val="251270909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a:extLst>
            <a:ext uri="{FF2B5EF4-FFF2-40B4-BE49-F238E27FC236}">
              <a16:creationId xmlns:a16="http://schemas.microsoft.com/office/drawing/2014/main" id="{048DB1B1-D270-99CB-BD11-4A24762D5910}"/>
            </a:ext>
          </a:extLst>
        </p:cNvPr>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F4A80234-1128-D2AF-87AD-241C29635A0E}"/>
              </a:ext>
            </a:extLst>
          </p:cNvPr>
          <p:cNvSpPr>
            <a:spLocks noGrp="1"/>
          </p:cNvSpPr>
          <p:nvPr>
            <p:ph idx="1"/>
          </p:nvPr>
        </p:nvSpPr>
        <p:spPr>
          <a:xfrm>
            <a:off x="676275" y="530225"/>
            <a:ext cx="10515600" cy="4351338"/>
          </a:xfrm>
        </p:spPr>
        <p:txBody>
          <a:bodyPr>
            <a:normAutofit/>
          </a:bodyPr>
          <a:lstStyle/>
          <a:p>
            <a:pPr marL="0" indent="0" algn="ctr">
              <a:buNone/>
            </a:pPr>
            <a:r>
              <a:rPr lang="fr-CA" sz="5400" dirty="0"/>
              <a:t>Trouver le point milieu d’un segment</a:t>
            </a:r>
          </a:p>
        </p:txBody>
      </p:sp>
      <p:pic>
        <p:nvPicPr>
          <p:cNvPr id="2" name="Image 1">
            <a:extLst>
              <a:ext uri="{FF2B5EF4-FFF2-40B4-BE49-F238E27FC236}">
                <a16:creationId xmlns:a16="http://schemas.microsoft.com/office/drawing/2014/main" id="{9298F933-6171-5013-408B-852D1E0430A9}"/>
              </a:ext>
            </a:extLst>
          </p:cNvPr>
          <p:cNvPicPr>
            <a:picLocks noChangeAspect="1"/>
          </p:cNvPicPr>
          <p:nvPr/>
        </p:nvPicPr>
        <p:blipFill>
          <a:blip r:embed="rId4"/>
          <a:stretch>
            <a:fillRect/>
          </a:stretch>
        </p:blipFill>
        <p:spPr>
          <a:xfrm>
            <a:off x="2352342" y="1687432"/>
            <a:ext cx="7487316" cy="4640343"/>
          </a:xfrm>
          <a:prstGeom prst="rect">
            <a:avLst/>
          </a:prstGeom>
        </p:spPr>
      </p:pic>
      <p:pic>
        <p:nvPicPr>
          <p:cNvPr id="3" name="Image 2">
            <a:extLst>
              <a:ext uri="{FF2B5EF4-FFF2-40B4-BE49-F238E27FC236}">
                <a16:creationId xmlns:a16="http://schemas.microsoft.com/office/drawing/2014/main" id="{C4615666-1056-E4A9-97B3-46C40A3DF00B}"/>
              </a:ext>
            </a:extLst>
          </p:cNvPr>
          <p:cNvPicPr>
            <a:picLocks noChangeAspect="1"/>
          </p:cNvPicPr>
          <p:nvPr/>
        </p:nvPicPr>
        <p:blipFill>
          <a:blip r:embed="rId5"/>
          <a:stretch>
            <a:fillRect/>
          </a:stretch>
        </p:blipFill>
        <p:spPr>
          <a:xfrm>
            <a:off x="2043406" y="1463912"/>
            <a:ext cx="8105188" cy="5099618"/>
          </a:xfrm>
          <a:prstGeom prst="rect">
            <a:avLst/>
          </a:prstGeom>
        </p:spPr>
      </p:pic>
    </p:spTree>
    <p:extLst>
      <p:ext uri="{BB962C8B-B14F-4D97-AF65-F5344CB8AC3E}">
        <p14:creationId xmlns:p14="http://schemas.microsoft.com/office/powerpoint/2010/main" val="40659915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a:extLst>
            <a:ext uri="{FF2B5EF4-FFF2-40B4-BE49-F238E27FC236}">
              <a16:creationId xmlns:a16="http://schemas.microsoft.com/office/drawing/2014/main" id="{59DF1133-3EE8-36FC-6B6C-90303830CE69}"/>
            </a:ext>
          </a:extLst>
        </p:cNvPr>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EBADB628-23D7-5D10-B047-06AC43E6B0E9}"/>
              </a:ext>
            </a:extLst>
          </p:cNvPr>
          <p:cNvSpPr>
            <a:spLocks noGrp="1"/>
          </p:cNvSpPr>
          <p:nvPr>
            <p:ph idx="1"/>
          </p:nvPr>
        </p:nvSpPr>
        <p:spPr>
          <a:xfrm>
            <a:off x="676275" y="530225"/>
            <a:ext cx="10515600" cy="4351338"/>
          </a:xfrm>
        </p:spPr>
        <p:txBody>
          <a:bodyPr>
            <a:normAutofit/>
          </a:bodyPr>
          <a:lstStyle/>
          <a:p>
            <a:pPr marL="0" indent="0" algn="ctr">
              <a:buNone/>
            </a:pPr>
            <a:r>
              <a:rPr lang="fr-CA" sz="5400" dirty="0"/>
              <a:t>Trouver la bissectrice d’un angle</a:t>
            </a:r>
          </a:p>
        </p:txBody>
      </p:sp>
      <p:pic>
        <p:nvPicPr>
          <p:cNvPr id="2" name="Image 1">
            <a:extLst>
              <a:ext uri="{FF2B5EF4-FFF2-40B4-BE49-F238E27FC236}">
                <a16:creationId xmlns:a16="http://schemas.microsoft.com/office/drawing/2014/main" id="{C1FA7F6D-E9F3-664B-9C1C-D20DCBA0A27B}"/>
              </a:ext>
            </a:extLst>
          </p:cNvPr>
          <p:cNvPicPr>
            <a:picLocks noChangeAspect="1"/>
          </p:cNvPicPr>
          <p:nvPr/>
        </p:nvPicPr>
        <p:blipFill>
          <a:blip r:embed="rId4"/>
          <a:stretch>
            <a:fillRect/>
          </a:stretch>
        </p:blipFill>
        <p:spPr>
          <a:xfrm>
            <a:off x="3078764" y="1903478"/>
            <a:ext cx="5029902" cy="3600953"/>
          </a:xfrm>
          <a:prstGeom prst="rect">
            <a:avLst/>
          </a:prstGeom>
        </p:spPr>
      </p:pic>
    </p:spTree>
    <p:extLst>
      <p:ext uri="{BB962C8B-B14F-4D97-AF65-F5344CB8AC3E}">
        <p14:creationId xmlns:p14="http://schemas.microsoft.com/office/powerpoint/2010/main" val="37300342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a:extLst>
            <a:ext uri="{FF2B5EF4-FFF2-40B4-BE49-F238E27FC236}">
              <a16:creationId xmlns:a16="http://schemas.microsoft.com/office/drawing/2014/main" id="{C2074139-C661-BB0D-9266-75BFE5C2AE2A}"/>
            </a:ext>
          </a:extLst>
        </p:cNvPr>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731394F8-1AD8-D2A4-A18C-6D406126D895}"/>
              </a:ext>
            </a:extLst>
          </p:cNvPr>
          <p:cNvSpPr>
            <a:spLocks noGrp="1"/>
          </p:cNvSpPr>
          <p:nvPr>
            <p:ph idx="1"/>
          </p:nvPr>
        </p:nvSpPr>
        <p:spPr>
          <a:xfrm>
            <a:off x="676275" y="530225"/>
            <a:ext cx="10515600" cy="4351338"/>
          </a:xfrm>
        </p:spPr>
        <p:txBody>
          <a:bodyPr>
            <a:normAutofit/>
          </a:bodyPr>
          <a:lstStyle/>
          <a:p>
            <a:pPr marL="0" indent="0" algn="ctr">
              <a:buNone/>
            </a:pPr>
            <a:r>
              <a:rPr lang="fr-CA" sz="5400" dirty="0"/>
              <a:t>Trouver la bissectrice d’un angle</a:t>
            </a:r>
          </a:p>
        </p:txBody>
      </p:sp>
      <p:pic>
        <p:nvPicPr>
          <p:cNvPr id="3" name="Image 2">
            <a:extLst>
              <a:ext uri="{FF2B5EF4-FFF2-40B4-BE49-F238E27FC236}">
                <a16:creationId xmlns:a16="http://schemas.microsoft.com/office/drawing/2014/main" id="{6BBB52A8-02A7-1B49-BF0D-5366EFDADFFF}"/>
              </a:ext>
            </a:extLst>
          </p:cNvPr>
          <p:cNvPicPr>
            <a:picLocks noChangeAspect="1"/>
          </p:cNvPicPr>
          <p:nvPr/>
        </p:nvPicPr>
        <p:blipFill>
          <a:blip r:embed="rId4"/>
          <a:stretch>
            <a:fillRect/>
          </a:stretch>
        </p:blipFill>
        <p:spPr>
          <a:xfrm>
            <a:off x="3321685" y="1483946"/>
            <a:ext cx="4544059" cy="5249008"/>
          </a:xfrm>
          <a:prstGeom prst="rect">
            <a:avLst/>
          </a:prstGeom>
        </p:spPr>
      </p:pic>
    </p:spTree>
    <p:extLst>
      <p:ext uri="{BB962C8B-B14F-4D97-AF65-F5344CB8AC3E}">
        <p14:creationId xmlns:p14="http://schemas.microsoft.com/office/powerpoint/2010/main" val="213009143"/>
      </p:ext>
    </p:extLst>
  </p:cSld>
  <p:clrMapOvr>
    <a:masterClrMapping/>
  </p:clrMapOvr>
  <p:transition/>
</p:sld>
</file>

<file path=ppt/theme/theme1.xml><?xml version="1.0" encoding="utf-8"?>
<a:theme xmlns:a="http://schemas.openxmlformats.org/drawingml/2006/main" name="Thème Office 2013 – 2022">
  <a:themeElements>
    <a:clrScheme name="Thème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4C00F4-06E9-43E3-AD97-88A857CEFA82}">
  <ds:schemaRefs>
    <ds:schemaRef ds:uri="http://schemas.microsoft.com/office/2006/metadata/propertie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3.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4511</TotalTime>
  <Words>507</Words>
  <Application>Microsoft Office PowerPoint</Application>
  <PresentationFormat>Grand écran</PresentationFormat>
  <Paragraphs>109</Paragraphs>
  <Slides>30</Slides>
  <Notes>30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30</vt:i4>
      </vt:variant>
    </vt:vector>
  </HeadingPairs>
  <TitlesOfParts>
    <vt:vector size="35" baseType="lpstr">
      <vt:lpstr>Arial</vt:lpstr>
      <vt:lpstr>Calibri</vt:lpstr>
      <vt:lpstr>Calibri Light</vt:lpstr>
      <vt:lpstr>Cambria Math</vt:lpstr>
      <vt:lpstr>Thème Office 2013 – 2022</vt:lpstr>
      <vt:lpstr>Constructions règle et compas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Isabelle Beaudoin</dc:creator>
  <cp:lastModifiedBy>Isabelle Beaudoin</cp:lastModifiedBy>
  <cp:revision>2</cp:revision>
  <cp:lastPrinted>2025-11-18T18:25:17Z</cp:lastPrinted>
  <dcterms:created xsi:type="dcterms:W3CDTF">2025-06-12T14:16:54Z</dcterms:created>
  <dcterms:modified xsi:type="dcterms:W3CDTF">2025-11-20T17:32:27Z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