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71" r:id="rId12"/>
    <p:sldId id="272" r:id="rId13"/>
    <p:sldId id="263" r:id="rId14"/>
    <p:sldId id="266" r:id="rId15"/>
    <p:sldId id="269" r:id="rId16"/>
    <p:sldId id="268" r:id="rId17"/>
    <p:sldId id="267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6C1EBF-22A9-41CA-A845-AC3F72527B62}" v="3307" dt="2026-04-15T20:11:02.3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45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rin, Jean-Philippe" userId="903e30c2-fb1e-41a3-9520-20cb624d7859" providerId="ADAL" clId="{1D8ED9C9-3FB3-4802-BB48-34BB4AD6016C}"/>
    <pc:docChg chg="undo custSel addSld delSld modSld sldOrd">
      <pc:chgData name="Morin, Jean-Philippe" userId="903e30c2-fb1e-41a3-9520-20cb624d7859" providerId="ADAL" clId="{1D8ED9C9-3FB3-4802-BB48-34BB4AD6016C}" dt="2026-04-15T20:11:02.310" v="5996" actId="20577"/>
      <pc:docMkLst>
        <pc:docMk/>
      </pc:docMkLst>
      <pc:sldChg chg="addSp modSp mod setBg modAnim setClrOvrMap">
        <pc:chgData name="Morin, Jean-Philippe" userId="903e30c2-fb1e-41a3-9520-20cb624d7859" providerId="ADAL" clId="{1D8ED9C9-3FB3-4802-BB48-34BB4AD6016C}" dt="2026-04-09T22:46:43.916" v="5970" actId="20577"/>
        <pc:sldMkLst>
          <pc:docMk/>
          <pc:sldMk cId="4161912933" sldId="256"/>
        </pc:sldMkLst>
        <pc:spChg chg="mod">
          <ac:chgData name="Morin, Jean-Philippe" userId="903e30c2-fb1e-41a3-9520-20cb624d7859" providerId="ADAL" clId="{1D8ED9C9-3FB3-4802-BB48-34BB4AD6016C}" dt="2026-03-26T03:07:13.206" v="4597" actId="26606"/>
          <ac:spMkLst>
            <pc:docMk/>
            <pc:sldMk cId="4161912933" sldId="256"/>
            <ac:spMk id="2" creationId="{05E8BE9F-0BF4-100F-05AB-E7859E8DE44F}"/>
          </ac:spMkLst>
        </pc:spChg>
        <pc:spChg chg="mod">
          <ac:chgData name="Morin, Jean-Philippe" userId="903e30c2-fb1e-41a3-9520-20cb624d7859" providerId="ADAL" clId="{1D8ED9C9-3FB3-4802-BB48-34BB4AD6016C}" dt="2026-04-09T22:46:43.916" v="5970" actId="20577"/>
          <ac:spMkLst>
            <pc:docMk/>
            <pc:sldMk cId="4161912933" sldId="256"/>
            <ac:spMk id="3" creationId="{F6C9EBF6-919E-D78D-B5B5-E7650AD807D3}"/>
          </ac:spMkLst>
        </pc:spChg>
        <pc:spChg chg="add">
          <ac:chgData name="Morin, Jean-Philippe" userId="903e30c2-fb1e-41a3-9520-20cb624d7859" providerId="ADAL" clId="{1D8ED9C9-3FB3-4802-BB48-34BB4AD6016C}" dt="2026-03-26T03:07:13.206" v="4597" actId="26606"/>
          <ac:spMkLst>
            <pc:docMk/>
            <pc:sldMk cId="4161912933" sldId="256"/>
            <ac:spMk id="9" creationId="{71B2258F-86CA-4D4D-8270-BC05FCDEBFB3}"/>
          </ac:spMkLst>
        </pc:spChg>
        <pc:picChg chg="add mod">
          <ac:chgData name="Morin, Jean-Philippe" userId="903e30c2-fb1e-41a3-9520-20cb624d7859" providerId="ADAL" clId="{1D8ED9C9-3FB3-4802-BB48-34BB4AD6016C}" dt="2026-04-09T22:46:37.737" v="5957" actId="1038"/>
          <ac:picMkLst>
            <pc:docMk/>
            <pc:sldMk cId="4161912933" sldId="256"/>
            <ac:picMk id="5" creationId="{0544047B-2FFF-20BE-4899-4F601D513CCC}"/>
          </ac:picMkLst>
        </pc:picChg>
      </pc:sldChg>
      <pc:sldChg chg="modSp mod modAnim">
        <pc:chgData name="Morin, Jean-Philippe" userId="903e30c2-fb1e-41a3-9520-20cb624d7859" providerId="ADAL" clId="{1D8ED9C9-3FB3-4802-BB48-34BB4AD6016C}" dt="2026-04-15T20:11:02.310" v="5996" actId="20577"/>
        <pc:sldMkLst>
          <pc:docMk/>
          <pc:sldMk cId="3170471617" sldId="257"/>
        </pc:sldMkLst>
        <pc:spChg chg="mod">
          <ac:chgData name="Morin, Jean-Philippe" userId="903e30c2-fb1e-41a3-9520-20cb624d7859" providerId="ADAL" clId="{1D8ED9C9-3FB3-4802-BB48-34BB4AD6016C}" dt="2026-03-25T20:24:33.678" v="1532" actId="113"/>
          <ac:spMkLst>
            <pc:docMk/>
            <pc:sldMk cId="3170471617" sldId="257"/>
            <ac:spMk id="2" creationId="{A51E55B9-CDAD-20DD-A436-CF7FB53C5B8A}"/>
          </ac:spMkLst>
        </pc:spChg>
        <pc:spChg chg="mod">
          <ac:chgData name="Morin, Jean-Philippe" userId="903e30c2-fb1e-41a3-9520-20cb624d7859" providerId="ADAL" clId="{1D8ED9C9-3FB3-4802-BB48-34BB4AD6016C}" dt="2026-04-15T20:11:02.310" v="5996" actId="20577"/>
          <ac:spMkLst>
            <pc:docMk/>
            <pc:sldMk cId="3170471617" sldId="257"/>
            <ac:spMk id="3" creationId="{084300B1-8BE6-D041-9318-3B5191ED6610}"/>
          </ac:spMkLst>
        </pc:spChg>
        <pc:picChg chg="mod modCrop">
          <ac:chgData name="Morin, Jean-Philippe" userId="903e30c2-fb1e-41a3-9520-20cb624d7859" providerId="ADAL" clId="{1D8ED9C9-3FB3-4802-BB48-34BB4AD6016C}" dt="2026-03-26T02:56:37.770" v="4477" actId="732"/>
          <ac:picMkLst>
            <pc:docMk/>
            <pc:sldMk cId="3170471617" sldId="257"/>
            <ac:picMk id="9" creationId="{0C9568D5-454C-9595-5E3F-10F5A4FEC49F}"/>
          </ac:picMkLst>
        </pc:picChg>
      </pc:sldChg>
      <pc:sldChg chg="modSp mod modAnim">
        <pc:chgData name="Morin, Jean-Philippe" userId="903e30c2-fb1e-41a3-9520-20cb624d7859" providerId="ADAL" clId="{1D8ED9C9-3FB3-4802-BB48-34BB4AD6016C}" dt="2026-03-26T02:57:35.936" v="4487"/>
        <pc:sldMkLst>
          <pc:docMk/>
          <pc:sldMk cId="1393506192" sldId="258"/>
        </pc:sldMkLst>
        <pc:spChg chg="mod">
          <ac:chgData name="Morin, Jean-Philippe" userId="903e30c2-fb1e-41a3-9520-20cb624d7859" providerId="ADAL" clId="{1D8ED9C9-3FB3-4802-BB48-34BB4AD6016C}" dt="2026-03-25T20:24:18.767" v="1530" actId="113"/>
          <ac:spMkLst>
            <pc:docMk/>
            <pc:sldMk cId="1393506192" sldId="258"/>
            <ac:spMk id="2" creationId="{CC0FA2ED-2DE2-8128-5898-7BC0425F7BD8}"/>
          </ac:spMkLst>
        </pc:spChg>
        <pc:spChg chg="mod">
          <ac:chgData name="Morin, Jean-Philippe" userId="903e30c2-fb1e-41a3-9520-20cb624d7859" providerId="ADAL" clId="{1D8ED9C9-3FB3-4802-BB48-34BB4AD6016C}" dt="2026-03-25T20:51:41.203" v="2671" actId="27636"/>
          <ac:spMkLst>
            <pc:docMk/>
            <pc:sldMk cId="1393506192" sldId="258"/>
            <ac:spMk id="3" creationId="{A3B118E0-CAB1-1D4A-D523-F30C3B7487C8}"/>
          </ac:spMkLst>
        </pc:spChg>
        <pc:picChg chg="mod modCrop">
          <ac:chgData name="Morin, Jean-Philippe" userId="903e30c2-fb1e-41a3-9520-20cb624d7859" providerId="ADAL" clId="{1D8ED9C9-3FB3-4802-BB48-34BB4AD6016C}" dt="2026-03-25T20:49:30.163" v="2609" actId="1076"/>
          <ac:picMkLst>
            <pc:docMk/>
            <pc:sldMk cId="1393506192" sldId="258"/>
            <ac:picMk id="11" creationId="{4E97962B-D471-F11B-1863-2952E7FB3988}"/>
          </ac:picMkLst>
        </pc:picChg>
        <pc:cxnChg chg="mod">
          <ac:chgData name="Morin, Jean-Philippe" userId="903e30c2-fb1e-41a3-9520-20cb624d7859" providerId="ADAL" clId="{1D8ED9C9-3FB3-4802-BB48-34BB4AD6016C}" dt="2026-03-25T20:49:30.163" v="2609" actId="1076"/>
          <ac:cxnSpMkLst>
            <pc:docMk/>
            <pc:sldMk cId="1393506192" sldId="258"/>
            <ac:cxnSpMk id="7" creationId="{D3A54124-DB13-017B-D64A-D7A0BC41325E}"/>
          </ac:cxnSpMkLst>
        </pc:cxnChg>
      </pc:sldChg>
      <pc:sldChg chg="addSp delSp modSp mod delAnim modAnim">
        <pc:chgData name="Morin, Jean-Philippe" userId="903e30c2-fb1e-41a3-9520-20cb624d7859" providerId="ADAL" clId="{1D8ED9C9-3FB3-4802-BB48-34BB4AD6016C}" dt="2026-03-26T13:57:22.008" v="5849"/>
        <pc:sldMkLst>
          <pc:docMk/>
          <pc:sldMk cId="3192289014" sldId="259"/>
        </pc:sldMkLst>
        <pc:spChg chg="mod">
          <ac:chgData name="Morin, Jean-Philippe" userId="903e30c2-fb1e-41a3-9520-20cb624d7859" providerId="ADAL" clId="{1D8ED9C9-3FB3-4802-BB48-34BB4AD6016C}" dt="2026-03-25T20:52:17.820" v="2672" actId="113"/>
          <ac:spMkLst>
            <pc:docMk/>
            <pc:sldMk cId="3192289014" sldId="259"/>
            <ac:spMk id="2" creationId="{229BBDCF-B82E-0094-1530-1909E0182BEF}"/>
          </ac:spMkLst>
        </pc:spChg>
        <pc:spChg chg="mod">
          <ac:chgData name="Morin, Jean-Philippe" userId="903e30c2-fb1e-41a3-9520-20cb624d7859" providerId="ADAL" clId="{1D8ED9C9-3FB3-4802-BB48-34BB4AD6016C}" dt="2026-03-25T21:08:24.252" v="2964" actId="20577"/>
          <ac:spMkLst>
            <pc:docMk/>
            <pc:sldMk cId="3192289014" sldId="259"/>
            <ac:spMk id="3" creationId="{CED5E8AF-7F78-28BF-B82C-8A9EC7B8A829}"/>
          </ac:spMkLst>
        </pc:spChg>
        <pc:spChg chg="add mod">
          <ac:chgData name="Morin, Jean-Philippe" userId="903e30c2-fb1e-41a3-9520-20cb624d7859" providerId="ADAL" clId="{1D8ED9C9-3FB3-4802-BB48-34BB4AD6016C}" dt="2026-03-26T13:56:01.907" v="5839" actId="1076"/>
          <ac:spMkLst>
            <pc:docMk/>
            <pc:sldMk cId="3192289014" sldId="259"/>
            <ac:spMk id="31" creationId="{E247B198-735C-6408-6862-341DD2BC60C1}"/>
          </ac:spMkLst>
        </pc:spChg>
        <pc:picChg chg="add mod">
          <ac:chgData name="Morin, Jean-Philippe" userId="903e30c2-fb1e-41a3-9520-20cb624d7859" providerId="ADAL" clId="{1D8ED9C9-3FB3-4802-BB48-34BB4AD6016C}" dt="2026-03-26T13:52:42.665" v="5796" actId="1076"/>
          <ac:picMkLst>
            <pc:docMk/>
            <pc:sldMk cId="3192289014" sldId="259"/>
            <ac:picMk id="20" creationId="{08AC4878-DFF1-B285-D42E-8406E1A9D79F}"/>
          </ac:picMkLst>
        </pc:picChg>
        <pc:picChg chg="add mod">
          <ac:chgData name="Morin, Jean-Philippe" userId="903e30c2-fb1e-41a3-9520-20cb624d7859" providerId="ADAL" clId="{1D8ED9C9-3FB3-4802-BB48-34BB4AD6016C}" dt="2026-03-26T13:53:08.216" v="5805" actId="1038"/>
          <ac:picMkLst>
            <pc:docMk/>
            <pc:sldMk cId="3192289014" sldId="259"/>
            <ac:picMk id="22" creationId="{D36EAF62-55CF-2AEE-2A4F-08E658E6B9CA}"/>
          </ac:picMkLst>
        </pc:picChg>
        <pc:picChg chg="add mod">
          <ac:chgData name="Morin, Jean-Philippe" userId="903e30c2-fb1e-41a3-9520-20cb624d7859" providerId="ADAL" clId="{1D8ED9C9-3FB3-4802-BB48-34BB4AD6016C}" dt="2026-03-26T13:53:32.049" v="5810" actId="14100"/>
          <ac:picMkLst>
            <pc:docMk/>
            <pc:sldMk cId="3192289014" sldId="259"/>
            <ac:picMk id="24" creationId="{19C9E098-2979-D8FB-F482-79195888657E}"/>
          </ac:picMkLst>
        </pc:picChg>
        <pc:picChg chg="add mod">
          <ac:chgData name="Morin, Jean-Philippe" userId="903e30c2-fb1e-41a3-9520-20cb624d7859" providerId="ADAL" clId="{1D8ED9C9-3FB3-4802-BB48-34BB4AD6016C}" dt="2026-03-26T13:54:00.985" v="5814" actId="14100"/>
          <ac:picMkLst>
            <pc:docMk/>
            <pc:sldMk cId="3192289014" sldId="259"/>
            <ac:picMk id="26" creationId="{FB50EA08-4EE1-E832-7AC2-F66884FA801F}"/>
          </ac:picMkLst>
        </pc:picChg>
        <pc:picChg chg="add mod">
          <ac:chgData name="Morin, Jean-Philippe" userId="903e30c2-fb1e-41a3-9520-20cb624d7859" providerId="ADAL" clId="{1D8ED9C9-3FB3-4802-BB48-34BB4AD6016C}" dt="2026-03-26T13:54:41.081" v="5818" actId="14100"/>
          <ac:picMkLst>
            <pc:docMk/>
            <pc:sldMk cId="3192289014" sldId="259"/>
            <ac:picMk id="28" creationId="{C61477B9-868D-D7E7-50BF-3CB5569FEA8D}"/>
          </ac:picMkLst>
        </pc:picChg>
        <pc:picChg chg="add mod">
          <ac:chgData name="Morin, Jean-Philippe" userId="903e30c2-fb1e-41a3-9520-20cb624d7859" providerId="ADAL" clId="{1D8ED9C9-3FB3-4802-BB48-34BB4AD6016C}" dt="2026-03-26T13:55:11.889" v="5822" actId="14100"/>
          <ac:picMkLst>
            <pc:docMk/>
            <pc:sldMk cId="3192289014" sldId="259"/>
            <ac:picMk id="30" creationId="{E1A52FB5-4FBD-7366-FB15-ABB2EDED3E0F}"/>
          </ac:picMkLst>
        </pc:picChg>
        <pc:cxnChg chg="mod">
          <ac:chgData name="Morin, Jean-Philippe" userId="903e30c2-fb1e-41a3-9520-20cb624d7859" providerId="ADAL" clId="{1D8ED9C9-3FB3-4802-BB48-34BB4AD6016C}" dt="2026-03-25T21:06:53.428" v="2924" actId="1037"/>
          <ac:cxnSpMkLst>
            <pc:docMk/>
            <pc:sldMk cId="3192289014" sldId="259"/>
            <ac:cxnSpMk id="7" creationId="{EED32305-74F4-C583-3DC9-926EB906388B}"/>
          </ac:cxnSpMkLst>
        </pc:cxnChg>
      </pc:sldChg>
      <pc:sldChg chg="addSp delSp modSp mod setBg delAnim modAnim">
        <pc:chgData name="Morin, Jean-Philippe" userId="903e30c2-fb1e-41a3-9520-20cb624d7859" providerId="ADAL" clId="{1D8ED9C9-3FB3-4802-BB48-34BB4AD6016C}" dt="2026-03-26T13:49:59.956" v="5665" actId="170"/>
        <pc:sldMkLst>
          <pc:docMk/>
          <pc:sldMk cId="1659313861" sldId="260"/>
        </pc:sldMkLst>
        <pc:spChg chg="mod">
          <ac:chgData name="Morin, Jean-Philippe" userId="903e30c2-fb1e-41a3-9520-20cb624d7859" providerId="ADAL" clId="{1D8ED9C9-3FB3-4802-BB48-34BB4AD6016C}" dt="2026-03-26T03:08:56.328" v="4599" actId="26606"/>
          <ac:spMkLst>
            <pc:docMk/>
            <pc:sldMk cId="1659313861" sldId="260"/>
            <ac:spMk id="2" creationId="{824DB228-1E69-08A7-C6BF-E48D924406D7}"/>
          </ac:spMkLst>
        </pc:spChg>
        <pc:spChg chg="mod">
          <ac:chgData name="Morin, Jean-Philippe" userId="903e30c2-fb1e-41a3-9520-20cb624d7859" providerId="ADAL" clId="{1D8ED9C9-3FB3-4802-BB48-34BB4AD6016C}" dt="2026-03-26T13:45:29.799" v="5638" actId="403"/>
          <ac:spMkLst>
            <pc:docMk/>
            <pc:sldMk cId="1659313861" sldId="260"/>
            <ac:spMk id="3" creationId="{4607F130-15F5-11E8-A18B-A13F6E8802CD}"/>
          </ac:spMkLst>
        </pc:spChg>
        <pc:spChg chg="add">
          <ac:chgData name="Morin, Jean-Philippe" userId="903e30c2-fb1e-41a3-9520-20cb624d7859" providerId="ADAL" clId="{1D8ED9C9-3FB3-4802-BB48-34BB4AD6016C}" dt="2026-03-26T03:08:56.328" v="4599" actId="26606"/>
          <ac:spMkLst>
            <pc:docMk/>
            <pc:sldMk cId="1659313861" sldId="260"/>
            <ac:spMk id="9" creationId="{45D37F4E-DDB4-456B-97E0-9937730A039F}"/>
          </ac:spMkLst>
        </pc:spChg>
        <pc:spChg chg="add">
          <ac:chgData name="Morin, Jean-Philippe" userId="903e30c2-fb1e-41a3-9520-20cb624d7859" providerId="ADAL" clId="{1D8ED9C9-3FB3-4802-BB48-34BB4AD6016C}" dt="2026-03-26T03:08:56.328" v="4599" actId="26606"/>
          <ac:spMkLst>
            <pc:docMk/>
            <pc:sldMk cId="1659313861" sldId="260"/>
            <ac:spMk id="11" creationId="{B2DD41CD-8F47-4F56-AD12-4E2FF7696987}"/>
          </ac:spMkLst>
        </pc:spChg>
        <pc:picChg chg="add mod">
          <ac:chgData name="Morin, Jean-Philippe" userId="903e30c2-fb1e-41a3-9520-20cb624d7859" providerId="ADAL" clId="{1D8ED9C9-3FB3-4802-BB48-34BB4AD6016C}" dt="2026-03-26T13:47:31.016" v="5645" actId="14100"/>
          <ac:picMkLst>
            <pc:docMk/>
            <pc:sldMk cId="1659313861" sldId="260"/>
            <ac:picMk id="6" creationId="{646D04EA-F4D2-0E2F-19C8-B9F16AD86BDF}"/>
          </ac:picMkLst>
        </pc:picChg>
        <pc:picChg chg="add mod modVis">
          <ac:chgData name="Morin, Jean-Philippe" userId="903e30c2-fb1e-41a3-9520-20cb624d7859" providerId="ADAL" clId="{1D8ED9C9-3FB3-4802-BB48-34BB4AD6016C}" dt="2026-03-26T13:48:55.312" v="5661" actId="14429"/>
          <ac:picMkLst>
            <pc:docMk/>
            <pc:sldMk cId="1659313861" sldId="260"/>
            <ac:picMk id="8" creationId="{F4A2F246-3D02-15F2-D00A-4D47B4125657}"/>
          </ac:picMkLst>
        </pc:picChg>
        <pc:picChg chg="add mod ord modVis">
          <ac:chgData name="Morin, Jean-Philippe" userId="903e30c2-fb1e-41a3-9520-20cb624d7859" providerId="ADAL" clId="{1D8ED9C9-3FB3-4802-BB48-34BB4AD6016C}" dt="2026-03-26T13:49:59.956" v="5665" actId="170"/>
          <ac:picMkLst>
            <pc:docMk/>
            <pc:sldMk cId="1659313861" sldId="260"/>
            <ac:picMk id="12" creationId="{73DF80B5-F0C2-938C-81FF-BABB75D673A4}"/>
          </ac:picMkLst>
        </pc:picChg>
      </pc:sldChg>
      <pc:sldChg chg="addSp modSp mod setBg modAnim">
        <pc:chgData name="Morin, Jean-Philippe" userId="903e30c2-fb1e-41a3-9520-20cb624d7859" providerId="ADAL" clId="{1D8ED9C9-3FB3-4802-BB48-34BB4AD6016C}" dt="2026-03-26T13:51:44.073" v="5791" actId="20577"/>
        <pc:sldMkLst>
          <pc:docMk/>
          <pc:sldMk cId="470682918" sldId="261"/>
        </pc:sldMkLst>
        <pc:spChg chg="mod">
          <ac:chgData name="Morin, Jean-Philippe" userId="903e30c2-fb1e-41a3-9520-20cb624d7859" providerId="ADAL" clId="{1D8ED9C9-3FB3-4802-BB48-34BB4AD6016C}" dt="2026-03-26T03:09:10.389" v="4600" actId="26606"/>
          <ac:spMkLst>
            <pc:docMk/>
            <pc:sldMk cId="470682918" sldId="261"/>
            <ac:spMk id="2" creationId="{C049433B-2F14-7F0B-FE13-B1AF97A2533D}"/>
          </ac:spMkLst>
        </pc:spChg>
        <pc:spChg chg="mod">
          <ac:chgData name="Morin, Jean-Philippe" userId="903e30c2-fb1e-41a3-9520-20cb624d7859" providerId="ADAL" clId="{1D8ED9C9-3FB3-4802-BB48-34BB4AD6016C}" dt="2026-03-26T13:51:44.073" v="5791" actId="20577"/>
          <ac:spMkLst>
            <pc:docMk/>
            <pc:sldMk cId="470682918" sldId="261"/>
            <ac:spMk id="3" creationId="{D7EBD23C-3A69-E6F5-AA3A-934D854FCAED}"/>
          </ac:spMkLst>
        </pc:spChg>
        <pc:spChg chg="add">
          <ac:chgData name="Morin, Jean-Philippe" userId="903e30c2-fb1e-41a3-9520-20cb624d7859" providerId="ADAL" clId="{1D8ED9C9-3FB3-4802-BB48-34BB4AD6016C}" dt="2026-03-26T03:09:10.389" v="4600" actId="26606"/>
          <ac:spMkLst>
            <pc:docMk/>
            <pc:sldMk cId="470682918" sldId="261"/>
            <ac:spMk id="10" creationId="{45D37F4E-DDB4-456B-97E0-9937730A039F}"/>
          </ac:spMkLst>
        </pc:spChg>
        <pc:spChg chg="add">
          <ac:chgData name="Morin, Jean-Philippe" userId="903e30c2-fb1e-41a3-9520-20cb624d7859" providerId="ADAL" clId="{1D8ED9C9-3FB3-4802-BB48-34BB4AD6016C}" dt="2026-03-26T03:09:10.389" v="4600" actId="26606"/>
          <ac:spMkLst>
            <pc:docMk/>
            <pc:sldMk cId="470682918" sldId="261"/>
            <ac:spMk id="12" creationId="{B2DD41CD-8F47-4F56-AD12-4E2FF7696987}"/>
          </ac:spMkLst>
        </pc:spChg>
        <pc:picChg chg="mod">
          <ac:chgData name="Morin, Jean-Philippe" userId="903e30c2-fb1e-41a3-9520-20cb624d7859" providerId="ADAL" clId="{1D8ED9C9-3FB3-4802-BB48-34BB4AD6016C}" dt="2026-03-26T03:09:10.389" v="4600" actId="26606"/>
          <ac:picMkLst>
            <pc:docMk/>
            <pc:sldMk cId="470682918" sldId="261"/>
            <ac:picMk id="5" creationId="{F9B0E873-36F1-A8F8-B693-5BC61FF2CF4E}"/>
          </ac:picMkLst>
        </pc:picChg>
      </pc:sldChg>
      <pc:sldChg chg="modSp mod modAnim">
        <pc:chgData name="Morin, Jean-Philippe" userId="903e30c2-fb1e-41a3-9520-20cb624d7859" providerId="ADAL" clId="{1D8ED9C9-3FB3-4802-BB48-34BB4AD6016C}" dt="2026-03-26T03:01:12.390" v="4544"/>
        <pc:sldMkLst>
          <pc:docMk/>
          <pc:sldMk cId="280239196" sldId="262"/>
        </pc:sldMkLst>
        <pc:spChg chg="mod">
          <ac:chgData name="Morin, Jean-Philippe" userId="903e30c2-fb1e-41a3-9520-20cb624d7859" providerId="ADAL" clId="{1D8ED9C9-3FB3-4802-BB48-34BB4AD6016C}" dt="2026-03-26T03:00:53.341" v="4542" actId="20577"/>
          <ac:spMkLst>
            <pc:docMk/>
            <pc:sldMk cId="280239196" sldId="262"/>
            <ac:spMk id="3" creationId="{53F24F45-C5BA-0D6E-B5D7-0FDA05EF9965}"/>
          </ac:spMkLst>
        </pc:spChg>
      </pc:sldChg>
      <pc:sldChg chg="addSp delSp modSp mod modAnim">
        <pc:chgData name="Morin, Jean-Philippe" userId="903e30c2-fb1e-41a3-9520-20cb624d7859" providerId="ADAL" clId="{1D8ED9C9-3FB3-4802-BB48-34BB4AD6016C}" dt="2026-03-26T03:03:24.342" v="4562"/>
        <pc:sldMkLst>
          <pc:docMk/>
          <pc:sldMk cId="40352153" sldId="263"/>
        </pc:sldMkLst>
        <pc:spChg chg="mod">
          <ac:chgData name="Morin, Jean-Philippe" userId="903e30c2-fb1e-41a3-9520-20cb624d7859" providerId="ADAL" clId="{1D8ED9C9-3FB3-4802-BB48-34BB4AD6016C}" dt="2026-03-25T21:25:38.361" v="3386" actId="20577"/>
          <ac:spMkLst>
            <pc:docMk/>
            <pc:sldMk cId="40352153" sldId="263"/>
            <ac:spMk id="3" creationId="{64DA8E00-11A0-DB64-53D2-7AC9F36E9555}"/>
          </ac:spMkLst>
        </pc:spChg>
        <pc:picChg chg="add mod">
          <ac:chgData name="Morin, Jean-Philippe" userId="903e30c2-fb1e-41a3-9520-20cb624d7859" providerId="ADAL" clId="{1D8ED9C9-3FB3-4802-BB48-34BB4AD6016C}" dt="2026-03-24T21:11:50.841" v="266" actId="1076"/>
          <ac:picMkLst>
            <pc:docMk/>
            <pc:sldMk cId="40352153" sldId="263"/>
            <ac:picMk id="4" creationId="{9FB56D12-A4DF-0FF0-AE0C-99E66534757F}"/>
          </ac:picMkLst>
        </pc:picChg>
        <pc:picChg chg="add mod ord">
          <ac:chgData name="Morin, Jean-Philippe" userId="903e30c2-fb1e-41a3-9520-20cb624d7859" providerId="ADAL" clId="{1D8ED9C9-3FB3-4802-BB48-34BB4AD6016C}" dt="2026-03-24T21:11:57.857" v="269" actId="167"/>
          <ac:picMkLst>
            <pc:docMk/>
            <pc:sldMk cId="40352153" sldId="263"/>
            <ac:picMk id="5" creationId="{18C93A8C-9522-722B-BB71-CE5C274AE153}"/>
          </ac:picMkLst>
        </pc:picChg>
      </pc:sldChg>
      <pc:sldChg chg="addSp delSp modSp mod modAnim">
        <pc:chgData name="Morin, Jean-Philippe" userId="903e30c2-fb1e-41a3-9520-20cb624d7859" providerId="ADAL" clId="{1D8ED9C9-3FB3-4802-BB48-34BB4AD6016C}" dt="2026-03-26T13:44:34.302" v="5613"/>
        <pc:sldMkLst>
          <pc:docMk/>
          <pc:sldMk cId="1216513063" sldId="264"/>
        </pc:sldMkLst>
        <pc:spChg chg="mod">
          <ac:chgData name="Morin, Jean-Philippe" userId="903e30c2-fb1e-41a3-9520-20cb624d7859" providerId="ADAL" clId="{1D8ED9C9-3FB3-4802-BB48-34BB4AD6016C}" dt="2026-03-26T13:44:32.306" v="5611" actId="113"/>
          <ac:spMkLst>
            <pc:docMk/>
            <pc:sldMk cId="1216513063" sldId="264"/>
            <ac:spMk id="2" creationId="{C2614E54-6FC3-55E1-EA21-9599C4F0D896}"/>
          </ac:spMkLst>
        </pc:spChg>
        <pc:spChg chg="mod">
          <ac:chgData name="Morin, Jean-Philippe" userId="903e30c2-fb1e-41a3-9520-20cb624d7859" providerId="ADAL" clId="{1D8ED9C9-3FB3-4802-BB48-34BB4AD6016C}" dt="2026-03-25T21:24:15.218" v="3330" actId="27636"/>
          <ac:spMkLst>
            <pc:docMk/>
            <pc:sldMk cId="1216513063" sldId="264"/>
            <ac:spMk id="3" creationId="{06945740-AF46-AF51-5CE6-D557ED6CD7EB}"/>
          </ac:spMkLst>
        </pc:spChg>
        <pc:cxnChg chg="add">
          <ac:chgData name="Morin, Jean-Philippe" userId="903e30c2-fb1e-41a3-9520-20cb624d7859" providerId="ADAL" clId="{1D8ED9C9-3FB3-4802-BB48-34BB4AD6016C}" dt="2026-03-25T21:20:19.417" v="3289" actId="11529"/>
          <ac:cxnSpMkLst>
            <pc:docMk/>
            <pc:sldMk cId="1216513063" sldId="264"/>
            <ac:cxnSpMk id="6" creationId="{1719D637-6281-8AB8-E001-C2D7ED8A47A6}"/>
          </ac:cxnSpMkLst>
        </pc:cxnChg>
      </pc:sldChg>
      <pc:sldChg chg="addSp delSp modSp mod modAnim">
        <pc:chgData name="Morin, Jean-Philippe" userId="903e30c2-fb1e-41a3-9520-20cb624d7859" providerId="ADAL" clId="{1D8ED9C9-3FB3-4802-BB48-34BB4AD6016C}" dt="2026-03-26T13:44:56.264" v="5614"/>
        <pc:sldMkLst>
          <pc:docMk/>
          <pc:sldMk cId="2955767149" sldId="265"/>
        </pc:sldMkLst>
        <pc:spChg chg="mod">
          <ac:chgData name="Morin, Jean-Philippe" userId="903e30c2-fb1e-41a3-9520-20cb624d7859" providerId="ADAL" clId="{1D8ED9C9-3FB3-4802-BB48-34BB4AD6016C}" dt="2026-03-26T13:42:38.404" v="5590" actId="113"/>
          <ac:spMkLst>
            <pc:docMk/>
            <pc:sldMk cId="2955767149" sldId="265"/>
            <ac:spMk id="2" creationId="{3B3ADC2E-EEED-C40D-C492-D780BE59AB14}"/>
          </ac:spMkLst>
        </pc:spChg>
        <pc:spChg chg="mod">
          <ac:chgData name="Morin, Jean-Philippe" userId="903e30c2-fb1e-41a3-9520-20cb624d7859" providerId="ADAL" clId="{1D8ED9C9-3FB3-4802-BB48-34BB4AD6016C}" dt="2026-03-25T21:21:05.400" v="3309" actId="20577"/>
          <ac:spMkLst>
            <pc:docMk/>
            <pc:sldMk cId="2955767149" sldId="265"/>
            <ac:spMk id="3" creationId="{0F371286-A579-03BC-AA52-26231498B136}"/>
          </ac:spMkLst>
        </pc:spChg>
        <pc:spChg chg="add mod">
          <ac:chgData name="Morin, Jean-Philippe" userId="903e30c2-fb1e-41a3-9520-20cb624d7859" providerId="ADAL" clId="{1D8ED9C9-3FB3-4802-BB48-34BB4AD6016C}" dt="2026-03-26T13:44:13.465" v="5608" actId="2085"/>
          <ac:spMkLst>
            <pc:docMk/>
            <pc:sldMk cId="2955767149" sldId="265"/>
            <ac:spMk id="6" creationId="{B73FBBD0-3C1F-83F6-ED6C-8CDE9222CE43}"/>
          </ac:spMkLst>
        </pc:spChg>
        <pc:picChg chg="mod topLvl">
          <ac:chgData name="Morin, Jean-Philippe" userId="903e30c2-fb1e-41a3-9520-20cb624d7859" providerId="ADAL" clId="{1D8ED9C9-3FB3-4802-BB48-34BB4AD6016C}" dt="2026-03-26T13:43:12.662" v="5595" actId="165"/>
          <ac:picMkLst>
            <pc:docMk/>
            <pc:sldMk cId="2955767149" sldId="265"/>
            <ac:picMk id="7" creationId="{BE9BCC25-4535-FCE2-A9A8-11932AB337F6}"/>
          </ac:picMkLst>
        </pc:picChg>
        <pc:cxnChg chg="add">
          <ac:chgData name="Morin, Jean-Philippe" userId="903e30c2-fb1e-41a3-9520-20cb624d7859" providerId="ADAL" clId="{1D8ED9C9-3FB3-4802-BB48-34BB4AD6016C}" dt="2026-03-26T13:43:39.644" v="5599" actId="11529"/>
          <ac:cxnSpMkLst>
            <pc:docMk/>
            <pc:sldMk cId="2955767149" sldId="265"/>
            <ac:cxnSpMk id="5" creationId="{7DD8D15E-9559-B3B2-C5D9-BDFCC2210830}"/>
          </ac:cxnSpMkLst>
        </pc:cxnChg>
        <pc:cxnChg chg="mod topLvl">
          <ac:chgData name="Morin, Jean-Philippe" userId="903e30c2-fb1e-41a3-9520-20cb624d7859" providerId="ADAL" clId="{1D8ED9C9-3FB3-4802-BB48-34BB4AD6016C}" dt="2026-03-26T13:43:12.662" v="5595" actId="165"/>
          <ac:cxnSpMkLst>
            <pc:docMk/>
            <pc:sldMk cId="2955767149" sldId="265"/>
            <ac:cxnSpMk id="8" creationId="{95DBFCC0-5922-7858-89B4-1C0F1190DA09}"/>
          </ac:cxnSpMkLst>
        </pc:cxnChg>
        <pc:cxnChg chg="mod topLvl">
          <ac:chgData name="Morin, Jean-Philippe" userId="903e30c2-fb1e-41a3-9520-20cb624d7859" providerId="ADAL" clId="{1D8ED9C9-3FB3-4802-BB48-34BB4AD6016C}" dt="2026-03-26T13:43:12.662" v="5595" actId="165"/>
          <ac:cxnSpMkLst>
            <pc:docMk/>
            <pc:sldMk cId="2955767149" sldId="265"/>
            <ac:cxnSpMk id="13" creationId="{35521D6D-5B65-8E66-3419-332AB84064E5}"/>
          </ac:cxnSpMkLst>
        </pc:cxnChg>
      </pc:sldChg>
      <pc:sldChg chg="addSp delSp modSp add mod setBg modAnim setClrOvrMap">
        <pc:chgData name="Morin, Jean-Philippe" userId="903e30c2-fb1e-41a3-9520-20cb624d7859" providerId="ADAL" clId="{1D8ED9C9-3FB3-4802-BB48-34BB4AD6016C}" dt="2026-03-26T13:41:23.467" v="5563" actId="20577"/>
        <pc:sldMkLst>
          <pc:docMk/>
          <pc:sldMk cId="4024856219" sldId="266"/>
        </pc:sldMkLst>
        <pc:spChg chg="mod">
          <ac:chgData name="Morin, Jean-Philippe" userId="903e30c2-fb1e-41a3-9520-20cb624d7859" providerId="ADAL" clId="{1D8ED9C9-3FB3-4802-BB48-34BB4AD6016C}" dt="2026-03-26T13:40:44.730" v="5533" actId="113"/>
          <ac:spMkLst>
            <pc:docMk/>
            <pc:sldMk cId="4024856219" sldId="266"/>
            <ac:spMk id="2" creationId="{9EBAE968-3FA0-D8DC-6D38-9A6D4F5DCC66}"/>
          </ac:spMkLst>
        </pc:spChg>
        <pc:spChg chg="mod">
          <ac:chgData name="Morin, Jean-Philippe" userId="903e30c2-fb1e-41a3-9520-20cb624d7859" providerId="ADAL" clId="{1D8ED9C9-3FB3-4802-BB48-34BB4AD6016C}" dt="2026-03-26T13:41:23.467" v="5563" actId="20577"/>
          <ac:spMkLst>
            <pc:docMk/>
            <pc:sldMk cId="4024856219" sldId="266"/>
            <ac:spMk id="3" creationId="{42FE5F54-CB0B-4EC3-380B-E8D90D7D8554}"/>
          </ac:spMkLst>
        </pc:spChg>
        <pc:spChg chg="add">
          <ac:chgData name="Morin, Jean-Philippe" userId="903e30c2-fb1e-41a3-9520-20cb624d7859" providerId="ADAL" clId="{1D8ED9C9-3FB3-4802-BB48-34BB4AD6016C}" dt="2026-03-26T03:10:10.103" v="4601" actId="26606"/>
          <ac:spMkLst>
            <pc:docMk/>
            <pc:sldMk cId="4024856219" sldId="266"/>
            <ac:spMk id="9" creationId="{9228552E-C8B1-4A80-8448-0787CE0FC704}"/>
          </ac:spMkLst>
        </pc:spChg>
        <pc:picChg chg="add mod ord">
          <ac:chgData name="Morin, Jean-Philippe" userId="903e30c2-fb1e-41a3-9520-20cb624d7859" providerId="ADAL" clId="{1D8ED9C9-3FB3-4802-BB48-34BB4AD6016C}" dt="2026-03-26T03:10:10.103" v="4601" actId="26606"/>
          <ac:picMkLst>
            <pc:docMk/>
            <pc:sldMk cId="4024856219" sldId="266"/>
            <ac:picMk id="4" creationId="{5CB23BCC-6530-79D9-CD9D-7DCA363EECAB}"/>
          </ac:picMkLst>
        </pc:picChg>
      </pc:sldChg>
      <pc:sldChg chg="addSp delSp modSp add mod ord modAnim">
        <pc:chgData name="Morin, Jean-Philippe" userId="903e30c2-fb1e-41a3-9520-20cb624d7859" providerId="ADAL" clId="{1D8ED9C9-3FB3-4802-BB48-34BB4AD6016C}" dt="2026-03-26T13:13:18.140" v="5055"/>
        <pc:sldMkLst>
          <pc:docMk/>
          <pc:sldMk cId="1183517782" sldId="267"/>
        </pc:sldMkLst>
        <pc:spChg chg="mod">
          <ac:chgData name="Morin, Jean-Philippe" userId="903e30c2-fb1e-41a3-9520-20cb624d7859" providerId="ADAL" clId="{1D8ED9C9-3FB3-4802-BB48-34BB4AD6016C}" dt="2026-03-24T21:13:05.699" v="288" actId="20577"/>
          <ac:spMkLst>
            <pc:docMk/>
            <pc:sldMk cId="1183517782" sldId="267"/>
            <ac:spMk id="2" creationId="{99227E66-EDD0-9D34-08B5-782C2B34085E}"/>
          </ac:spMkLst>
        </pc:spChg>
        <pc:spChg chg="add mod">
          <ac:chgData name="Morin, Jean-Philippe" userId="903e30c2-fb1e-41a3-9520-20cb624d7859" providerId="ADAL" clId="{1D8ED9C9-3FB3-4802-BB48-34BB4AD6016C}" dt="2026-03-26T03:05:29.953" v="4589" actId="20577"/>
          <ac:spMkLst>
            <pc:docMk/>
            <pc:sldMk cId="1183517782" sldId="267"/>
            <ac:spMk id="7" creationId="{C2E29E11-AF1B-F4A6-96DC-7705681ECC8D}"/>
          </ac:spMkLst>
        </pc:spChg>
        <pc:spChg chg="add mod">
          <ac:chgData name="Morin, Jean-Philippe" userId="903e30c2-fb1e-41a3-9520-20cb624d7859" providerId="ADAL" clId="{1D8ED9C9-3FB3-4802-BB48-34BB4AD6016C}" dt="2026-03-26T03:04:51.944" v="4583" actId="2085"/>
          <ac:spMkLst>
            <pc:docMk/>
            <pc:sldMk cId="1183517782" sldId="267"/>
            <ac:spMk id="8" creationId="{6883F20B-CF27-FA8C-3B0C-102BE485230E}"/>
          </ac:spMkLst>
        </pc:spChg>
        <pc:spChg chg="add mod">
          <ac:chgData name="Morin, Jean-Philippe" userId="903e30c2-fb1e-41a3-9520-20cb624d7859" providerId="ADAL" clId="{1D8ED9C9-3FB3-4802-BB48-34BB4AD6016C}" dt="2026-03-26T03:04:51.944" v="4583" actId="2085"/>
          <ac:spMkLst>
            <pc:docMk/>
            <pc:sldMk cId="1183517782" sldId="267"/>
            <ac:spMk id="9" creationId="{ADE1FE8C-D55A-88F8-1123-BF1F502116F2}"/>
          </ac:spMkLst>
        </pc:spChg>
        <pc:spChg chg="add mod">
          <ac:chgData name="Morin, Jean-Philippe" userId="903e30c2-fb1e-41a3-9520-20cb624d7859" providerId="ADAL" clId="{1D8ED9C9-3FB3-4802-BB48-34BB4AD6016C}" dt="2026-03-26T03:04:51.944" v="4583" actId="2085"/>
          <ac:spMkLst>
            <pc:docMk/>
            <pc:sldMk cId="1183517782" sldId="267"/>
            <ac:spMk id="10" creationId="{21ED01A6-85AA-333F-ECB8-8F6F9B49F47C}"/>
          </ac:spMkLst>
        </pc:spChg>
        <pc:picChg chg="add mod">
          <ac:chgData name="Morin, Jean-Philippe" userId="903e30c2-fb1e-41a3-9520-20cb624d7859" providerId="ADAL" clId="{1D8ED9C9-3FB3-4802-BB48-34BB4AD6016C}" dt="2026-03-26T03:04:15.044" v="4575" actId="1076"/>
          <ac:picMkLst>
            <pc:docMk/>
            <pc:sldMk cId="1183517782" sldId="267"/>
            <ac:picMk id="6" creationId="{6FC784C9-485D-32C3-59B8-93A91CB1E68A}"/>
          </ac:picMkLst>
        </pc:picChg>
      </pc:sldChg>
      <pc:sldChg chg="addSp modSp new mod setBg modAnim">
        <pc:chgData name="Morin, Jean-Philippe" userId="903e30c2-fb1e-41a3-9520-20cb624d7859" providerId="ADAL" clId="{1D8ED9C9-3FB3-4802-BB48-34BB4AD6016C}" dt="2026-03-26T13:40:22.616" v="5530" actId="14100"/>
        <pc:sldMkLst>
          <pc:docMk/>
          <pc:sldMk cId="368917153" sldId="268"/>
        </pc:sldMkLst>
        <pc:spChg chg="mod">
          <ac:chgData name="Morin, Jean-Philippe" userId="903e30c2-fb1e-41a3-9520-20cb624d7859" providerId="ADAL" clId="{1D8ED9C9-3FB3-4802-BB48-34BB4AD6016C}" dt="2026-03-26T13:40:22.616" v="5530" actId="14100"/>
          <ac:spMkLst>
            <pc:docMk/>
            <pc:sldMk cId="368917153" sldId="268"/>
            <ac:spMk id="2" creationId="{063DAB61-C6A5-2A99-F1ED-3C1E7E43A41B}"/>
          </ac:spMkLst>
        </pc:spChg>
        <pc:spChg chg="mod">
          <ac:chgData name="Morin, Jean-Philippe" userId="903e30c2-fb1e-41a3-9520-20cb624d7859" providerId="ADAL" clId="{1D8ED9C9-3FB3-4802-BB48-34BB4AD6016C}" dt="2026-03-26T03:10:38.811" v="4602" actId="26606"/>
          <ac:spMkLst>
            <pc:docMk/>
            <pc:sldMk cId="368917153" sldId="268"/>
            <ac:spMk id="3" creationId="{3FF20FB2-335B-3886-945D-0D7945D2296F}"/>
          </ac:spMkLst>
        </pc:spChg>
        <pc:spChg chg="add">
          <ac:chgData name="Morin, Jean-Philippe" userId="903e30c2-fb1e-41a3-9520-20cb624d7859" providerId="ADAL" clId="{1D8ED9C9-3FB3-4802-BB48-34BB4AD6016C}" dt="2026-03-26T03:10:38.811" v="4602" actId="26606"/>
          <ac:spMkLst>
            <pc:docMk/>
            <pc:sldMk cId="368917153" sldId="268"/>
            <ac:spMk id="9" creationId="{9F7D5CDA-D291-4307-BF55-1381FED29634}"/>
          </ac:spMkLst>
        </pc:spChg>
        <pc:picChg chg="add">
          <ac:chgData name="Morin, Jean-Philippe" userId="903e30c2-fb1e-41a3-9520-20cb624d7859" providerId="ADAL" clId="{1D8ED9C9-3FB3-4802-BB48-34BB4AD6016C}" dt="2026-03-26T03:10:38.811" v="4602" actId="26606"/>
          <ac:picMkLst>
            <pc:docMk/>
            <pc:sldMk cId="368917153" sldId="268"/>
            <ac:picMk id="5" creationId="{CDDDE7EC-6445-4953-4493-81BE04B54E62}"/>
          </ac:picMkLst>
        </pc:picChg>
      </pc:sldChg>
      <pc:sldChg chg="addSp delSp modSp add mod ord delAnim modAnim">
        <pc:chgData name="Morin, Jean-Philippe" userId="903e30c2-fb1e-41a3-9520-20cb624d7859" providerId="ADAL" clId="{1D8ED9C9-3FB3-4802-BB48-34BB4AD6016C}" dt="2026-03-26T13:40:41.662" v="5532"/>
        <pc:sldMkLst>
          <pc:docMk/>
          <pc:sldMk cId="706013263" sldId="269"/>
        </pc:sldMkLst>
        <pc:spChg chg="mod">
          <ac:chgData name="Morin, Jean-Philippe" userId="903e30c2-fb1e-41a3-9520-20cb624d7859" providerId="ADAL" clId="{1D8ED9C9-3FB3-4802-BB48-34BB4AD6016C}" dt="2026-03-26T13:40:11.161" v="5526" actId="113"/>
          <ac:spMkLst>
            <pc:docMk/>
            <pc:sldMk cId="706013263" sldId="269"/>
            <ac:spMk id="2" creationId="{40FBB04A-A8DD-2F2B-28A0-7994F741BAA7}"/>
          </ac:spMkLst>
        </pc:spChg>
        <pc:spChg chg="mod">
          <ac:chgData name="Morin, Jean-Philippe" userId="903e30c2-fb1e-41a3-9520-20cb624d7859" providerId="ADAL" clId="{1D8ED9C9-3FB3-4802-BB48-34BB4AD6016C}" dt="2026-03-26T13:36:12.040" v="5490" actId="20577"/>
          <ac:spMkLst>
            <pc:docMk/>
            <pc:sldMk cId="706013263" sldId="269"/>
            <ac:spMk id="3" creationId="{F5ECB206-0CC8-5232-2595-174C92E0E033}"/>
          </ac:spMkLst>
        </pc:spChg>
        <pc:picChg chg="add mod">
          <ac:chgData name="Morin, Jean-Philippe" userId="903e30c2-fb1e-41a3-9520-20cb624d7859" providerId="ADAL" clId="{1D8ED9C9-3FB3-4802-BB48-34BB4AD6016C}" dt="2026-03-26T13:39:26.196" v="5520" actId="14100"/>
          <ac:picMkLst>
            <pc:docMk/>
            <pc:sldMk cId="706013263" sldId="269"/>
            <ac:picMk id="9" creationId="{951D57D8-9A62-F047-DC17-AAD34E838F45}"/>
          </ac:picMkLst>
        </pc:picChg>
        <pc:picChg chg="add mod">
          <ac:chgData name="Morin, Jean-Philippe" userId="903e30c2-fb1e-41a3-9520-20cb624d7859" providerId="ADAL" clId="{1D8ED9C9-3FB3-4802-BB48-34BB4AD6016C}" dt="2026-03-26T13:39:20.376" v="5518" actId="14100"/>
          <ac:picMkLst>
            <pc:docMk/>
            <pc:sldMk cId="706013263" sldId="269"/>
            <ac:picMk id="11" creationId="{4C39C769-4716-F318-EE95-B9D25A300D38}"/>
          </ac:picMkLst>
        </pc:picChg>
        <pc:picChg chg="add mod">
          <ac:chgData name="Morin, Jean-Philippe" userId="903e30c2-fb1e-41a3-9520-20cb624d7859" providerId="ADAL" clId="{1D8ED9C9-3FB3-4802-BB48-34BB4AD6016C}" dt="2026-03-26T13:39:13.858" v="5516" actId="14100"/>
          <ac:picMkLst>
            <pc:docMk/>
            <pc:sldMk cId="706013263" sldId="269"/>
            <ac:picMk id="13" creationId="{857077CD-0B1C-8769-7872-BAFC26DCA090}"/>
          </ac:picMkLst>
        </pc:picChg>
        <pc:picChg chg="add mod">
          <ac:chgData name="Morin, Jean-Philippe" userId="903e30c2-fb1e-41a3-9520-20cb624d7859" providerId="ADAL" clId="{1D8ED9C9-3FB3-4802-BB48-34BB4AD6016C}" dt="2026-03-26T13:39:06.492" v="5514" actId="14100"/>
          <ac:picMkLst>
            <pc:docMk/>
            <pc:sldMk cId="706013263" sldId="269"/>
            <ac:picMk id="15" creationId="{69448D4E-C563-0733-ABED-7037EE27C43B}"/>
          </ac:picMkLst>
        </pc:picChg>
      </pc:sldChg>
      <pc:sldChg chg="modSp new mod modAnim">
        <pc:chgData name="Morin, Jean-Philippe" userId="903e30c2-fb1e-41a3-9520-20cb624d7859" providerId="ADAL" clId="{1D8ED9C9-3FB3-4802-BB48-34BB4AD6016C}" dt="2026-03-26T13:42:28.496" v="5589" actId="20577"/>
        <pc:sldMkLst>
          <pc:docMk/>
          <pc:sldMk cId="4154238964" sldId="271"/>
        </pc:sldMkLst>
        <pc:spChg chg="mod">
          <ac:chgData name="Morin, Jean-Philippe" userId="903e30c2-fb1e-41a3-9520-20cb624d7859" providerId="ADAL" clId="{1D8ED9C9-3FB3-4802-BB48-34BB4AD6016C}" dt="2026-03-26T13:42:24.809" v="5588" actId="113"/>
          <ac:spMkLst>
            <pc:docMk/>
            <pc:sldMk cId="4154238964" sldId="271"/>
            <ac:spMk id="2" creationId="{DD1C89A5-CD90-BFA5-036E-F6630DFC9C9D}"/>
          </ac:spMkLst>
        </pc:spChg>
        <pc:spChg chg="mod">
          <ac:chgData name="Morin, Jean-Philippe" userId="903e30c2-fb1e-41a3-9520-20cb624d7859" providerId="ADAL" clId="{1D8ED9C9-3FB3-4802-BB48-34BB4AD6016C}" dt="2026-03-26T13:42:28.496" v="5589" actId="20577"/>
          <ac:spMkLst>
            <pc:docMk/>
            <pc:sldMk cId="4154238964" sldId="271"/>
            <ac:spMk id="3" creationId="{1EA119A6-0BA1-7FE1-64CA-D356DECD861D}"/>
          </ac:spMkLst>
        </pc:spChg>
      </pc:sldChg>
      <pc:sldChg chg="modSp add mod modAnim">
        <pc:chgData name="Morin, Jean-Philippe" userId="903e30c2-fb1e-41a3-9520-20cb624d7859" providerId="ADAL" clId="{1D8ED9C9-3FB3-4802-BB48-34BB4AD6016C}" dt="2026-03-26T13:42:22.186" v="5587"/>
        <pc:sldMkLst>
          <pc:docMk/>
          <pc:sldMk cId="1190975579" sldId="272"/>
        </pc:sldMkLst>
        <pc:spChg chg="mod">
          <ac:chgData name="Morin, Jean-Philippe" userId="903e30c2-fb1e-41a3-9520-20cb624d7859" providerId="ADAL" clId="{1D8ED9C9-3FB3-4802-BB48-34BB4AD6016C}" dt="2026-03-26T13:42:16.437" v="5585" actId="113"/>
          <ac:spMkLst>
            <pc:docMk/>
            <pc:sldMk cId="1190975579" sldId="272"/>
            <ac:spMk id="2" creationId="{4EF54029-292C-6F6C-89BB-EEC7C94338E8}"/>
          </ac:spMkLst>
        </pc:spChg>
        <pc:spChg chg="mod">
          <ac:chgData name="Morin, Jean-Philippe" userId="903e30c2-fb1e-41a3-9520-20cb624d7859" providerId="ADAL" clId="{1D8ED9C9-3FB3-4802-BB48-34BB4AD6016C}" dt="2026-03-26T13:42:07.802" v="5584" actId="20577"/>
          <ac:spMkLst>
            <pc:docMk/>
            <pc:sldMk cId="1190975579" sldId="272"/>
            <ac:spMk id="3" creationId="{EE64F48B-4C1A-87F6-2D7F-94C61850AE4B}"/>
          </ac:spMkLst>
        </pc:spChg>
      </pc:sldChg>
      <pc:sldChg chg="addSp modSp new mod setBg modAnim setClrOvrMap">
        <pc:chgData name="Morin, Jean-Philippe" userId="903e30c2-fb1e-41a3-9520-20cb624d7859" providerId="ADAL" clId="{1D8ED9C9-3FB3-4802-BB48-34BB4AD6016C}" dt="2026-03-26T13:59:58.832" v="5954" actId="20577"/>
        <pc:sldMkLst>
          <pc:docMk/>
          <pc:sldMk cId="167180397" sldId="273"/>
        </pc:sldMkLst>
        <pc:spChg chg="mod">
          <ac:chgData name="Morin, Jean-Philippe" userId="903e30c2-fb1e-41a3-9520-20cb624d7859" providerId="ADAL" clId="{1D8ED9C9-3FB3-4802-BB48-34BB4AD6016C}" dt="2026-03-26T03:07:41.227" v="4598" actId="26606"/>
          <ac:spMkLst>
            <pc:docMk/>
            <pc:sldMk cId="167180397" sldId="273"/>
            <ac:spMk id="2" creationId="{3B6B75EE-5F2A-1918-DA6F-8ACEBA60C6C5}"/>
          </ac:spMkLst>
        </pc:spChg>
        <pc:spChg chg="mod">
          <ac:chgData name="Morin, Jean-Philippe" userId="903e30c2-fb1e-41a3-9520-20cb624d7859" providerId="ADAL" clId="{1D8ED9C9-3FB3-4802-BB48-34BB4AD6016C}" dt="2026-03-26T13:59:58.832" v="5954" actId="20577"/>
          <ac:spMkLst>
            <pc:docMk/>
            <pc:sldMk cId="167180397" sldId="273"/>
            <ac:spMk id="3" creationId="{AB94DCFA-13E7-15D2-6FBC-C077B08327DD}"/>
          </ac:spMkLst>
        </pc:spChg>
        <pc:spChg chg="add">
          <ac:chgData name="Morin, Jean-Philippe" userId="903e30c2-fb1e-41a3-9520-20cb624d7859" providerId="ADAL" clId="{1D8ED9C9-3FB3-4802-BB48-34BB4AD6016C}" dt="2026-03-26T03:07:41.227" v="4598" actId="26606"/>
          <ac:spMkLst>
            <pc:docMk/>
            <pc:sldMk cId="167180397" sldId="273"/>
            <ac:spMk id="8" creationId="{B95B9BA8-1D69-4796-85F5-B6D0BD52354B}"/>
          </ac:spMkLst>
        </pc:spChg>
        <pc:grpChg chg="add">
          <ac:chgData name="Morin, Jean-Philippe" userId="903e30c2-fb1e-41a3-9520-20cb624d7859" providerId="ADAL" clId="{1D8ED9C9-3FB3-4802-BB48-34BB4AD6016C}" dt="2026-03-26T03:07:41.227" v="4598" actId="26606"/>
          <ac:grpSpMkLst>
            <pc:docMk/>
            <pc:sldMk cId="167180397" sldId="273"/>
            <ac:grpSpMk id="10" creationId="{4728F330-19FB-4D39-BD0F-53032ABFEB7F}"/>
          </ac:grpSpMkLst>
        </pc:grpChg>
      </pc:sldChg>
      <pc:sldChg chg="addSp modSp add mod setBg modAnim setClrOvrMap">
        <pc:chgData name="Morin, Jean-Philippe" userId="903e30c2-fb1e-41a3-9520-20cb624d7859" providerId="ADAL" clId="{1D8ED9C9-3FB3-4802-BB48-34BB4AD6016C}" dt="2026-03-26T13:15:04.042" v="5100" actId="20577"/>
        <pc:sldMkLst>
          <pc:docMk/>
          <pc:sldMk cId="2920540294" sldId="274"/>
        </pc:sldMkLst>
        <pc:spChg chg="mod">
          <ac:chgData name="Morin, Jean-Philippe" userId="903e30c2-fb1e-41a3-9520-20cb624d7859" providerId="ADAL" clId="{1D8ED9C9-3FB3-4802-BB48-34BB4AD6016C}" dt="2026-03-26T03:10:53.323" v="4603" actId="26606"/>
          <ac:spMkLst>
            <pc:docMk/>
            <pc:sldMk cId="2920540294" sldId="274"/>
            <ac:spMk id="2" creationId="{0C3B219D-03CE-B09C-9FBA-9510F238F06B}"/>
          </ac:spMkLst>
        </pc:spChg>
        <pc:spChg chg="mod">
          <ac:chgData name="Morin, Jean-Philippe" userId="903e30c2-fb1e-41a3-9520-20cb624d7859" providerId="ADAL" clId="{1D8ED9C9-3FB3-4802-BB48-34BB4AD6016C}" dt="2026-03-26T13:15:04.042" v="5100" actId="20577"/>
          <ac:spMkLst>
            <pc:docMk/>
            <pc:sldMk cId="2920540294" sldId="274"/>
            <ac:spMk id="3" creationId="{5FD3C9B9-CF33-AAED-803D-9A3FA8DB222F}"/>
          </ac:spMkLst>
        </pc:spChg>
        <pc:spChg chg="add">
          <ac:chgData name="Morin, Jean-Philippe" userId="903e30c2-fb1e-41a3-9520-20cb624d7859" providerId="ADAL" clId="{1D8ED9C9-3FB3-4802-BB48-34BB4AD6016C}" dt="2026-03-26T03:10:53.323" v="4603" actId="26606"/>
          <ac:spMkLst>
            <pc:docMk/>
            <pc:sldMk cId="2920540294" sldId="274"/>
            <ac:spMk id="9" creationId="{9228552E-C8B1-4A80-8448-0787CE0FC704}"/>
          </ac:spMkLst>
        </pc:spChg>
        <pc:picChg chg="add">
          <ac:chgData name="Morin, Jean-Philippe" userId="903e30c2-fb1e-41a3-9520-20cb624d7859" providerId="ADAL" clId="{1D8ED9C9-3FB3-4802-BB48-34BB4AD6016C}" dt="2026-03-26T03:10:53.323" v="4603" actId="26606"/>
          <ac:picMkLst>
            <pc:docMk/>
            <pc:sldMk cId="2920540294" sldId="274"/>
            <ac:picMk id="5" creationId="{91705279-2BCD-8D88-3760-BED34C2CF7AC}"/>
          </ac:picMkLst>
        </pc:picChg>
      </pc:sldChg>
      <pc:sldChg chg="modSp new mod">
        <pc:chgData name="Morin, Jean-Philippe" userId="903e30c2-fb1e-41a3-9520-20cb624d7859" providerId="ADAL" clId="{1D8ED9C9-3FB3-4802-BB48-34BB4AD6016C}" dt="2026-03-26T13:16:28.708" v="5188" actId="27636"/>
        <pc:sldMkLst>
          <pc:docMk/>
          <pc:sldMk cId="3123528294" sldId="275"/>
        </pc:sldMkLst>
        <pc:spChg chg="mod">
          <ac:chgData name="Morin, Jean-Philippe" userId="903e30c2-fb1e-41a3-9520-20cb624d7859" providerId="ADAL" clId="{1D8ED9C9-3FB3-4802-BB48-34BB4AD6016C}" dt="2026-03-26T03:11:53.591" v="4610" actId="20577"/>
          <ac:spMkLst>
            <pc:docMk/>
            <pc:sldMk cId="3123528294" sldId="275"/>
            <ac:spMk id="2" creationId="{0B6D5A53-B5EC-F9F6-1FBD-952297BCF5A5}"/>
          </ac:spMkLst>
        </pc:spChg>
        <pc:spChg chg="mod">
          <ac:chgData name="Morin, Jean-Philippe" userId="903e30c2-fb1e-41a3-9520-20cb624d7859" providerId="ADAL" clId="{1D8ED9C9-3FB3-4802-BB48-34BB4AD6016C}" dt="2026-03-26T13:16:28.708" v="5188" actId="27636"/>
          <ac:spMkLst>
            <pc:docMk/>
            <pc:sldMk cId="3123528294" sldId="275"/>
            <ac:spMk id="3" creationId="{E1FBD52B-31E2-AF82-76AF-6D4287DE511A}"/>
          </ac:spMkLst>
        </pc:spChg>
      </pc:sldChg>
      <pc:sldChg chg="addSp modSp new mod modAnim">
        <pc:chgData name="Morin, Jean-Philippe" userId="903e30c2-fb1e-41a3-9520-20cb624d7859" providerId="ADAL" clId="{1D8ED9C9-3FB3-4802-BB48-34BB4AD6016C}" dt="2026-03-26T13:25:38.901" v="5408"/>
        <pc:sldMkLst>
          <pc:docMk/>
          <pc:sldMk cId="723580227" sldId="276"/>
        </pc:sldMkLst>
        <pc:spChg chg="mod">
          <ac:chgData name="Morin, Jean-Philippe" userId="903e30c2-fb1e-41a3-9520-20cb624d7859" providerId="ADAL" clId="{1D8ED9C9-3FB3-4802-BB48-34BB4AD6016C}" dt="2026-03-26T03:21:16.111" v="4630"/>
          <ac:spMkLst>
            <pc:docMk/>
            <pc:sldMk cId="723580227" sldId="276"/>
            <ac:spMk id="2" creationId="{2D708785-72F9-3320-FEC7-0370D9EBEEE2}"/>
          </ac:spMkLst>
        </pc:spChg>
        <pc:spChg chg="mod">
          <ac:chgData name="Morin, Jean-Philippe" userId="903e30c2-fb1e-41a3-9520-20cb624d7859" providerId="ADAL" clId="{1D8ED9C9-3FB3-4802-BB48-34BB4AD6016C}" dt="2026-03-26T13:25:38.901" v="5408"/>
          <ac:spMkLst>
            <pc:docMk/>
            <pc:sldMk cId="723580227" sldId="276"/>
            <ac:spMk id="3" creationId="{3914C8E7-D21F-F9ED-6A2C-12C083B0EF83}"/>
          </ac:spMkLst>
        </pc:spChg>
        <pc:picChg chg="add mod">
          <ac:chgData name="Morin, Jean-Philippe" userId="903e30c2-fb1e-41a3-9520-20cb624d7859" providerId="ADAL" clId="{1D8ED9C9-3FB3-4802-BB48-34BB4AD6016C}" dt="2026-03-26T13:24:45.881" v="5395" actId="14100"/>
          <ac:picMkLst>
            <pc:docMk/>
            <pc:sldMk cId="723580227" sldId="276"/>
            <ac:picMk id="7" creationId="{F04E7816-D717-5E5E-F051-85B736D8EE65}"/>
          </ac:picMkLst>
        </pc:picChg>
      </pc:sldChg>
      <pc:sldChg chg="addSp delSp modSp new">
        <pc:chgData name="Morin, Jean-Philippe" userId="903e30c2-fb1e-41a3-9520-20cb624d7859" providerId="ADAL" clId="{1D8ED9C9-3FB3-4802-BB48-34BB4AD6016C}" dt="2026-03-26T03:34:52.486" v="4874"/>
        <pc:sldMkLst>
          <pc:docMk/>
          <pc:sldMk cId="637787948" sldId="277"/>
        </pc:sldMkLst>
        <pc:picChg chg="add mod">
          <ac:chgData name="Morin, Jean-Philippe" userId="903e30c2-fb1e-41a3-9520-20cb624d7859" providerId="ADAL" clId="{1D8ED9C9-3FB3-4802-BB48-34BB4AD6016C}" dt="2026-03-26T03:34:52.486" v="4874"/>
          <ac:picMkLst>
            <pc:docMk/>
            <pc:sldMk cId="637787948" sldId="277"/>
            <ac:picMk id="2050" creationId="{AB1C3D9A-3773-2078-3533-CFF45C88E78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BCAAD1-0FEF-877F-7535-483873930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4374AC9-0B74-803D-36E4-5BDFB9C33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38C758-BD27-5628-E7DB-9D7DE59AC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BCE00-D60E-4C92-9A2E-37D50025BAC6}" type="datetimeFigureOut">
              <a:rPr lang="fr-CA" smtClean="0"/>
              <a:t>2026-04-15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172D7D-90A5-5C5B-5FCF-E2283D674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6DDB88-872A-C412-1014-4215A5EB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0BE3-82E8-43A3-A661-A31C236F5D1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25258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DD2BCC-B830-4774-652E-DFC8EF252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A89E9CE-27C8-3DCD-65BB-5B8B5E0E72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099119-4448-CA4E-BBA6-EF4E8FF68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BCE00-D60E-4C92-9A2E-37D50025BAC6}" type="datetimeFigureOut">
              <a:rPr lang="fr-CA" smtClean="0"/>
              <a:t>2026-04-15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B2E8D5-3842-B300-9E70-09D3FC2FA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5B5730-FEC7-A1E0-FC60-D475E2FC3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0BE3-82E8-43A3-A661-A31C236F5D1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60443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5B4FBB5-3BE7-22D1-8C2B-7972958FEC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1E051F5-9F2C-C447-3B4C-87A5602948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A24D5AA-7BCE-DB04-3572-573226854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BCE00-D60E-4C92-9A2E-37D50025BAC6}" type="datetimeFigureOut">
              <a:rPr lang="fr-CA" smtClean="0"/>
              <a:t>2026-04-15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A1A5E8-A942-5AE5-1EC3-13EF1993D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D0C86D-A4D1-1927-0511-09B57DF56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0BE3-82E8-43A3-A661-A31C236F5D1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18743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6FCD49-AB9B-A5E6-E343-1F6549D0D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2E829A-7447-9400-E923-F9F736476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7FF7364-21F4-0DEC-666C-57CB0CFA2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BCE00-D60E-4C92-9A2E-37D50025BAC6}" type="datetimeFigureOut">
              <a:rPr lang="fr-CA" smtClean="0"/>
              <a:t>2026-04-15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238AC99-B31F-5D0D-8507-B488767E9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F5D08E-3A28-2371-2807-E2FA17733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0BE3-82E8-43A3-A661-A31C236F5D1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26350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5CB247-733F-3834-DCA0-1794EC379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2790942-9460-B6B3-560F-FC5543766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41CF4B-1D37-413F-139A-0981970A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BCE00-D60E-4C92-9A2E-37D50025BAC6}" type="datetimeFigureOut">
              <a:rPr lang="fr-CA" smtClean="0"/>
              <a:t>2026-04-15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F8312D7-D55C-4750-A7F8-5B7CF8D0D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55383A9-0CCD-7DE9-ECCF-E39E8C80C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0BE3-82E8-43A3-A661-A31C236F5D1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88261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8C7A96-D960-692E-DFE9-0BA6B837E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3023B6-8470-A164-B201-4DED6EE697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F747F84-9D7D-911E-0203-0E49EE6E5B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DEFC414-1D99-E952-B424-78696F905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BCE00-D60E-4C92-9A2E-37D50025BAC6}" type="datetimeFigureOut">
              <a:rPr lang="fr-CA" smtClean="0"/>
              <a:t>2026-04-15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2A42FC1-382C-B6DD-59D1-3716CA75C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9374E00-D34A-5623-4AD7-8A168EE26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0BE3-82E8-43A3-A661-A31C236F5D1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36524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D72081-935B-9BEF-CE72-4B0BC95AD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224165C-99D6-BE88-AC4C-DFF9B8F38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68A7EEF-6EDE-085F-016E-420500AAB3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925D4DE-E33C-8EBF-395B-B8131765D4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F4C127D-ED33-5B5B-0AF0-83C0B54DD7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2855D34-0CC3-2317-726B-8D81D2CE0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BCE00-D60E-4C92-9A2E-37D50025BAC6}" type="datetimeFigureOut">
              <a:rPr lang="fr-CA" smtClean="0"/>
              <a:t>2026-04-15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62972FD-1EE4-9A50-6BFC-DA5C3FAD2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413B147-6BC2-EFB7-4068-FEEDF6840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0BE3-82E8-43A3-A661-A31C236F5D1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91870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08AA39-D338-AB82-A75C-5B1EC9F92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BFF2B23-9CB9-84CE-8588-00F643D31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BCE00-D60E-4C92-9A2E-37D50025BAC6}" type="datetimeFigureOut">
              <a:rPr lang="fr-CA" smtClean="0"/>
              <a:t>2026-04-15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F588AEE-BCDC-7213-794D-85470887B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17FF9D7-BF68-1CD8-C808-94EFF55BD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0BE3-82E8-43A3-A661-A31C236F5D1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3789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5ED0684-FA39-9E7C-1174-00B1741C3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BCE00-D60E-4C92-9A2E-37D50025BAC6}" type="datetimeFigureOut">
              <a:rPr lang="fr-CA" smtClean="0"/>
              <a:t>2026-04-15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2AD3094-4931-EBC4-20D2-2AE02E095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972FFDC-3E8C-7726-784B-DD886EE0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0BE3-82E8-43A3-A661-A31C236F5D1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0773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DE4AC9-B5C6-E21B-9182-4400093D9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473877-2460-2D9E-72A4-A39F34A0A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D03293E-B229-EDBB-E462-FA72C5AC5D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7A1933E-B202-C8D3-D5A3-82C6F78D4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BCE00-D60E-4C92-9A2E-37D50025BAC6}" type="datetimeFigureOut">
              <a:rPr lang="fr-CA" smtClean="0"/>
              <a:t>2026-04-15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B23911D-5927-FE12-3F1C-D98F750FD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0C69920-F70A-78BE-07F5-F2F5265D9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0BE3-82E8-43A3-A661-A31C236F5D1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61077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0F9BB9-FDC9-A5C5-CB3E-73A7DEE75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F9DFCFA-EDD5-64BE-FB91-A4F2DE6B9B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5B1CB76-F457-1A86-032D-512D553314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3D20C1F-C928-0E80-8DEB-BA6FB3B5D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BCE00-D60E-4C92-9A2E-37D50025BAC6}" type="datetimeFigureOut">
              <a:rPr lang="fr-CA" smtClean="0"/>
              <a:t>2026-04-15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23A56A5-5589-911E-F07E-7ECF0C73E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BB41F04-6218-47C1-7D92-946356D54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0BE3-82E8-43A3-A661-A31C236F5D1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6841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B3F26ED-463B-C3AE-6F81-8A85B3E70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85F3485-C68B-7C34-4538-725D1C357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CBB1E86-1DD2-C641-9C9F-BD7BFEB0A2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6BCE00-D60E-4C92-9A2E-37D50025BAC6}" type="datetimeFigureOut">
              <a:rPr lang="fr-CA" smtClean="0"/>
              <a:t>2026-04-15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1874CA-9393-C965-441F-3A3DEC164C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44D4DA-3D52-4062-EDB6-A6F446C39C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D10BE3-82E8-43A3-A661-A31C236F5D1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11888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44047B-2FFF-20BE-4899-4F601D513CC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6195" b="3805"/>
          <a:stretch>
            <a:fillRect/>
          </a:stretch>
        </p:blipFill>
        <p:spPr>
          <a:xfrm>
            <a:off x="8812" y="8793"/>
            <a:ext cx="12191980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5E8BE9F-0BF4-100F-05AB-E7859E8DE4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fr-CA">
                <a:solidFill>
                  <a:srgbClr val="FFFFFF"/>
                </a:solidFill>
              </a:rPr>
              <a:t>Combiner des points d’une courbe pour en trouver d’autres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6C9EBF6-919E-D78D-B5B5-E7650AD807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86440"/>
            <a:ext cx="9144000" cy="1098395"/>
          </a:xfrm>
        </p:spPr>
        <p:txBody>
          <a:bodyPr>
            <a:normAutofit/>
          </a:bodyPr>
          <a:lstStyle/>
          <a:p>
            <a:r>
              <a:rPr lang="fr-CA" dirty="0">
                <a:solidFill>
                  <a:srgbClr val="FFFFFF"/>
                </a:solidFill>
              </a:rPr>
              <a:t>Une </a:t>
            </a:r>
            <a:r>
              <a:rPr lang="fr-CA">
                <a:solidFill>
                  <a:srgbClr val="FFFFFF"/>
                </a:solidFill>
              </a:rPr>
              <a:t>géométrie surprenante</a:t>
            </a:r>
            <a:endParaRPr lang="fr-CA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9129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9DCC1B-6532-C980-40BA-B924EBCB9F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3ADC2E-EEED-C40D-C492-D780BE59A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Exemple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0F371286-A579-03BC-AA52-26231498B1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fr-CA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A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fr-CA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CA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CA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A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CA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fr-CA" b="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fr-CA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−1,0</m:t>
                        </m:r>
                      </m:e>
                    </m:d>
                    <m:r>
                      <a:rPr lang="fr-CA" b="0" i="1" smtClean="0">
                        <a:latin typeface="Cambria Math" panose="02040503050406030204" pitchFamily="18" charset="0"/>
                      </a:rPr>
                      <m:t>⊕</m:t>
                    </m:r>
                    <m:d>
                      <m:d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fr-CA" b="0" i="1" smtClean="0">
                        <a:latin typeface="Cambria Math" panose="02040503050406030204" pitchFamily="18" charset="0"/>
                      </a:rPr>
                      <m:t>=(2,−3)</m:t>
                    </m:r>
                  </m:oMath>
                </a14:m>
                <a:r>
                  <a:rPr lang="fr-CA" dirty="0"/>
                  <a:t> </a:t>
                </a:r>
              </a:p>
              <a:p>
                <a:pPr marL="0" indent="0">
                  <a:buNone/>
                </a:pPr>
                <a:r>
                  <a:rPr lang="fr-CA" dirty="0"/>
                  <a:t>Pourquoi est-ce intéressant?</a:t>
                </a:r>
              </a:p>
              <a:p>
                <a:pPr marL="0" indent="0">
                  <a:buNone/>
                </a:pPr>
                <a:r>
                  <a:rPr lang="fr-CA" dirty="0"/>
                  <a:t>Si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fr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fr-CA" dirty="0"/>
                  <a:t>, </a:t>
                </a:r>
                <a14:m>
                  <m:oMath xmlns:m="http://schemas.openxmlformats.org/officeDocument/2006/math">
                    <m:r>
                      <a:rPr lang="fr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fr-CA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fr-CA" dirty="0"/>
                  <a:t> sont sur la courbe </a:t>
                </a:r>
              </a:p>
              <a:p>
                <a:pPr marL="0" indent="0">
                  <a:buNone/>
                </a:pPr>
                <a:r>
                  <a:rPr lang="fr-CA" dirty="0"/>
                  <a:t>avec des coordonnées entières, que peut-on </a:t>
                </a:r>
              </a:p>
              <a:p>
                <a:pPr marL="0" indent="0">
                  <a:buNone/>
                </a:pPr>
                <a:r>
                  <a:rPr lang="fr-CA" dirty="0"/>
                  <a:t>dire des autres points produits?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−(</m:t>
                        </m:r>
                        <m:sSup>
                          <m:sSupPr>
                            <m:ctrlPr>
                              <a:rPr lang="fr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fr-CA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fr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+1)−(</m:t>
                        </m:r>
                        <m:sSup>
                          <m:sSupPr>
                            <m:ctrlPr>
                              <a:rPr lang="fr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fr-CA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fr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fr-CA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CA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CA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fr-CA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fr-CA" b="0" i="1" smtClean="0">
                        <a:latin typeface="Cambria Math" panose="02040503050406030204" pitchFamily="18" charset="0"/>
                      </a:rPr>
                      <m:t>+1+</m:t>
                    </m:r>
                    <m:d>
                      <m:d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𝑎𝑐</m:t>
                        </m:r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fr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fr-CA" b="0" i="1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fr-CA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fr-CA" dirty="0"/>
                  <a:t> </a:t>
                </a:r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0F371286-A579-03BC-AA52-26231498B1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 6">
            <a:extLst>
              <a:ext uri="{FF2B5EF4-FFF2-40B4-BE49-F238E27FC236}">
                <a16:creationId xmlns:a16="http://schemas.microsoft.com/office/drawing/2014/main" id="{BE9BCC25-4535-FCE2-A9A8-11932AB337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436" y="771526"/>
            <a:ext cx="3681414" cy="4491037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95DBFCC0-5922-7858-89B4-1C0F1190DA09}"/>
              </a:ext>
            </a:extLst>
          </p:cNvPr>
          <p:cNvCxnSpPr>
            <a:cxnSpLocks/>
          </p:cNvCxnSpPr>
          <p:nvPr/>
        </p:nvCxnSpPr>
        <p:spPr>
          <a:xfrm flipV="1">
            <a:off x="9530320" y="2597593"/>
            <a:ext cx="278625" cy="3218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35521D6D-5B65-8E66-3419-332AB84064E5}"/>
              </a:ext>
            </a:extLst>
          </p:cNvPr>
          <p:cNvCxnSpPr>
            <a:cxnSpLocks/>
          </p:cNvCxnSpPr>
          <p:nvPr/>
        </p:nvCxnSpPr>
        <p:spPr>
          <a:xfrm flipV="1">
            <a:off x="9530320" y="1527176"/>
            <a:ext cx="1137680" cy="13922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7DD8D15E-9559-B3B2-C5D9-BDFCC2210830}"/>
              </a:ext>
            </a:extLst>
          </p:cNvPr>
          <p:cNvCxnSpPr/>
          <p:nvPr/>
        </p:nvCxnSpPr>
        <p:spPr>
          <a:xfrm>
            <a:off x="10329863" y="1943100"/>
            <a:ext cx="0" cy="19383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B73FBBD0-3C1F-83F6-ED6C-8CDE9222CE43}"/>
              </a:ext>
            </a:extLst>
          </p:cNvPr>
          <p:cNvSpPr/>
          <p:nvPr/>
        </p:nvSpPr>
        <p:spPr>
          <a:xfrm>
            <a:off x="3295650" y="2324100"/>
            <a:ext cx="1771650" cy="50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5576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1C89A5-CD90-BFA5-036E-F6630DFC9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Comment vérifier rapidement?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1EA119A6-0BA1-7FE1-64CA-D356DECD86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fr-CA" dirty="0"/>
                  <a:t>Étant donné deux points </a:t>
                </a:r>
                <a14:m>
                  <m:oMath xmlns:m="http://schemas.openxmlformats.org/officeDocument/2006/math">
                    <m:r>
                      <a:rPr lang="fr-CA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fr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e>
                    </m:d>
                    <m:r>
                      <a:rPr lang="fr-CA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sub>
                        </m:sSub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fr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sub>
                        </m:sSub>
                      </m:e>
                    </m:d>
                  </m:oMath>
                </a14:m>
                <a:endParaRPr lang="fr-CA" dirty="0"/>
              </a:p>
              <a:p>
                <a:pPr marL="0" indent="0">
                  <a:buNone/>
                </a:pPr>
                <a:r>
                  <a:rPr lang="fr-CA" dirty="0"/>
                  <a:t>	sécante: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num>
                      <m:den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den>
                    </m:f>
                    <m:r>
                      <a:rPr lang="fr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sub>
                        </m:sSub>
                      </m:den>
                    </m:f>
                  </m:oMath>
                </a14:m>
                <a:endParaRPr lang="fr-CA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fr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</m:e>
                      </m:d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𝑚𝑥</m:t>
                      </m:r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fr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lang="fr-CA" dirty="0"/>
              </a:p>
              <a:p>
                <a:pPr marL="0" indent="0">
                  <a:buNone/>
                </a:pPr>
                <a:r>
                  <a:rPr lang="fr-CA" dirty="0"/>
                  <a:t>Autre intersection </a:t>
                </a:r>
                <a14:m>
                  <m:oMath xmlns:m="http://schemas.openxmlformats.org/officeDocument/2006/math">
                    <m:r>
                      <a:rPr lang="fr-CA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fr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e>
                    </m:d>
                  </m:oMath>
                </a14:m>
                <a:r>
                  <a:rPr lang="fr-CA" dirty="0"/>
                  <a:t>?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CA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fr-CA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fr-CA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C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  <m:t>𝑚𝑥</m:t>
                              </m:r>
                              <m: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e>
                        <m:sup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C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fr-CA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0=</m:t>
                      </m:r>
                      <m:sSup>
                        <m:sSupPr>
                          <m:ctrlPr>
                            <a:rPr lang="fr-C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fr-C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fr-C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fr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𝑚𝑑</m:t>
                          </m:r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fr-C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CA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    =</m:t>
                      </m:r>
                      <m:d>
                        <m:dPr>
                          <m:ctrlPr>
                            <a:rPr lang="fr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fr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fr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CA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    =</m:t>
                      </m:r>
                      <m:sSup>
                        <m:sSupPr>
                          <m:ctrlPr>
                            <a:rPr lang="fr-C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fr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b>
                          </m:sSub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fr-C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𝐶𝑥</m:t>
                      </m:r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fr-CA" dirty="0"/>
              </a:p>
              <a:p>
                <a:pPr marL="0" indent="0">
                  <a:buNone/>
                </a:pPr>
                <a:r>
                  <a:rPr lang="fr-CA" dirty="0"/>
                  <a:t>Donc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CA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fr-CA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fr-CA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fr-CA" dirty="0"/>
                  <a:t>, de sorte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fr-CA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CA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fr-CA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endParaRPr lang="fr-CA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1EA119A6-0BA1-7FE1-64CA-D356DECD86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423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302365-B4F9-8500-841D-35E56B3DAB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F54029-292C-6F6C-89BB-EEC7C9433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Comment vérifier rapidement?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EE64F48B-4C1A-87F6-2D7F-94C61850AE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3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fr-CA" sz="36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sub>
                      </m:sSub>
                      <m:r>
                        <a:rPr lang="fr-CA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CA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sz="36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fr-CA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fr-CA" sz="3600" b="1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CA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3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fr-CA" sz="36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sub>
                      </m:sSub>
                      <m:r>
                        <a:rPr lang="fr-CA" sz="3600" b="1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CA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3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fr-CA" sz="3600" b="1" i="1" smtClean="0">
                              <a:latin typeface="Cambria Math" panose="02040503050406030204" pitchFamily="18" charset="0"/>
                            </a:rPr>
                            <m:t>𝑸</m:t>
                          </m:r>
                        </m:sub>
                      </m:sSub>
                    </m:oMath>
                  </m:oMathPara>
                </a14:m>
                <a:endParaRPr lang="fr-CA" sz="3600" b="1" dirty="0"/>
              </a:p>
              <a:p>
                <a:pPr marL="0" indent="0">
                  <a:buNone/>
                </a:pPr>
                <a:r>
                  <a:rPr lang="fr-CA" dirty="0"/>
                  <a:t>Permet de trouver ensuite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sz="3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36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fr-CA" sz="36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sub>
                    </m:sSub>
                    <m:r>
                      <a:rPr lang="fr-CA" sz="36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CA" sz="3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36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fr-CA" sz="36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sub>
                    </m:sSub>
                    <m:r>
                      <a:rPr lang="fr-CA" sz="3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CA" sz="3600" b="1" i="1" smtClean="0">
                        <a:latin typeface="Cambria Math" panose="02040503050406030204" pitchFamily="18" charset="0"/>
                      </a:rPr>
                      <m:t>𝒎</m:t>
                    </m:r>
                    <m:d>
                      <m:dPr>
                        <m:ctrlPr>
                          <a:rPr lang="fr-CA" sz="3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CA" sz="3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sz="36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fr-CA" sz="3600" b="1" i="1" smtClean="0">
                                <a:latin typeface="Cambria Math" panose="02040503050406030204" pitchFamily="18" charset="0"/>
                              </a:rPr>
                              <m:t>𝑹</m:t>
                            </m:r>
                          </m:sub>
                        </m:sSub>
                        <m:r>
                          <a:rPr lang="fr-CA" sz="36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CA" sz="3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sz="36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fr-CA" sz="3600" b="1" i="1" smtClean="0">
                                <a:latin typeface="Cambria Math" panose="02040503050406030204" pitchFamily="18" charset="0"/>
                              </a:rPr>
                              <m:t>𝑷</m:t>
                            </m:r>
                          </m:sub>
                        </m:sSub>
                      </m:e>
                    </m:d>
                  </m:oMath>
                </a14:m>
                <a:endParaRPr lang="fr-CA" b="1" dirty="0"/>
              </a:p>
              <a:p>
                <a:pPr marL="0" indent="0">
                  <a:buNone/>
                </a:pPr>
                <a:r>
                  <a:rPr lang="fr-CA" b="1" u="sng" dirty="0"/>
                  <a:t>Conclusion</a:t>
                </a:r>
                <a:r>
                  <a:rPr lang="fr-CA" dirty="0"/>
                  <a:t>: si </a:t>
                </a:r>
                <a14:m>
                  <m:oMath xmlns:m="http://schemas.openxmlformats.org/officeDocument/2006/math">
                    <m:r>
                      <a:rPr lang="fr-CA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fr-CA" dirty="0"/>
                  <a:t> sont à coordonnées rationnelles, </a:t>
                </a:r>
              </a:p>
              <a:p>
                <a:pPr marL="0" indent="0">
                  <a:buNone/>
                </a:pPr>
                <a:r>
                  <a:rPr lang="fr-CA" dirty="0"/>
                  <a:t>alors </a:t>
                </a:r>
                <a14:m>
                  <m:oMath xmlns:m="http://schemas.openxmlformats.org/officeDocument/2006/math">
                    <m:r>
                      <a:rPr lang="fr-CA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sub>
                        </m:sSub>
                      </m:den>
                    </m:f>
                  </m:oMath>
                </a14:m>
                <a:r>
                  <a:rPr lang="fr-CA" dirty="0"/>
                  <a:t>  est aussi rationnel, donc </a:t>
                </a:r>
                <a14:m>
                  <m:oMath xmlns:m="http://schemas.openxmlformats.org/officeDocument/2006/math">
                    <m:r>
                      <a:rPr lang="fr-CA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fr-CA" dirty="0"/>
                  <a:t> aussi!</a:t>
                </a:r>
              </a:p>
              <a:p>
                <a:pPr marL="0" indent="0">
                  <a:buNone/>
                </a:pPr>
                <a:r>
                  <a:rPr lang="fr-CA" dirty="0"/>
                  <a:t>On définit </a:t>
                </a:r>
                <a14:m>
                  <m:oMath xmlns:m="http://schemas.openxmlformats.org/officeDocument/2006/math">
                    <m:r>
                      <a:rPr lang="fr-CA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, −</m:t>
                        </m:r>
                        <m:sSub>
                          <m:sSubPr>
                            <m:ctrlPr>
                              <a:rPr lang="fr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e>
                    </m:d>
                  </m:oMath>
                </a14:m>
                <a:endParaRPr lang="fr-CA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fr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⇝</m:t>
                      </m:r>
                      <m:r>
                        <a:rPr lang="fr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fr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⇝</m:t>
                      </m:r>
                      <m:bar>
                        <m:barPr>
                          <m:pos m:val="top"/>
                          <m:ctrlPr>
                            <a:rPr lang="fr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fr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</m:bar>
                    </m:oMath>
                  </m:oMathPara>
                </a14:m>
                <a:endParaRPr lang="fr-CA" dirty="0"/>
              </a:p>
              <a:p>
                <a:pPr marL="0" indent="0">
                  <a:buNone/>
                </a:pPr>
                <a:r>
                  <a:rPr lang="fr-CA" dirty="0"/>
                  <a:t>De cette façon, </a:t>
                </a:r>
                <a14:m>
                  <m:oMath xmlns:m="http://schemas.openxmlformats.org/officeDocument/2006/math">
                    <m:r>
                      <a:rPr lang="fr-CA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𝒪</m:t>
                    </m:r>
                  </m:oMath>
                </a14:m>
                <a:r>
                  <a:rPr lang="fr-CA" dirty="0"/>
                  <a:t>… un point « à l’infini »</a:t>
                </a:r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EE64F48B-4C1A-87F6-2D7F-94C61850AE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097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D1103A-13AC-B28B-4803-33F3A1979B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urves on grid lines">
            <a:extLst>
              <a:ext uri="{FF2B5EF4-FFF2-40B4-BE49-F238E27FC236}">
                <a16:creationId xmlns:a16="http://schemas.microsoft.com/office/drawing/2014/main" id="{18C93A8C-9522-722B-BB71-CE5C274AE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684" y="3229768"/>
            <a:ext cx="5050316" cy="35067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1E74E79-3595-CF80-3725-E4F74D57A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Produire des points… et un point à l’infini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DA8E00-11A0-DB64-53D2-7AC9F36E9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dirty="0"/>
              <a:t>Qu’arrive-t-il si on prend deux points alignés verticalement?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FB56D12-A4DF-0FF0-AE0C-99E665347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56" y="2732881"/>
            <a:ext cx="7147219" cy="309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0E4D23-F7B9-3738-5775-39A5E66D08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CB23BCC-6530-79D9-CD9D-7DCA363EEC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r="-1" b="-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EBAE968-3FA0-D8DC-6D38-9A6D4F5DC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CA" b="1" dirty="0">
                <a:solidFill>
                  <a:srgbClr val="FFFFFF"/>
                </a:solidFill>
              </a:rPr>
              <a:t>Produire des points… à partir d’un seul?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42FE5F54-CB0B-4EC3-380B-E8D90D7D85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CA" sz="2600" dirty="0">
                    <a:solidFill>
                      <a:srgbClr val="FFFFFF"/>
                    </a:solidFill>
                  </a:rPr>
                  <a:t>Pourrait-on additionner un point à lui-même?</a:t>
                </a:r>
              </a:p>
              <a:p>
                <a:pPr marL="0" indent="0">
                  <a:buNone/>
                </a:pPr>
                <a:r>
                  <a:rPr lang="fr-CA" sz="2600" dirty="0">
                    <a:solidFill>
                      <a:srgbClr val="FFFFFF"/>
                    </a:solidFill>
                  </a:rPr>
                  <a:t>Comment définir </a:t>
                </a:r>
                <a14:m>
                  <m:oMath xmlns:m="http://schemas.openxmlformats.org/officeDocument/2006/math">
                    <m:r>
                      <a:rPr lang="fr-CA" sz="2600" b="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fr-CA" sz="2600" b="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⊕</m:t>
                    </m:r>
                    <m:r>
                      <a:rPr lang="fr-CA" sz="2600" b="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fr-CA" sz="2600" b="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  ?</m:t>
                    </m:r>
                  </m:oMath>
                </a14:m>
                <a:endParaRPr lang="fr-CA" sz="2600" b="0" dirty="0">
                  <a:solidFill>
                    <a:srgbClr val="FFFFFF"/>
                  </a:solidFill>
                </a:endParaRPr>
              </a:p>
              <a:p>
                <a:pPr marL="0" indent="0">
                  <a:buNone/>
                </a:pPr>
                <a:r>
                  <a:rPr lang="fr-CA" sz="2600" i="1" dirty="0">
                    <a:solidFill>
                      <a:srgbClr val="FFFFFF"/>
                    </a:solidFill>
                  </a:rPr>
                  <a:t>A priori</a:t>
                </a:r>
                <a:r>
                  <a:rPr lang="fr-CA" sz="2600" dirty="0">
                    <a:solidFill>
                      <a:srgbClr val="FFFFFF"/>
                    </a:solidFill>
                  </a:rPr>
                  <a:t>: pas possible, puisque </a:t>
                </a:r>
                <a14:m>
                  <m:oMath xmlns:m="http://schemas.openxmlformats.org/officeDocument/2006/math">
                    <m:r>
                      <a:rPr lang="fr-CA" sz="2600" b="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fr-CA" sz="2600" b="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CA" sz="26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CA" sz="2600" b="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sz="2600" b="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fr-CA" sz="2600" b="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  <m:r>
                          <a:rPr lang="fr-CA" sz="26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CA" sz="2600" b="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sz="2600" b="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fr-CA" sz="2600" b="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CA" sz="2600" b="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sz="2600" b="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CA" sz="2600" b="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  <m:r>
                          <a:rPr lang="fr-CA" sz="26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CA" sz="2600" b="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sz="2600" b="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CA" sz="2600" b="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den>
                    </m:f>
                    <m:r>
                      <a:rPr lang="fr-CA" sz="26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CA" sz="26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sz="26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fr-CA" sz="26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  <m:r>
                      <a:rPr lang="fr-CA" sz="26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fr-CA" sz="26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‼</m:t>
                    </m:r>
                  </m:oMath>
                </a14:m>
                <a:endParaRPr lang="fr-CA" sz="2600" dirty="0">
                  <a:solidFill>
                    <a:srgbClr val="FFFFFF"/>
                  </a:solidFill>
                </a:endParaRPr>
              </a:p>
              <a:p>
                <a:pPr marL="0" indent="0">
                  <a:buNone/>
                </a:pPr>
                <a:r>
                  <a:rPr lang="fr-CA" sz="2600" dirty="0">
                    <a:solidFill>
                      <a:srgbClr val="FFFFFF"/>
                    </a:solidFill>
                  </a:rPr>
                  <a:t>Idée: </a:t>
                </a:r>
              </a:p>
              <a:p>
                <a:pPr marL="0" indent="0">
                  <a:buNone/>
                </a:pPr>
                <a:r>
                  <a:rPr lang="fr-CA" sz="2600" dirty="0">
                    <a:solidFill>
                      <a:srgbClr val="FFFFFF"/>
                    </a:solidFill>
                  </a:rPr>
                  <a:t>	2</a:t>
                </a:r>
                <a:r>
                  <a:rPr lang="fr-CA" sz="2600" baseline="30000" dirty="0">
                    <a:solidFill>
                      <a:srgbClr val="FFFFFF"/>
                    </a:solidFill>
                  </a:rPr>
                  <a:t>e</a:t>
                </a:r>
                <a:r>
                  <a:rPr lang="fr-CA" sz="2600" dirty="0">
                    <a:solidFill>
                      <a:srgbClr val="FFFFFF"/>
                    </a:solidFill>
                  </a:rPr>
                  <a:t> point </a:t>
                </a:r>
                <a14:m>
                  <m:oMath xmlns:m="http://schemas.openxmlformats.org/officeDocument/2006/math">
                    <m:r>
                      <a:rPr lang="fr-CA" sz="2600" b="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fr-CA" sz="2600" b="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fr-CA" sz="2600" b="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fr-CA" sz="2600" b="0" i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fr-CA" sz="2600" dirty="0">
                    <a:solidFill>
                      <a:srgbClr val="FFFFFF"/>
                    </a:solidFill>
                  </a:rPr>
                  <a:t> pente de tangente!</a:t>
                </a:r>
              </a:p>
              <a:p>
                <a:pPr marL="0" indent="0">
                  <a:buNone/>
                </a:pPr>
                <a:r>
                  <a:rPr lang="fr-CA" sz="2600" b="0" dirty="0">
                    <a:solidFill>
                      <a:srgbClr val="FFFFFF"/>
                    </a:solidFill>
                  </a:rPr>
                  <a:t>		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A" sz="26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A" sz="26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fr-CA" sz="26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CA" sz="2600" b="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CA" sz="26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A" sz="26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CA" sz="26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fr-CA" sz="2600" b="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fr-CA" sz="2600" b="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fr-CA" sz="2600" b="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fr-CA" sz="2600" b="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fr-CA" sz="2600" dirty="0">
                    <a:solidFill>
                      <a:srgbClr val="FFFFFF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fr-CA" sz="2600" b="0" dirty="0">
                    <a:solidFill>
                      <a:srgbClr val="FFFFFF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fr-CA" sz="2600" b="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fr-CA" sz="2600" b="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f>
                      <m:fPr>
                        <m:ctrlPr>
                          <a:rPr lang="fr-CA" sz="26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CA" sz="2600" b="0" i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fr-CA" sz="26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m:rPr>
                            <m:nor/>
                          </m:rPr>
                          <a:rPr lang="fr-CA" sz="2600" b="0" i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fr-CA" sz="26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fr-CA" sz="2600" b="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fr-CA" sz="26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A" sz="26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CA" sz="26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CA" sz="2600" b="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fr-CA" sz="2600" b="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CA" sz="2600" b="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fr-CA" sz="26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CA" sz="2600" b="0" i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fr-CA" sz="26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m:rPr>
                            <m:nor/>
                          </m:rPr>
                          <a:rPr lang="fr-CA" sz="2600" b="0" i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fr-CA" sz="26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fr-CA" sz="2600" b="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CA" sz="26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sz="26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sSubSup>
                          <m:sSubSupPr>
                            <m:ctrlPr>
                              <a:rPr lang="fr-CA" sz="2600" b="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CA" sz="2600" b="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CA" sz="2600" b="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  <m:sup>
                            <m:r>
                              <a:rPr lang="fr-CA" sz="2600" b="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fr-CA" sz="26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CA" sz="26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fr-CA" sz="26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fr-CA" sz="2600" b="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sz="2600" b="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fr-CA" sz="2600" b="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den>
                    </m:f>
                  </m:oMath>
                </a14:m>
                <a:r>
                  <a:rPr lang="fr-CA" sz="2600" dirty="0">
                    <a:solidFill>
                      <a:srgbClr val="FFFFFF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fr-CA" sz="2600" dirty="0">
                    <a:solidFill>
                      <a:srgbClr val="FFFFFF"/>
                    </a:solidFill>
                  </a:rPr>
                  <a:t>				 cette pente sera rationnelle!</a:t>
                </a:r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42FE5F54-CB0B-4EC3-380B-E8D90D7D85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101" b="-2241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48562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BFE244-E193-B70F-8CF1-CBDD506C1C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FBB04A-A8DD-2F2B-28A0-7994F741B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Exemple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F5ECB206-0CC8-5232-2595-174C92E0E0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CA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fr-CA" b="0" i="1" smtClean="0">
                        <a:latin typeface="Cambria Math" panose="02040503050406030204" pitchFamily="18" charset="0"/>
                      </a:rPr>
                      <m:t>−49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fr-CA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fr-CA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25,120</m:t>
                        </m:r>
                      </m:e>
                    </m:d>
                  </m:oMath>
                </a14:m>
                <a:r>
                  <a:rPr lang="fr-CA" dirty="0"/>
                  <a:t>   et    </a:t>
                </a:r>
                <a14:m>
                  <m:oMath xmlns:m="http://schemas.openxmlformats.org/officeDocument/2006/math">
                    <m:r>
                      <a:rPr lang="fr-CA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sSubSup>
                          <m:sSubSupPr>
                            <m:ctrlPr>
                              <a:rPr lang="fr-CA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  <m:sup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−49</m:t>
                        </m:r>
                      </m:num>
                      <m:den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fr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den>
                    </m:f>
                    <m:r>
                      <a:rPr lang="fr-CA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913</m:t>
                        </m:r>
                      </m:num>
                      <m:den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120</m:t>
                        </m:r>
                      </m:den>
                    </m:f>
                  </m:oMath>
                </a14:m>
                <a:endParaRPr lang="fr-CA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fr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fr-C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fr-CA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fr-CA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  <m: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  <m:t>&amp;=</m:t>
                              </m:r>
                              <m:sSup>
                                <m:sSupPr>
                                  <m:ctrlPr>
                                    <a:rPr lang="fr-C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CA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fr-CA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sSub>
                                <m:sSubPr>
                                  <m:ctrlPr>
                                    <a:rPr lang="fr-C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fr-CA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  <m: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fr-C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b="0" i="1" smtClean="0">
                                      <a:latin typeface="Cambria Math" panose="02040503050406030204" pitchFamily="18" charset="0"/>
                                    </a:rPr>
                                    <m:t>113 569</m:t>
                                  </m:r>
                                </m:num>
                                <m:den>
                                  <m:r>
                                    <a:rPr lang="fr-CA" b="0" i="1" smtClean="0">
                                      <a:latin typeface="Cambria Math" panose="02040503050406030204" pitchFamily="18" charset="0"/>
                                    </a:rPr>
                                    <m:t>14 400</m:t>
                                  </m:r>
                                </m:den>
                              </m:f>
                            </m:e>
                            <m:e>
                              <m: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C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fr-CA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fr-CA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  <m: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  <m:t>&amp;=</m:t>
                              </m:r>
                              <m:sSub>
                                <m:sSubPr>
                                  <m:ctrlPr>
                                    <a:rPr lang="fr-C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fr-CA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  <m: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d>
                                <m:dPr>
                                  <m:ctrlPr>
                                    <a:rPr lang="fr-C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CA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CA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fr-CA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fr-CA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sub>
                                  </m:sSub>
                                  <m:r>
                                    <a:rPr lang="fr-CA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fr-CA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CA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fr-CA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fr-C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b="0" i="1" smtClean="0">
                                      <a:latin typeface="Cambria Math" panose="02040503050406030204" pitchFamily="18" charset="0"/>
                                    </a:rPr>
                                    <m:t>−17 631 503</m:t>
                                  </m:r>
                                </m:num>
                                <m:den>
                                  <m:r>
                                    <a:rPr lang="fr-CA" b="0" i="1" smtClean="0">
                                      <a:latin typeface="Cambria Math" panose="02040503050406030204" pitchFamily="18" charset="0"/>
                                    </a:rPr>
                                    <m:t>1 728 000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fr-CA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  <m:t>113569</m:t>
                              </m:r>
                            </m:num>
                            <m:den>
                              <m: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  <m:t>14400</m:t>
                              </m:r>
                            </m:den>
                          </m:f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  <m:t>17631503</m:t>
                              </m:r>
                            </m:num>
                            <m:den>
                              <m: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  <m:t>1728000</m:t>
                              </m:r>
                            </m:den>
                          </m:f>
                        </m:e>
                      </m:d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→…</m:t>
                      </m:r>
                    </m:oMath>
                  </m:oMathPara>
                </a14:m>
                <a:endParaRPr lang="fr-CA" dirty="0"/>
              </a:p>
              <a:p>
                <a:pPr marL="0" indent="0">
                  <a:buNone/>
                </a:pPr>
                <a:r>
                  <a:rPr lang="fr-CA" dirty="0"/>
                  <a:t>Les calculs deviennent lourds… pour garder « maniable »: modulo!</a:t>
                </a:r>
              </a:p>
              <a:p>
                <a:endParaRPr lang="fr-CA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F5ECB206-0CC8-5232-2595-174C92E0E0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b="-1821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 8">
            <a:extLst>
              <a:ext uri="{FF2B5EF4-FFF2-40B4-BE49-F238E27FC236}">
                <a16:creationId xmlns:a16="http://schemas.microsoft.com/office/drawing/2014/main" id="{951D57D8-9A62-F047-DC17-AAD34E838F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472" y="0"/>
            <a:ext cx="3819525" cy="381952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C39C769-4716-F318-EE95-B9D25A300D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471" y="0"/>
            <a:ext cx="3819527" cy="381952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57077CD-0B1C-8769-7872-BAFC26DCA0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473" y="0"/>
            <a:ext cx="3819526" cy="381952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69448D4E-C563-0733-ABED-7037EE27C4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474" y="0"/>
            <a:ext cx="3819525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01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63DAB61-C6A5-2A99-F1ED-3C1E7E43A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829500" cy="1708242"/>
          </a:xfrm>
        </p:spPr>
        <p:txBody>
          <a:bodyPr anchor="ctr">
            <a:normAutofit/>
          </a:bodyPr>
          <a:lstStyle/>
          <a:p>
            <a:r>
              <a:rPr lang="fr-CA" sz="4000" b="1" dirty="0"/>
              <a:t>Si on répète pour un point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3FF20FB2-335B-3886-945D-0D7945D229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1800" y="2470244"/>
                <a:ext cx="5334197" cy="3769835"/>
              </a:xfrm>
            </p:spPr>
            <p:txBody>
              <a:bodyPr anchor="ctr"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fr-CA" sz="1900" b="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fr-CA" sz="1900" b="0" i="1">
                        <a:latin typeface="Cambria Math" panose="02040503050406030204" pitchFamily="18" charset="0"/>
                      </a:rPr>
                      <m:t>→2</m:t>
                    </m:r>
                    <m:r>
                      <a:rPr lang="fr-CA" sz="1900" b="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fr-CA" sz="1900" b="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CA" sz="1900" b="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fr-CA" sz="1900" b="0" i="1">
                        <a:latin typeface="Cambria Math" panose="02040503050406030204" pitchFamily="18" charset="0"/>
                      </a:rPr>
                      <m:t>=3</m:t>
                    </m:r>
                    <m:r>
                      <a:rPr lang="fr-CA" sz="1900" b="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fr-CA" sz="1900" b="0" i="1">
                        <a:latin typeface="Cambria Math" panose="02040503050406030204" pitchFamily="18" charset="0"/>
                      </a:rPr>
                      <m:t>→6</m:t>
                    </m:r>
                    <m:r>
                      <a:rPr lang="fr-CA" sz="1900" b="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fr-CA" sz="1900" b="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CA" sz="1900" b="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fr-CA" sz="1900" b="0" i="1">
                        <a:latin typeface="Cambria Math" panose="02040503050406030204" pitchFamily="18" charset="0"/>
                      </a:rPr>
                      <m:t>=7</m:t>
                    </m:r>
                    <m:r>
                      <a:rPr lang="fr-CA" sz="1900" b="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fr-CA" sz="1900" b="0" i="1">
                        <a:latin typeface="Cambria Math" panose="02040503050406030204" pitchFamily="18" charset="0"/>
                      </a:rPr>
                      <m:t>→…→</m:t>
                    </m:r>
                    <m:r>
                      <a:rPr lang="fr-CA" sz="1900" b="0" i="1">
                        <a:latin typeface="Cambria Math" panose="02040503050406030204" pitchFamily="18" charset="0"/>
                      </a:rPr>
                      <m:t>𝑛𝑃</m:t>
                    </m:r>
                  </m:oMath>
                </a14:m>
                <a:endParaRPr lang="fr-CA" sz="1900"/>
              </a:p>
              <a:p>
                <a:pPr marL="0" indent="0">
                  <a:buNone/>
                </a:pPr>
                <a:endParaRPr lang="fr-CA" sz="1900"/>
              </a:p>
              <a:p>
                <a:pPr marL="0" indent="0">
                  <a:buNone/>
                </a:pPr>
                <a:r>
                  <a:rPr lang="fr-CA" sz="1900"/>
                  <a:t>Question: si on se fait donner </a:t>
                </a:r>
                <a14:m>
                  <m:oMath xmlns:m="http://schemas.openxmlformats.org/officeDocument/2006/math">
                    <m:r>
                      <a:rPr lang="fr-CA" sz="1900" b="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fr-CA" sz="1900" b="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fr-CA" sz="1900" b="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fr-CA" sz="19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CA" sz="1900" b="0" i="1">
                        <a:latin typeface="Cambria Math" panose="02040503050406030204" pitchFamily="18" charset="0"/>
                      </a:rPr>
                      <m:t>𝑛𝑃</m:t>
                    </m:r>
                  </m:oMath>
                </a14:m>
                <a:endParaRPr lang="fr-CA" sz="1900"/>
              </a:p>
              <a:p>
                <a:pPr marL="0" indent="0">
                  <a:buNone/>
                </a:pPr>
                <a:r>
                  <a:rPr lang="fr-CA" sz="1900"/>
                  <a:t>Est-ce facile de retrouver </a:t>
                </a:r>
                <a14:m>
                  <m:oMath xmlns:m="http://schemas.openxmlformats.org/officeDocument/2006/math">
                    <m:r>
                      <a:rPr lang="fr-CA" sz="1900" b="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fr-CA" sz="1900"/>
                  <a:t>??</a:t>
                </a:r>
              </a:p>
              <a:p>
                <a:pPr marL="0" indent="0">
                  <a:buNone/>
                </a:pPr>
                <a:endParaRPr lang="fr-CA" sz="1900"/>
              </a:p>
              <a:p>
                <a:pPr marL="0" indent="0">
                  <a:buNone/>
                </a:pPr>
                <a:r>
                  <a:rPr lang="fr-CA" sz="1900"/>
                  <a:t>Non! On appelle ceci le problème du </a:t>
                </a:r>
              </a:p>
              <a:p>
                <a:pPr marL="0" indent="0">
                  <a:buNone/>
                </a:pPr>
                <a:r>
                  <a:rPr lang="fr-CA" sz="1900" b="1" i="1"/>
                  <a:t>logarithme discret sur une courbe elliptique</a:t>
                </a:r>
                <a:r>
                  <a:rPr lang="fr-CA" sz="1900"/>
                  <a:t>… </a:t>
                </a:r>
              </a:p>
              <a:p>
                <a:pPr marL="0" indent="0">
                  <a:buNone/>
                </a:pPr>
                <a:r>
                  <a:rPr lang="fr-CA" sz="1900"/>
                  <a:t>encore plus « difficile » que de factoriser un très grand nombre en facteurs premiers!</a:t>
                </a:r>
              </a:p>
              <a:p>
                <a:pPr marL="0" indent="0">
                  <a:buNone/>
                </a:pPr>
                <a:r>
                  <a:rPr lang="fr-CA" sz="1900"/>
                  <a:t>…donc propice à la cryptographie!</a:t>
                </a:r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3FF20FB2-335B-3886-945D-0D7945D229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1800" y="2470244"/>
                <a:ext cx="5334197" cy="3769835"/>
              </a:xfrm>
              <a:blipFill>
                <a:blip r:embed="rId2"/>
                <a:stretch>
                  <a:fillRect l="-1143" t="-485" b="-1939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DDDE7EC-6445-4953-4493-81BE04B54E6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385" r="42778" b="-1"/>
          <a:stretch>
            <a:fillRect/>
          </a:stretch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91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6CDDBE-012C-9371-7E5D-8229EEAFA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227E66-EDD0-9D34-08B5-782C2B340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Une règle générale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FC784C9-485D-32C3-59B8-93A91CB1E6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48" y="1518918"/>
            <a:ext cx="11925504" cy="361213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C2E29E11-AF1B-F4A6-96DC-7705681ECC8D}"/>
                  </a:ext>
                </a:extLst>
              </p:cNvPr>
              <p:cNvSpPr txBox="1"/>
              <p:nvPr/>
            </p:nvSpPr>
            <p:spPr>
              <a:xfrm>
                <a:off x="337796" y="5442439"/>
                <a:ext cx="11775660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A" sz="2800" dirty="0"/>
                  <a:t>On note comme une addition, car </a:t>
                </a:r>
              </a:p>
              <a:p>
                <a:r>
                  <a:rPr lang="fr-CA" sz="2800" dirty="0"/>
                  <a:t>c’est </a:t>
                </a:r>
                <a:r>
                  <a:rPr lang="fr-CA" sz="2800" b="1" u="sng" dirty="0"/>
                  <a:t>commutatif</a:t>
                </a:r>
                <a:r>
                  <a:rPr lang="fr-CA" sz="2800" dirty="0"/>
                  <a:t> (et associatif, neutre </a:t>
                </a:r>
                <a14:m>
                  <m:oMath xmlns:m="http://schemas.openxmlformats.org/officeDocument/2006/math">
                    <m:r>
                      <a:rPr lang="fr-CA" sz="2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r-CA" sz="2800" dirty="0"/>
                  <a:t> et opposés </a:t>
                </a:r>
                <a14:m>
                  <m:oMath xmlns:m="http://schemas.openxmlformats.org/officeDocument/2006/math">
                    <m:r>
                      <a:rPr lang="fr-CA" sz="28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fr-CA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CA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CA" sz="28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  <m:r>
                          <a:rPr lang="fr-CA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fr-CA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fr-CA" sz="28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e>
                    </m:d>
                    <m:r>
                      <a:rPr lang="fr-CA" sz="28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fr-CA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CA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fr-CA" sz="2800" b="0" i="1" smtClean="0">
                        <a:latin typeface="Cambria Math" panose="02040503050406030204" pitchFamily="18" charset="0"/>
                      </a:rPr>
                      <m:t>,−</m:t>
                    </m:r>
                    <m:sSub>
                      <m:sSubPr>
                        <m:ctrlPr>
                          <a:rPr lang="fr-CA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fr-CA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fr-CA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CA" sz="2800" dirty="0"/>
                  <a:t>)</a:t>
                </a:r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C2E29E11-AF1B-F4A6-96DC-7705681ECC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96" y="5442439"/>
                <a:ext cx="11775660" cy="954107"/>
              </a:xfrm>
              <a:prstGeom prst="rect">
                <a:avLst/>
              </a:prstGeom>
              <a:blipFill>
                <a:blip r:embed="rId3"/>
                <a:stretch>
                  <a:fillRect l="-1035" t="-7051" r="-104" b="-17308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6883F20B-CF27-FA8C-3B0C-102BE485230E}"/>
              </a:ext>
            </a:extLst>
          </p:cNvPr>
          <p:cNvSpPr/>
          <p:nvPr/>
        </p:nvSpPr>
        <p:spPr>
          <a:xfrm>
            <a:off x="3173506" y="1434353"/>
            <a:ext cx="3048000" cy="3792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E1FE8C-D55A-88F8-1123-BF1F502116F2}"/>
              </a:ext>
            </a:extLst>
          </p:cNvPr>
          <p:cNvSpPr/>
          <p:nvPr/>
        </p:nvSpPr>
        <p:spPr>
          <a:xfrm>
            <a:off x="6221506" y="1434353"/>
            <a:ext cx="3048000" cy="3792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ED01A6-85AA-333F-ECB8-8F6F9B49F47C}"/>
              </a:ext>
            </a:extLst>
          </p:cNvPr>
          <p:cNvSpPr/>
          <p:nvPr/>
        </p:nvSpPr>
        <p:spPr>
          <a:xfrm>
            <a:off x="9261764" y="1428950"/>
            <a:ext cx="3048000" cy="3792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8351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6D88F7-09F5-FB06-43C7-F0FA93420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Verrou sur la carte mère de l’ordinateur">
            <a:extLst>
              <a:ext uri="{FF2B5EF4-FFF2-40B4-BE49-F238E27FC236}">
                <a16:creationId xmlns:a16="http://schemas.microsoft.com/office/drawing/2014/main" id="{91705279-2BCD-8D88-3760-BED34C2CF7A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b="1573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C3B219D-03CE-B09C-9FBA-9510F238F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CA">
                <a:solidFill>
                  <a:srgbClr val="FFFFFF"/>
                </a:solidFill>
              </a:rPr>
              <a:t>Partage de « code secret » par ECC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FD3C9B9-CF33-AAED-803D-9A3FA8DB22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fr-CA" sz="2600" dirty="0" err="1">
                    <a:solidFill>
                      <a:srgbClr val="FFFFFF"/>
                    </a:solidFill>
                  </a:rPr>
                  <a:t>Elliptic-curve</a:t>
                </a:r>
                <a:r>
                  <a:rPr lang="fr-CA" sz="2600" dirty="0">
                    <a:solidFill>
                      <a:srgbClr val="FFFFFF"/>
                    </a:solidFill>
                  </a:rPr>
                  <a:t> </a:t>
                </a:r>
                <a:r>
                  <a:rPr lang="fr-CA" sz="2600" dirty="0" err="1">
                    <a:solidFill>
                      <a:srgbClr val="FFFFFF"/>
                    </a:solidFill>
                  </a:rPr>
                  <a:t>cryptography</a:t>
                </a:r>
                <a:endParaRPr lang="fr-CA" sz="2600" dirty="0">
                  <a:solidFill>
                    <a:srgbClr val="FFFFFF"/>
                  </a:solidFill>
                </a:endParaRPr>
              </a:p>
              <a:p>
                <a:pPr marL="0" indent="0">
                  <a:buNone/>
                </a:pPr>
                <a:r>
                  <a:rPr lang="fr-CA" sz="2600" dirty="0">
                    <a:solidFill>
                      <a:srgbClr val="FFFFFF"/>
                    </a:solidFill>
                  </a:rPr>
                  <a:t>On annonce publiquement le choix d’une courbe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A" sz="26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A" sz="26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fr-CA" sz="26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CA" sz="2600" b="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CA" sz="26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A" sz="26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CA" sz="26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fr-CA" sz="2600" b="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fr-CA" sz="2600" b="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fr-CA" sz="2600" b="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fr-CA" sz="2600" b="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fr-CA" sz="2600" dirty="0">
                  <a:solidFill>
                    <a:srgbClr val="FFFFFF"/>
                  </a:solidFill>
                </a:endParaRPr>
              </a:p>
              <a:p>
                <a:pPr marL="0" indent="0">
                  <a:buNone/>
                </a:pPr>
                <a:r>
                  <a:rPr lang="fr-CA" sz="2600" dirty="0">
                    <a:solidFill>
                      <a:srgbClr val="FFFFFF"/>
                    </a:solidFill>
                  </a:rPr>
                  <a:t>	déterminée par </a:t>
                </a:r>
                <a14:m>
                  <m:oMath xmlns:m="http://schemas.openxmlformats.org/officeDocument/2006/math">
                    <m:r>
                      <a:rPr lang="fr-CA" sz="2600" b="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CA" sz="2600" b="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CA" sz="2600" b="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fr-CA" sz="2600" b="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fr-CA" sz="2600" b="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CA" sz="2600" dirty="0">
                    <a:solidFill>
                      <a:srgbClr val="FFFFFF"/>
                    </a:solidFill>
                  </a:rPr>
                  <a:t>, avec un point </a:t>
                </a:r>
                <a14:m>
                  <m:oMath xmlns:m="http://schemas.openxmlformats.org/officeDocument/2006/math">
                    <m:r>
                      <a:rPr lang="fr-CA" sz="2600" b="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fr-CA" sz="2600" b="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fr-CA" sz="26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6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CA" sz="26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fr-CA" sz="2600" b="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r-CA" sz="26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6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fr-CA" sz="26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fr-CA" sz="2600" b="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CA" sz="2600" dirty="0">
                    <a:solidFill>
                      <a:srgbClr val="FFFFFF"/>
                    </a:solidFill>
                  </a:rPr>
                  <a:t> ciblé</a:t>
                </a:r>
              </a:p>
              <a:p>
                <a:pPr marL="0" indent="0">
                  <a:buNone/>
                </a:pPr>
                <a:r>
                  <a:rPr lang="fr-CA" sz="2600" dirty="0">
                    <a:solidFill>
                      <a:srgbClr val="FFFFFF"/>
                    </a:solidFill>
                  </a:rPr>
                  <a:t>Pour « rendre les calculs maniables », on fera les </a:t>
                </a:r>
                <a:r>
                  <a:rPr lang="fr-CA" sz="2600" b="1" dirty="0">
                    <a:solidFill>
                      <a:srgbClr val="FFFFFF"/>
                    </a:solidFill>
                  </a:rPr>
                  <a:t>restes modulo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A" sz="26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A" sz="26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fr-CA" sz="26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fr-CA" sz="2600" dirty="0">
                  <a:solidFill>
                    <a:srgbClr val="FFFFFF"/>
                  </a:solidFill>
                </a:endParaRPr>
              </a:p>
              <a:p>
                <a:pPr marL="0" indent="0">
                  <a:buNone/>
                </a:pPr>
                <a:r>
                  <a:rPr lang="fr-CA" sz="2600" dirty="0">
                    <a:solidFill>
                      <a:srgbClr val="FFFFFF"/>
                    </a:solidFill>
                  </a:rPr>
                  <a:t>Chaque personne utilise sa clé secrète </a:t>
                </a:r>
                <a14:m>
                  <m:oMath xmlns:m="http://schemas.openxmlformats.org/officeDocument/2006/math">
                    <m:r>
                      <a:rPr lang="fr-CA" sz="2600" b="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fr-CA" sz="2600" b="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fr-CA" sz="2600" b="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fr-CA" sz="2600" dirty="0">
                  <a:solidFill>
                    <a:srgbClr val="FFFFFF"/>
                  </a:solidFill>
                </a:endParaRPr>
              </a:p>
              <a:p>
                <a:pPr marL="0" indent="0">
                  <a:buNone/>
                </a:pPr>
                <a:r>
                  <a:rPr lang="fr-CA" sz="2600" dirty="0">
                    <a:solidFill>
                      <a:srgbClr val="FFFFFF"/>
                    </a:solidFill>
                  </a:rPr>
                  <a:t>	Calcule </a:t>
                </a:r>
                <a14:m>
                  <m:oMath xmlns:m="http://schemas.openxmlformats.org/officeDocument/2006/math">
                    <m:r>
                      <a:rPr lang="fr-CA" sz="2600" b="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fr-CA" sz="2600" b="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fr-CA" sz="2600" dirty="0">
                    <a:solidFill>
                      <a:srgbClr val="FFFFFF"/>
                    </a:solidFill>
                  </a:rPr>
                  <a:t> et </a:t>
                </a:r>
                <a14:m>
                  <m:oMath xmlns:m="http://schemas.openxmlformats.org/officeDocument/2006/math">
                    <m:r>
                      <a:rPr lang="fr-CA" sz="2600" b="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fr-CA" sz="2600" b="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fr-CA" sz="2600" dirty="0">
                  <a:solidFill>
                    <a:srgbClr val="FFFFFF"/>
                  </a:solidFill>
                </a:endParaRPr>
              </a:p>
              <a:p>
                <a:pPr marL="0" indent="0">
                  <a:buNone/>
                </a:pPr>
                <a:r>
                  <a:rPr lang="fr-CA" sz="2600" dirty="0">
                    <a:solidFill>
                      <a:srgbClr val="FFFFFF"/>
                    </a:solidFill>
                  </a:rPr>
                  <a:t>	Se transmet les résultats: puis recalcule </a:t>
                </a:r>
                <a14:m>
                  <m:oMath xmlns:m="http://schemas.openxmlformats.org/officeDocument/2006/math">
                    <m:r>
                      <a:rPr lang="fr-CA" sz="2600" b="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fr-CA" sz="26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A" sz="26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fr-CA" sz="26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fr-CA" sz="2600" dirty="0">
                    <a:solidFill>
                      <a:srgbClr val="FFFFFF"/>
                    </a:solidFill>
                  </a:rPr>
                  <a:t> et </a:t>
                </a:r>
                <a14:m>
                  <m:oMath xmlns:m="http://schemas.openxmlformats.org/officeDocument/2006/math">
                    <m:r>
                      <a:rPr lang="fr-CA" sz="2600" b="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fr-CA" sz="26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A" sz="26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fr-CA" sz="26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endParaRPr lang="fr-CA" sz="2600" dirty="0">
                  <a:solidFill>
                    <a:srgbClr val="FFFFFF"/>
                  </a:solidFill>
                </a:endParaRPr>
              </a:p>
              <a:p>
                <a:pPr marL="0" indent="0">
                  <a:buNone/>
                </a:pPr>
                <a:r>
                  <a:rPr lang="fr-CA" sz="2600" dirty="0">
                    <a:solidFill>
                      <a:srgbClr val="FFFFFF"/>
                    </a:solidFill>
                  </a:rPr>
                  <a:t>Les 2 personnes auront alors une clé commune, à l’insu du monde!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2600" b="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fr-CA" sz="2600" b="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sz="2600" b="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fr-CA" sz="2600" b="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fr-CA" sz="2600" b="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sz="2600" b="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fr-CA" sz="2600" b="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sz="2600" b="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fr-CA" sz="2600" b="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</m:oMath>
                  </m:oMathPara>
                </a14:m>
                <a:endParaRPr lang="fr-CA" sz="2600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FD3C9B9-CF33-AAED-803D-9A3FA8DB22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101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05402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6D5A53-B5EC-F9F6-1FBD-952297BCF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Applications de l'ECC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FBD52B-31E2-AF82-76AF-6D4287DE51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b="1" dirty="0"/>
              <a:t>Communication sécurisée</a:t>
            </a:r>
            <a:r>
              <a:rPr lang="fr-FR" dirty="0"/>
              <a:t>: protocoles comme TLS/SSL pour la communication Web cryptée.</a:t>
            </a:r>
          </a:p>
          <a:p>
            <a:r>
              <a:rPr lang="fr-FR" b="1" dirty="0"/>
              <a:t>Signatures numériques</a:t>
            </a:r>
            <a:r>
              <a:rPr lang="fr-FR" dirty="0"/>
              <a:t>: schémas de signature numérique, tels que ECDSA (</a:t>
            </a:r>
            <a:r>
              <a:rPr lang="fr-FR" dirty="0" err="1"/>
              <a:t>Elliptic</a:t>
            </a:r>
            <a:r>
              <a:rPr lang="fr-FR" dirty="0"/>
              <a:t> </a:t>
            </a:r>
            <a:r>
              <a:rPr lang="fr-FR" dirty="0" err="1"/>
              <a:t>Curve</a:t>
            </a:r>
            <a:r>
              <a:rPr lang="fr-FR" dirty="0"/>
              <a:t> Digital Signature </a:t>
            </a:r>
            <a:r>
              <a:rPr lang="fr-FR" dirty="0" err="1"/>
              <a:t>Algorithm</a:t>
            </a:r>
            <a:r>
              <a:rPr lang="fr-FR" dirty="0"/>
              <a:t>).</a:t>
            </a:r>
          </a:p>
          <a:p>
            <a:r>
              <a:rPr lang="fr-FR" b="1" dirty="0"/>
              <a:t>Crypto-monnaie</a:t>
            </a:r>
            <a:r>
              <a:rPr lang="fr-FR" dirty="0"/>
              <a:t>: Bitcoin, </a:t>
            </a:r>
            <a:r>
              <a:rPr lang="fr-FR" dirty="0" err="1"/>
              <a:t>Ethereum</a:t>
            </a:r>
            <a:r>
              <a:rPr lang="fr-FR" dirty="0"/>
              <a:t>, … utilisent ECC pour la génération de clés et les signatures numériques.</a:t>
            </a:r>
          </a:p>
          <a:p>
            <a:r>
              <a:rPr lang="fr-FR" b="1" dirty="0"/>
              <a:t>Appareils mobiles</a:t>
            </a:r>
            <a:r>
              <a:rPr lang="fr-FR" dirty="0"/>
              <a:t>: idéal pour les appareils mobiles aux ressources limitées.</a:t>
            </a:r>
          </a:p>
          <a:p>
            <a:r>
              <a:rPr lang="fr-FR" b="1" dirty="0"/>
              <a:t>Internet des Objets (IoT)</a:t>
            </a:r>
            <a:r>
              <a:rPr lang="fr-FR" dirty="0"/>
              <a:t>: sécuriser la communication entre les appareils IoT avec une puissance de traitement et une mémoire limitées.</a:t>
            </a:r>
          </a:p>
          <a:p>
            <a:r>
              <a:rPr lang="fr-FR" b="1" dirty="0"/>
              <a:t>Gouvernement et armée</a:t>
            </a:r>
            <a:r>
              <a:rPr lang="fr-FR" dirty="0"/>
              <a:t>: NSA pour protéger les informations classifiées</a:t>
            </a:r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r>
              <a:rPr lang="fr-CA" dirty="0"/>
              <a:t>AVANTAGE: requiert des clés parfois jusqu’à 10 fois plus petites que RSA</a:t>
            </a:r>
          </a:p>
        </p:txBody>
      </p:sp>
    </p:spTree>
    <p:extLst>
      <p:ext uri="{BB962C8B-B14F-4D97-AF65-F5344CB8AC3E}">
        <p14:creationId xmlns:p14="http://schemas.microsoft.com/office/powerpoint/2010/main" val="3123528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B6B75EE-5F2A-1918-DA6F-8ACEBA60C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1641752"/>
            <a:ext cx="3527425" cy="4366936"/>
          </a:xfrm>
        </p:spPr>
        <p:txBody>
          <a:bodyPr anchor="t">
            <a:normAutofit/>
          </a:bodyPr>
          <a:lstStyle/>
          <a:p>
            <a:r>
              <a:rPr lang="fr-CA" sz="4000" dirty="0"/>
              <a:t>L’enjeu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AB94DCFA-13E7-15D2-6FBC-C077B08327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81525" y="1641752"/>
                <a:ext cx="5901531" cy="4530448"/>
              </a:xfrm>
            </p:spPr>
            <p:txBody>
              <a:bodyPr>
                <a:normAutofit/>
              </a:bodyPr>
              <a:lstStyle/>
              <a:p>
                <a:r>
                  <a:rPr lang="fr-CA" sz="2200" dirty="0">
                    <a:solidFill>
                      <a:schemeClr val="tx1">
                        <a:alpha val="80000"/>
                      </a:schemeClr>
                    </a:solidFill>
                  </a:rPr>
                  <a:t>On a une courbe </a:t>
                </a:r>
                <a14:m>
                  <m:oMath xmlns:m="http://schemas.openxmlformats.org/officeDocument/2006/math">
                    <m:r>
                      <a:rPr lang="fr-CA" sz="2200" b="0" i="1">
                        <a:solidFill>
                          <a:schemeClr val="tx1">
                            <a:alpha val="80000"/>
                          </a:schemeClr>
                        </a:solidFill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endParaRPr lang="fr-CA" sz="2200" b="0" dirty="0">
                  <a:solidFill>
                    <a:schemeClr val="tx1">
                      <a:alpha val="80000"/>
                    </a:schemeClr>
                  </a:solidFill>
                </a:endParaRPr>
              </a:p>
              <a:p>
                <a:r>
                  <a:rPr lang="fr-CA" sz="2200" dirty="0">
                    <a:solidFill>
                      <a:schemeClr val="tx1">
                        <a:alpha val="80000"/>
                      </a:schemeClr>
                    </a:solidFill>
                  </a:rPr>
                  <a:t>On connaît un point </a:t>
                </a:r>
                <a14:m>
                  <m:oMath xmlns:m="http://schemas.openxmlformats.org/officeDocument/2006/math">
                    <m:r>
                      <a:rPr lang="fr-CA" sz="2200" b="0" i="1">
                        <a:solidFill>
                          <a:schemeClr val="tx1">
                            <a:alpha val="80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fr-CA" sz="2200" b="0" i="1">
                            <a:solidFill>
                              <a:schemeClr val="tx1">
                                <a:alpha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CA" sz="2200" b="0" i="1">
                                <a:solidFill>
                                  <a:schemeClr val="tx1">
                                    <a:alpha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sz="2200" b="0" i="1">
                                <a:solidFill>
                                  <a:schemeClr val="tx1">
                                    <a:alpha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CA" sz="2200" b="0" i="1">
                                <a:solidFill>
                                  <a:schemeClr val="tx1">
                                    <a:alpha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  <m:r>
                          <a:rPr lang="fr-CA" sz="2200" b="0" i="1">
                            <a:solidFill>
                              <a:schemeClr val="tx1">
                                <a:alpha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fr-CA" sz="2200" b="0" i="1" smtClean="0">
                                <a:solidFill>
                                  <a:schemeClr val="tx1">
                                    <a:alpha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sz="2200" b="0" i="1">
                                <a:solidFill>
                                  <a:schemeClr val="tx1">
                                    <a:alpha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fr-CA" sz="2200" b="0" i="1" smtClean="0">
                                <a:solidFill>
                                  <a:schemeClr val="tx1">
                                    <a:alpha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e>
                    </m:d>
                  </m:oMath>
                </a14:m>
                <a:r>
                  <a:rPr lang="fr-CA" sz="2200" dirty="0">
                    <a:solidFill>
                      <a:schemeClr val="tx1">
                        <a:alpha val="80000"/>
                      </a:schemeClr>
                    </a:solidFill>
                  </a:rPr>
                  <a:t> à coordonnées rationnelles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sz="2200" b="0" i="1">
                            <a:solidFill>
                              <a:schemeClr val="tx1">
                                <a:alpha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200" b="0" i="1">
                            <a:solidFill>
                              <a:schemeClr val="tx1">
                                <a:alpha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CA" sz="2200" b="0" i="1">
                            <a:solidFill>
                              <a:schemeClr val="tx1">
                                <a:alpha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fr-CA" sz="2200" b="0" i="1">
                        <a:solidFill>
                          <a:schemeClr val="tx1">
                            <a:alpha val="8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r-CA" sz="2200" b="0" i="1">
                            <a:solidFill>
                              <a:schemeClr val="tx1">
                                <a:alpha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200" b="0" i="1">
                            <a:solidFill>
                              <a:schemeClr val="tx1">
                                <a:alpha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fr-CA" sz="2200" b="0" i="1" smtClean="0">
                            <a:solidFill>
                              <a:schemeClr val="tx1">
                                <a:alpha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fr-CA" sz="2200" b="0" i="1">
                        <a:solidFill>
                          <a:schemeClr val="tx1">
                            <a:alpha val="8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fr-CA" sz="2200" b="0" i="1">
                        <a:solidFill>
                          <a:schemeClr val="tx1">
                            <a:alpha val="80000"/>
                          </a:schemeClr>
                        </a:solidFill>
                        <a:latin typeface="Cambria Math" panose="02040503050406030204" pitchFamily="18" charset="0"/>
                      </a:rPr>
                      <m:t>ℚ</m:t>
                    </m:r>
                  </m:oMath>
                </a14:m>
                <a:endParaRPr lang="fr-CA" sz="2200" dirty="0">
                  <a:solidFill>
                    <a:schemeClr val="tx1">
                      <a:alpha val="80000"/>
                    </a:schemeClr>
                  </a:solidFill>
                </a:endParaRPr>
              </a:p>
              <a:p>
                <a:r>
                  <a:rPr lang="fr-CA" sz="2200" dirty="0">
                    <a:solidFill>
                      <a:schemeClr val="tx1">
                        <a:alpha val="80000"/>
                      </a:schemeClr>
                    </a:solidFill>
                  </a:rPr>
                  <a:t>On veut trouver les autres…</a:t>
                </a:r>
              </a:p>
              <a:p>
                <a:endParaRPr lang="fr-CA" sz="2200" dirty="0">
                  <a:solidFill>
                    <a:schemeClr val="tx1">
                      <a:alpha val="80000"/>
                    </a:schemeClr>
                  </a:solidFill>
                </a:endParaRPr>
              </a:p>
              <a:p>
                <a:r>
                  <a:rPr lang="fr-CA" sz="2200" dirty="0">
                    <a:solidFill>
                      <a:schemeClr val="tx1">
                        <a:alpha val="80000"/>
                      </a:schemeClr>
                    </a:solidFill>
                  </a:rPr>
                  <a:t>Idée:  « viser vers d’autres points, </a:t>
                </a:r>
              </a:p>
              <a:p>
                <a:pPr marL="0" indent="0">
                  <a:buNone/>
                </a:pPr>
                <a:r>
                  <a:rPr lang="fr-CA" sz="2200" dirty="0">
                    <a:solidFill>
                      <a:schemeClr val="tx1">
                        <a:alpha val="80000"/>
                      </a:schemeClr>
                    </a:solidFill>
                  </a:rPr>
                  <a:t>	avec une droite de pente </a:t>
                </a:r>
                <a:r>
                  <a:rPr lang="fr-CA" sz="2200" i="1" u="sng" dirty="0">
                    <a:solidFill>
                      <a:schemeClr val="tx1">
                        <a:alpha val="80000"/>
                      </a:schemeClr>
                    </a:solidFill>
                  </a:rPr>
                  <a:t>rationnelle</a:t>
                </a:r>
              </a:p>
              <a:p>
                <a:pPr marL="0" indent="0">
                  <a:buNone/>
                </a:pPr>
                <a:r>
                  <a:rPr lang="fr-CA" sz="2200" dirty="0">
                    <a:solidFill>
                      <a:schemeClr val="tx1">
                        <a:alpha val="80000"/>
                      </a:schemeClr>
                    </a:solidFill>
                  </a:rPr>
                  <a:t>	Droite: </a:t>
                </a:r>
                <a:r>
                  <a:rPr lang="fr-CA" sz="2200" b="1" dirty="0">
                    <a:solidFill>
                      <a:schemeClr val="tx1">
                        <a:alpha val="80000"/>
                      </a:schemeClr>
                    </a:solidFill>
                  </a:rPr>
                  <a:t>point </a:t>
                </a:r>
                <a:r>
                  <a:rPr lang="fr-CA" sz="2200" dirty="0">
                    <a:solidFill>
                      <a:schemeClr val="tx1">
                        <a:alpha val="80000"/>
                      </a:schemeClr>
                    </a:solidFill>
                  </a:rPr>
                  <a:t>et </a:t>
                </a:r>
                <a:r>
                  <a:rPr lang="fr-CA" sz="2200" b="1" dirty="0">
                    <a:solidFill>
                      <a:schemeClr val="tx1">
                        <a:alpha val="80000"/>
                      </a:schemeClr>
                    </a:solidFill>
                  </a:rPr>
                  <a:t>pente</a:t>
                </a:r>
              </a:p>
              <a:p>
                <a:pPr marL="0" indent="0">
                  <a:buNone/>
                </a:pPr>
                <a:r>
                  <a:rPr lang="fr-CA" sz="2200" dirty="0">
                    <a:solidFill>
                      <a:schemeClr val="tx1">
                        <a:alpha val="80000"/>
                      </a:schemeClr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fr-CA" sz="2200" b="0" i="1">
                        <a:solidFill>
                          <a:schemeClr val="tx1">
                            <a:alpha val="8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fr-CA" sz="2200" b="0" i="1">
                            <a:solidFill>
                              <a:schemeClr val="tx1">
                                <a:alpha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200" b="0" i="1">
                            <a:solidFill>
                              <a:schemeClr val="tx1">
                                <a:alpha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CA" sz="2200" b="0" i="1">
                            <a:solidFill>
                              <a:schemeClr val="tx1">
                                <a:alpha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fr-CA" sz="2200" b="0" i="1">
                        <a:solidFill>
                          <a:schemeClr val="tx1">
                            <a:alpha val="8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r-CA" sz="2200" b="0" i="1">
                            <a:solidFill>
                              <a:schemeClr val="tx1">
                                <a:alpha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200" b="0" i="1">
                            <a:solidFill>
                              <a:schemeClr val="tx1">
                                <a:alpha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fr-CA" sz="2200" b="0" i="1">
                            <a:solidFill>
                              <a:schemeClr val="tx1">
                                <a:alpha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fr-CA" sz="2200" b="0" i="1">
                        <a:solidFill>
                          <a:schemeClr val="tx1">
                            <a:alpha val="8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CA" sz="2200" dirty="0">
                    <a:solidFill>
                      <a:schemeClr val="tx1">
                        <a:alpha val="80000"/>
                      </a:schemeClr>
                    </a:solidFill>
                  </a:rPr>
                  <a:t> ; </a:t>
                </a:r>
                <a14:m>
                  <m:oMath xmlns:m="http://schemas.openxmlformats.org/officeDocument/2006/math">
                    <m:r>
                      <a:rPr lang="fr-CA" sz="2200" b="0" i="1">
                        <a:solidFill>
                          <a:schemeClr val="tx1">
                            <a:alpha val="80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fr-CA" sz="2200" b="0" i="1">
                        <a:solidFill>
                          <a:schemeClr val="tx1">
                            <a:alpha val="8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CA" sz="2200" b="0" i="1">
                            <a:solidFill>
                              <a:schemeClr val="tx1">
                                <a:alpha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sz="2200" b="0" i="1">
                            <a:solidFill>
                              <a:schemeClr val="tx1">
                                <a:alpha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fr-CA" sz="2200" b="0" i="1">
                            <a:solidFill>
                              <a:schemeClr val="tx1">
                                <a:alpha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CA" sz="2200" b="0" i="1">
                                <a:solidFill>
                                  <a:schemeClr val="tx1">
                                    <a:alpha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sz="2200" b="0" i="1">
                                <a:solidFill>
                                  <a:schemeClr val="tx1">
                                    <a:alpha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fr-CA" sz="2200" b="0" i="1">
                                <a:solidFill>
                                  <a:schemeClr val="tx1">
                                    <a:alpha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num>
                      <m:den>
                        <m:r>
                          <a:rPr lang="fr-CA" sz="2200" b="0" i="1">
                            <a:solidFill>
                              <a:schemeClr val="tx1">
                                <a:alpha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CA" sz="2200" b="0" i="1">
                            <a:solidFill>
                              <a:schemeClr val="tx1">
                                <a:alpha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CA" sz="2200" b="0" i="1">
                                <a:solidFill>
                                  <a:schemeClr val="tx1">
                                    <a:alpha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sz="2200" b="0" i="1">
                                <a:solidFill>
                                  <a:schemeClr val="tx1">
                                    <a:alpha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CA" sz="2200" b="0" i="1">
                                <a:solidFill>
                                  <a:schemeClr val="tx1">
                                    <a:alpha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den>
                    </m:f>
                  </m:oMath>
                </a14:m>
                <a:r>
                  <a:rPr lang="fr-CA" sz="2200" dirty="0">
                    <a:solidFill>
                      <a:schemeClr val="tx1">
                        <a:alpha val="80000"/>
                      </a:schemeClr>
                    </a:solidFill>
                  </a:rPr>
                  <a:t> : </a:t>
                </a:r>
                <a14:m>
                  <m:oMath xmlns:m="http://schemas.openxmlformats.org/officeDocument/2006/math">
                    <m:r>
                      <a:rPr lang="fr-CA" sz="2200" b="1" i="1">
                        <a:solidFill>
                          <a:schemeClr val="tx1">
                            <a:alpha val="80000"/>
                          </a:schemeClr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fr-CA" sz="2200" b="1" i="1">
                        <a:solidFill>
                          <a:schemeClr val="tx1">
                            <a:alpha val="8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CA" sz="2200" b="1" i="1">
                            <a:solidFill>
                              <a:schemeClr val="tx1">
                                <a:alpha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200" b="1" i="1">
                            <a:solidFill>
                              <a:schemeClr val="tx1">
                                <a:alpha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fr-CA" sz="2200" b="1" i="1" smtClean="0">
                            <a:solidFill>
                              <a:schemeClr val="tx1">
                                <a:alpha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sub>
                    </m:sSub>
                    <m:r>
                      <a:rPr lang="fr-CA" sz="2200" b="1" i="1">
                        <a:solidFill>
                          <a:schemeClr val="tx1">
                            <a:alpha val="8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fr-CA" sz="2200" b="1" i="1">
                        <a:solidFill>
                          <a:schemeClr val="tx1">
                            <a:alpha val="80000"/>
                          </a:schemeClr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fr-CA" sz="2200" b="1" i="1">
                        <a:solidFill>
                          <a:schemeClr val="tx1">
                            <a:alpha val="8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CA" sz="2200" b="1" i="1">
                        <a:solidFill>
                          <a:schemeClr val="tx1">
                            <a:alpha val="80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CA" sz="2200" b="1" i="1">
                        <a:solidFill>
                          <a:schemeClr val="tx1">
                            <a:alpha val="8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fr-CA" sz="2200" b="1" i="1">
                            <a:solidFill>
                              <a:schemeClr val="tx1">
                                <a:alpha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200" b="1" i="1">
                            <a:solidFill>
                              <a:schemeClr val="tx1">
                                <a:alpha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fr-CA" sz="2200" b="1" i="1">
                            <a:solidFill>
                              <a:schemeClr val="tx1">
                                <a:alpha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sub>
                    </m:sSub>
                    <m:r>
                      <a:rPr lang="fr-CA" sz="2200" b="1" i="1">
                        <a:solidFill>
                          <a:schemeClr val="tx1">
                            <a:alpha val="8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CA" sz="2200" b="1" dirty="0">
                  <a:solidFill>
                    <a:schemeClr val="tx1">
                      <a:alpha val="8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fr-CA" sz="2200" b="1" dirty="0">
                    <a:solidFill>
                      <a:schemeClr val="tx1">
                        <a:alpha val="80000"/>
                      </a:schemeClr>
                    </a:solidFill>
                  </a:rPr>
                  <a:t>	intersection avec </a:t>
                </a:r>
                <a14:m>
                  <m:oMath xmlns:m="http://schemas.openxmlformats.org/officeDocument/2006/math">
                    <m:r>
                      <a:rPr lang="fr-CA" sz="2200" b="1" i="1" smtClean="0">
                        <a:solidFill>
                          <a:schemeClr val="tx1">
                            <a:alpha val="80000"/>
                          </a:schemeClr>
                        </a:solidFill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fr-CA" sz="2200" b="1" dirty="0">
                    <a:solidFill>
                      <a:schemeClr val="tx1">
                        <a:alpha val="80000"/>
                      </a:schemeClr>
                    </a:solidFill>
                  </a:rPr>
                  <a:t> = ?</a:t>
                </a:r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AB94DCFA-13E7-15D2-6FBC-C077B08327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81525" y="1641752"/>
                <a:ext cx="5901531" cy="4530448"/>
              </a:xfrm>
              <a:blipFill>
                <a:blip r:embed="rId2"/>
                <a:stretch>
                  <a:fillRect l="-1240" t="-1478" r="-723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4728F330-19FB-4D39-BD0F-53032ABFE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79015" y="0"/>
            <a:ext cx="712985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0220D63-6F38-42F9-8AAD-3B1363A4FA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7B054CB-4DA3-4EDD-B196-A5DDD1E4E6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1803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708785-72F9-3320-FEC7-0370D9EBE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Curve25519</a:t>
            </a:r>
            <a:r>
              <a:rPr lang="fr-CA" dirty="0"/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3914C8E7-D21F-F9ED-6A2C-12C083B0EF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fr-CA" dirty="0"/>
                  <a:t>128 bits de sécurité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CA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fr-CA" b="0" i="1" smtClean="0">
                        <a:latin typeface="Cambria Math" panose="02040503050406030204" pitchFamily="18" charset="0"/>
                      </a:rPr>
                      <m:t>+486662</m:t>
                    </m:r>
                    <m:sSup>
                      <m:sSup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CA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fr-CA" b="0" dirty="0"/>
              </a:p>
              <a:p>
                <a:r>
                  <a:rPr lang="fr-CA" dirty="0"/>
                  <a:t>On travaille modulo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255</m:t>
                        </m:r>
                      </m:sup>
                    </m:sSup>
                    <m:r>
                      <a:rPr lang="fr-CA" b="0" i="1" smtClean="0">
                        <a:latin typeface="Cambria Math" panose="02040503050406030204" pitchFamily="18" charset="0"/>
                      </a:rPr>
                      <m:t>−19</m:t>
                    </m:r>
                  </m:oMath>
                </a14:m>
                <a:r>
                  <a:rPr lang="fr-CA" b="0" dirty="0"/>
                  <a:t>…</a:t>
                </a:r>
                <a:endParaRPr lang="fr-CA" dirty="0"/>
              </a:p>
              <a:p>
                <a:r>
                  <a:rPr lang="fr-CA" dirty="0"/>
                  <a:t>Point de base </a:t>
                </a:r>
                <a14:m>
                  <m:oMath xmlns:m="http://schemas.openxmlformats.org/officeDocument/2006/math">
                    <m:r>
                      <a:rPr lang="fr-CA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9,</m:t>
                        </m:r>
                        <m:sSub>
                          <m:sSubPr>
                            <m:ctrlPr>
                              <a:rPr lang="fr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e>
                    </m:d>
                    <m:r>
                      <a:rPr lang="fr-CA" b="0" i="1" smtClean="0">
                        <a:latin typeface="Cambria Math" panose="02040503050406030204" pitchFamily="18" charset="0"/>
                      </a:rPr>
                      <m:t>,    </m:t>
                    </m:r>
                    <m:sSubSup>
                      <m:sSubSup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fr-CA" b="0" i="1" smtClean="0">
                        <a:latin typeface="Cambria Math" panose="02040503050406030204" pitchFamily="18" charset="0"/>
                      </a:rPr>
                      <m:t>=39420360</m:t>
                    </m:r>
                  </m:oMath>
                </a14:m>
                <a:endParaRPr lang="fr-CA" b="0" dirty="0"/>
              </a:p>
              <a:p>
                <a:r>
                  <a:rPr lang="fr-CA" b="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sz="2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3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fr-CA" sz="23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fr-CA" sz="23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fr-CA" sz="2300"/>
                      <m:t>1478161944758954479102059356840998688726</m:t>
                    </m:r>
                  </m:oMath>
                </a14:m>
                <a:br>
                  <a:rPr lang="fr-CA" sz="2300" dirty="0"/>
                </a:br>
                <a:r>
                  <a:rPr lang="fr-CA" sz="2300" dirty="0"/>
                  <a:t>					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CA" sz="2300"/>
                      <m:t> 4606134616475288964881837755586237401</m:t>
                    </m:r>
                  </m:oMath>
                </a14:m>
                <a:endParaRPr lang="fr-CA" sz="2300" b="0" dirty="0"/>
              </a:p>
              <a:p>
                <a:r>
                  <a:rPr lang="fr-CA" dirty="0"/>
                  <a:t>Nombre de points </a:t>
                </a:r>
                <a:r>
                  <a:rPr lang="fr-CA" dirty="0" err="1"/>
                  <a:t>générables</a:t>
                </a:r>
                <a:r>
                  <a:rPr lang="fr-CA" dirty="0"/>
                  <a:t>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fr-CA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CA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255</m:t>
                        </m:r>
                      </m:sup>
                    </m:sSup>
                    <m:r>
                      <a:rPr lang="fr-CA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fr-CA" dirty="0"/>
                  <a:t>27742317777372353535851937790883648493</a:t>
                </a:r>
              </a:p>
              <a:p>
                <a:pPr marL="0" indent="0">
                  <a:buNone/>
                </a:pPr>
                <a:r>
                  <a:rPr lang="fr-CA" b="0" dirty="0"/>
                  <a:t>    </a:t>
                </a:r>
                <a14:m>
                  <m:oMath xmlns:m="http://schemas.openxmlformats.org/officeDocument/2006/math">
                    <m:r>
                      <a:rPr lang="fr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fr-CA" smtClean="0"/>
                      <m:t>0</m:t>
                    </m:r>
                    <m:r>
                      <m:rPr>
                        <m:nor/>
                      </m:rPr>
                      <a:rPr lang="fr-CA" smtClean="0"/>
                      <m:t>x</m:t>
                    </m:r>
                    <m:r>
                      <m:rPr>
                        <m:nor/>
                      </m:rPr>
                      <a:rPr lang="fr-CA" smtClean="0"/>
                      <m:t>1000000000000000000000000000000014</m:t>
                    </m:r>
                    <m:r>
                      <m:rPr>
                        <m:nor/>
                      </m:rPr>
                      <a:rPr lang="fr-CA" smtClean="0"/>
                      <m:t>def</m:t>
                    </m:r>
                    <m:r>
                      <m:rPr>
                        <m:nor/>
                      </m:rPr>
                      <a:rPr lang="fr-CA" smtClean="0"/>
                      <m:t>9</m:t>
                    </m:r>
                    <m:r>
                      <m:rPr>
                        <m:nor/>
                      </m:rPr>
                      <a:rPr lang="fr-CA" smtClean="0"/>
                      <m:t>dea</m:t>
                    </m:r>
                    <m:r>
                      <m:rPr>
                        <m:nor/>
                      </m:rPr>
                      <a:rPr lang="fr-CA" smtClean="0"/>
                      <m:t>2</m:t>
                    </m:r>
                    <m:r>
                      <m:rPr>
                        <m:nor/>
                      </m:rPr>
                      <a:rPr lang="fr-CA" smtClean="0"/>
                      <m:t>f</m:t>
                    </m:r>
                    <m:r>
                      <m:rPr>
                        <m:nor/>
                      </m:rPr>
                      <a:rPr lang="fr-CA" smtClean="0"/>
                      <m:t>79</m:t>
                    </m:r>
                    <m:r>
                      <m:rPr>
                        <m:nor/>
                      </m:rPr>
                      <a:rPr lang="fr-CA" smtClean="0"/>
                      <m:t>cd</m:t>
                    </m:r>
                    <m:r>
                      <m:rPr>
                        <m:nor/>
                      </m:rPr>
                      <a:rPr lang="fr-CA" smtClean="0"/>
                      <m:t>65812631</m:t>
                    </m:r>
                    <m:r>
                      <m:rPr>
                        <m:nor/>
                      </m:rPr>
                      <a:rPr lang="fr-CA" smtClean="0"/>
                      <m:t>a</m:t>
                    </m:r>
                    <m:r>
                      <m:rPr>
                        <m:nor/>
                      </m:rPr>
                      <a:rPr lang="fr-CA" smtClean="0"/>
                      <m:t>5</m:t>
                    </m:r>
                    <m:r>
                      <m:rPr>
                        <m:nor/>
                      </m:rPr>
                      <a:rPr lang="fr-CA" smtClean="0"/>
                      <m:t>cf</m:t>
                    </m:r>
                    <m:r>
                      <m:rPr>
                        <m:nor/>
                      </m:rPr>
                      <a:rPr lang="fr-CA" smtClean="0"/>
                      <m:t>5</m:t>
                    </m:r>
                    <m:r>
                      <m:rPr>
                        <m:nor/>
                      </m:rPr>
                      <a:rPr lang="fr-CA" smtClean="0"/>
                      <m:t>d</m:t>
                    </m:r>
                    <m:r>
                      <m:rPr>
                        <m:nor/>
                      </m:rPr>
                      <a:rPr lang="fr-CA" smtClean="0"/>
                      <m:t>3</m:t>
                    </m:r>
                    <m:r>
                      <m:rPr>
                        <m:nor/>
                      </m:rPr>
                      <a:rPr lang="fr-CA" smtClean="0"/>
                      <m:t>ed</m:t>
                    </m:r>
                  </m:oMath>
                </a14:m>
                <a:endParaRPr lang="fr-CA" dirty="0"/>
              </a:p>
              <a:p>
                <a:pPr marL="0" indent="0">
                  <a:buNone/>
                </a:pPr>
                <a:endParaRPr lang="fr-CA" dirty="0"/>
              </a:p>
              <a:p>
                <a:pPr marL="0" indent="0">
                  <a:buNone/>
                </a:pPr>
                <a:r>
                  <a:rPr lang="fr-CA" dirty="0"/>
                  <a:t>Développée en réponse à une faille de sécurité évoquée dans des mémos de la NSA, mémos qui ont été dévoilés par Edward Snowden en 2013: la NSA pouvait s’en servir pour décrypter les messages (« backdoor » = « porte dérobée »)</a:t>
                </a:r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3914C8E7-D21F-F9ED-6A2C-12C083B0EF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54" t="-2661" b="-2661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 6">
            <a:extLst>
              <a:ext uri="{FF2B5EF4-FFF2-40B4-BE49-F238E27FC236}">
                <a16:creationId xmlns:a16="http://schemas.microsoft.com/office/drawing/2014/main" id="{F04E7816-D717-5E5E-F051-85B736D8EE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787" y="365125"/>
            <a:ext cx="2554270" cy="255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58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8EC86C-ED86-C605-B864-07BA1055E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B1C3D9A-3773-2078-3533-CFF45C88E7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664" y="1825625"/>
            <a:ext cx="610467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787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1E55B9-CDAD-20DD-A436-CF7FB53C5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Une courbe, un point, une droite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084300B1-8BE6-D041-9318-3B5191ED66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30152"/>
              </a:xfrm>
            </p:spPr>
            <p:txBody>
              <a:bodyPr>
                <a:normAutofit fontScale="92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fr-CA" b="0" i="1" smtClean="0">
                        <a:latin typeface="Cambria Math" panose="02040503050406030204" pitchFamily="18" charset="0"/>
                      </a:rPr>
                      <m:t>𝒞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fr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fr-CA" dirty="0"/>
                  <a:t>      </a:t>
                </a:r>
                <a:r>
                  <a:rPr lang="fr-CA" b="1" dirty="0"/>
                  <a:t>parabole</a:t>
                </a:r>
              </a:p>
              <a:p>
                <a:pPr marL="0" indent="0">
                  <a:buNone/>
                </a:pPr>
                <a:endParaRPr lang="fr-CA" dirty="0"/>
              </a:p>
              <a:p>
                <a:pPr marL="0" indent="0">
                  <a:buNone/>
                </a:pPr>
                <a:r>
                  <a:rPr lang="fr-CA" dirty="0"/>
                  <a:t>Droite </a:t>
                </a:r>
                <a14:m>
                  <m:oMath xmlns:m="http://schemas.openxmlformats.org/officeDocument/2006/math">
                    <m:r>
                      <a:rPr lang="fr-CA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fr-CA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e>
                    </m:d>
                  </m:oMath>
                </a14:m>
                <a:endParaRPr lang="fr-CA" dirty="0"/>
              </a:p>
              <a:p>
                <a:pPr marL="0" indent="0">
                  <a:buNone/>
                </a:pPr>
                <a:r>
                  <a:rPr lang="fr-CA" dirty="0"/>
                  <a:t>→ au plus 2 intersections</a:t>
                </a:r>
              </a:p>
              <a:p>
                <a:pPr marL="0" indent="0">
                  <a:buNone/>
                </a:pPr>
                <a:r>
                  <a:rPr lang="fr-CA" b="0" dirty="0"/>
                  <a:t>	</a:t>
                </a:r>
                <a14:m>
                  <m:oMath xmlns:m="http://schemas.openxmlformats.org/officeDocument/2006/math">
                    <m:r>
                      <a:rPr lang="fr-CA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e>
                    </m:d>
                    <m:r>
                      <a:rPr lang="fr-CA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fr-CA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CA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fr-CA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fr-CA" dirty="0"/>
              </a:p>
              <a:p>
                <a:pPr marL="0" indent="0">
                  <a:buNone/>
                </a:pPr>
                <a:r>
                  <a:rPr lang="fr-CA" dirty="0"/>
                  <a:t> </a:t>
                </a:r>
                <a14:m>
                  <m:oMath xmlns:m="http://schemas.openxmlformats.org/officeDocument/2006/math">
                    <m:r>
                      <a:rPr lang="fr-CA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𝒞</m:t>
                    </m:r>
                    <m:r>
                      <a:rPr lang="fr-CA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⇒  </m:t>
                    </m:r>
                    <m:sSub>
                      <m:sSub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fr-CA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fr-CA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fr-CA" dirty="0"/>
              </a:p>
              <a:p>
                <a:pPr marL="0" indent="0">
                  <a:buNone/>
                </a:pPr>
                <a:endParaRPr lang="fr-CA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fr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</m:e>
                      </m:d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C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+1−</m:t>
                      </m:r>
                      <m:d>
                        <m:dPr>
                          <m:ctrlPr>
                            <a:rPr lang="fr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  <m:sup>
                              <m: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C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fr-CA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  <m:sup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fr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CA" dirty="0"/>
              </a:p>
              <a:p>
                <a:pPr marL="0" indent="0">
                  <a:buNone/>
                </a:pPr>
                <a:r>
                  <a:rPr lang="fr-CA" dirty="0"/>
                  <a:t>Donc </a:t>
                </a:r>
                <a14:m>
                  <m:oMath xmlns:m="http://schemas.openxmlformats.org/officeDocument/2006/math">
                    <m:r>
                      <a:rPr lang="fr-CA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fr-CA" dirty="0"/>
                  <a:t>, ou alors </a:t>
                </a:r>
                <a14:m>
                  <m:oMath xmlns:m="http://schemas.openxmlformats.org/officeDocument/2006/math">
                    <m:r>
                      <a:rPr lang="fr-CA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fr-CA" dirty="0"/>
                  <a:t> et </a:t>
                </a:r>
                <a14:m>
                  <m:oMath xmlns:m="http://schemas.openxmlformats.org/officeDocument/2006/math">
                    <m:r>
                      <a:rPr lang="fr-CA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fr-CA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sSub>
                          <m:sSubPr>
                            <m:ctrlPr>
                              <a:rPr lang="fr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e>
                    </m:d>
                  </m:oMath>
                </a14:m>
                <a:endParaRPr lang="fr-CA" dirty="0"/>
              </a:p>
              <a:p>
                <a:pPr marL="0" indent="0">
                  <a:buNone/>
                </a:pPr>
                <a:r>
                  <a:rPr lang="fr-CA" dirty="0"/>
                  <a:t>Ex.: </a:t>
                </a:r>
                <a14:m>
                  <m:oMath xmlns:m="http://schemas.openxmlformats.org/officeDocument/2006/math">
                    <m:r>
                      <a:rPr lang="fr-CA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fr-CA" dirty="0"/>
                  <a:t> et </a:t>
                </a:r>
                <a14:m>
                  <m:oMath xmlns:m="http://schemas.openxmlformats.org/officeDocument/2006/math">
                    <m:r>
                      <a:rPr lang="fr-CA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fr-CA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fr-CA" b="0" i="1" dirty="0" smtClean="0">
                        <a:latin typeface="Cambria Math" panose="02040503050406030204" pitchFamily="18" charset="0"/>
                      </a:rPr>
                      <m:t>ℚ</m:t>
                    </m:r>
                  </m:oMath>
                </a14:m>
                <a:r>
                  <a:rPr lang="fr-CA" dirty="0"/>
                  <a:t>   visent    →     </a:t>
                </a:r>
                <a14:m>
                  <m:oMath xmlns:m="http://schemas.openxmlformats.org/officeDocument/2006/math">
                    <m:r>
                      <a:rPr lang="fr-CA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sub>
                        </m:sSub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fr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sub>
                        </m:sSub>
                      </m:e>
                    </m:d>
                  </m:oMath>
                </a14:m>
                <a:r>
                  <a:rPr lang="fr-CA" dirty="0"/>
                  <a:t> où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fr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fr-CA" dirty="0"/>
                  <a:t>,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fr-CA" b="0" i="1" smtClean="0">
                        <a:latin typeface="Cambria Math" panose="02040503050406030204" pitchFamily="18" charset="0"/>
                      </a:rPr>
                      <m:t>=1+</m:t>
                    </m:r>
                    <m:sSup>
                      <m:sSup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fr-CA" dirty="0"/>
              </a:p>
            </p:txBody>
          </p:sp>
        </mc:Choice>
        <mc:Fallback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084300B1-8BE6-D041-9318-3B5191ED66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30152"/>
              </a:xfrm>
              <a:blipFill>
                <a:blip r:embed="rId2"/>
                <a:stretch>
                  <a:fillRect l="-1043" t="-3153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 8">
            <a:extLst>
              <a:ext uri="{FF2B5EF4-FFF2-40B4-BE49-F238E27FC236}">
                <a16:creationId xmlns:a16="http://schemas.microsoft.com/office/drawing/2014/main" id="{0C9568D5-454C-9595-5E3F-10F5A4FEC4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2898"/>
          <a:stretch>
            <a:fillRect/>
          </a:stretch>
        </p:blipFill>
        <p:spPr>
          <a:xfrm>
            <a:off x="6576556" y="1412193"/>
            <a:ext cx="5233083" cy="3511499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D323A48A-4D0E-6D27-BC02-DCA955BFC2A6}"/>
              </a:ext>
            </a:extLst>
          </p:cNvPr>
          <p:cNvCxnSpPr>
            <a:cxnSpLocks/>
          </p:cNvCxnSpPr>
          <p:nvPr/>
        </p:nvCxnSpPr>
        <p:spPr>
          <a:xfrm flipV="1">
            <a:off x="7605486" y="2361067"/>
            <a:ext cx="2394857" cy="6241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997BE707-DE52-2FEE-D518-8165F44CAC51}"/>
              </a:ext>
            </a:extLst>
          </p:cNvPr>
          <p:cNvCxnSpPr>
            <a:cxnSpLocks/>
          </p:cNvCxnSpPr>
          <p:nvPr/>
        </p:nvCxnSpPr>
        <p:spPr>
          <a:xfrm flipV="1">
            <a:off x="8966200" y="3086100"/>
            <a:ext cx="644525" cy="12922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47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8EBA4E-877E-101E-D224-954F741C5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FA2ED-2DE2-8128-5898-7BC0425F7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Une courbe, un point, une droite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A3B118E0-CAB1-1D4A-D523-F30C3B7487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fr-CA" b="0" i="1" smtClean="0">
                        <a:latin typeface="Cambria Math" panose="02040503050406030204" pitchFamily="18" charset="0"/>
                      </a:rPr>
                      <m:t>𝒞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fr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fr-CA" dirty="0"/>
              </a:p>
              <a:p>
                <a:pPr marL="0" indent="0">
                  <a:buNone/>
                </a:pPr>
                <a:r>
                  <a:rPr lang="fr-CA" dirty="0"/>
                  <a:t>	</a:t>
                </a:r>
                <a:r>
                  <a:rPr lang="fr-CA" b="1" dirty="0" err="1"/>
                  <a:t>hyberbole</a:t>
                </a:r>
                <a:r>
                  <a:rPr lang="fr-CA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CA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CA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fr-CA" dirty="0"/>
              </a:p>
              <a:p>
                <a:pPr marL="0" indent="0">
                  <a:buNone/>
                </a:pPr>
                <a:endParaRPr lang="fr-CA" dirty="0"/>
              </a:p>
              <a:p>
                <a:pPr marL="0" indent="0">
                  <a:buNone/>
                </a:pPr>
                <a:r>
                  <a:rPr lang="fr-CA" b="0" dirty="0"/>
                  <a:t>	</a:t>
                </a:r>
                <a14:m>
                  <m:oMath xmlns:m="http://schemas.openxmlformats.org/officeDocument/2006/math">
                    <m:r>
                      <a:rPr lang="fr-CA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fr-CA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fr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CA" dirty="0"/>
              </a:p>
              <a:p>
                <a:pPr marL="0" indent="0">
                  <a:buNone/>
                </a:pPr>
                <a:r>
                  <a:rPr lang="fr-CA" dirty="0"/>
                  <a:t>→ au plus 2 intersections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C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d>
                                <m:dPr>
                                  <m:ctrlPr>
                                    <a:rPr lang="fr-C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fr-CA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fr-CA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CA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fr-CA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fr-C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fr-CA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C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fr-CA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fr-CA" dirty="0"/>
              </a:p>
              <a:p>
                <a:pPr marL="0" indent="0">
                  <a:buNone/>
                </a:pPr>
                <a:r>
                  <a:rPr lang="fr-CA" dirty="0"/>
                  <a:t>Ex.: </a:t>
                </a:r>
                <a14:m>
                  <m:oMath xmlns:m="http://schemas.openxmlformats.org/officeDocument/2006/math">
                    <m:r>
                      <a:rPr lang="fr-CA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fr-CA" dirty="0"/>
                  <a:t>, </a:t>
                </a:r>
                <a14:m>
                  <m:oMath xmlns:m="http://schemas.openxmlformats.org/officeDocument/2006/math">
                    <m:r>
                      <a:rPr lang="fr-CA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fr-CA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fr-CA" b="0" i="1" dirty="0" smtClean="0">
                        <a:latin typeface="Cambria Math" panose="02040503050406030204" pitchFamily="18" charset="0"/>
                      </a:rPr>
                      <m:t>ℚ</m:t>
                    </m:r>
                    <m:r>
                      <a:rPr lang="fr-CA" b="0" i="0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fr-CA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A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CA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CA" b="0" i="1" dirty="0" smtClean="0">
                                <a:latin typeface="Cambria Math" panose="02040503050406030204" pitchFamily="18" charset="0"/>
                              </a:rPr>
                              <m:t>𝑚𝑥</m:t>
                            </m:r>
                            <m:r>
                              <a:rPr lang="fr-CA" b="0" i="1" dirty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fr-CA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CA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CA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A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CA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CA" b="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fr-CA" b="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CA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𝑚𝑥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+1=</m:t>
                    </m:r>
                    <m:sSup>
                      <m:sSup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CA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fr-CA" dirty="0"/>
                  <a:t> </a:t>
                </a:r>
                <a14:m>
                  <m:oMath xmlns:m="http://schemas.openxmlformats.org/officeDocument/2006/math">
                    <m:r>
                      <a:rPr lang="fr-CA" b="0" i="1" dirty="0" smtClean="0">
                        <a:latin typeface="Cambria Math" panose="02040503050406030204" pitchFamily="18" charset="0"/>
                      </a:rPr>
                      <m:t>⇒0=</m:t>
                    </m:r>
                    <m:d>
                      <m:dPr>
                        <m:ctrlPr>
                          <a:rPr lang="fr-CA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CA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CA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fr-CA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CA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sSup>
                      <m:sSupPr>
                        <m:ctrlPr>
                          <a:rPr lang="fr-CA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A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CA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CA" b="0" i="1" dirty="0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fr-CA" b="0" i="1" dirty="0" smtClean="0">
                        <a:latin typeface="Cambria Math" panose="02040503050406030204" pitchFamily="18" charset="0"/>
                      </a:rPr>
                      <m:t>𝑚𝑥</m:t>
                    </m:r>
                    <m:r>
                      <a:rPr lang="fr-CA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CA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fr-CA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fr-CA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CA" b="0" i="1" dirty="0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fr-CA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CA" b="0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fr-CA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CA" b="0" i="1" dirty="0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fr-CA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fr-CA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fr-CA" dirty="0"/>
              </a:p>
              <a:p>
                <a:pPr marL="0" indent="0">
                  <a:buNone/>
                </a:pPr>
                <a:r>
                  <a:rPr lang="fr-CA" dirty="0"/>
                  <a:t>Donc on trouve </a:t>
                </a:r>
                <a14:m>
                  <m:oMath xmlns:m="http://schemas.openxmlformats.org/officeDocument/2006/math">
                    <m:r>
                      <a:rPr lang="fr-CA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fr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fr-CA" dirty="0"/>
                  <a:t> et </a:t>
                </a:r>
                <a14:m>
                  <m:oMath xmlns:m="http://schemas.openxmlformats.org/officeDocument/2006/math">
                    <m:r>
                      <a:rPr lang="fr-CA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CA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fr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CA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fr-CA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fr-CA" b="0" i="1" smtClean="0">
                        <a:latin typeface="Cambria Math" panose="02040503050406030204" pitchFamily="18" charset="0"/>
                      </a:rPr>
                      <m:t>=1+</m:t>
                    </m:r>
                    <m:f>
                      <m:f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fr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fr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fr-CA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fr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fr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fr-CA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A3B118E0-CAB1-1D4A-D523-F30C3B7487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1541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age 10">
            <a:extLst>
              <a:ext uri="{FF2B5EF4-FFF2-40B4-BE49-F238E27FC236}">
                <a16:creationId xmlns:a16="http://schemas.microsoft.com/office/drawing/2014/main" id="{4E97962B-D471-F11B-1863-2952E7FB3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7"/>
          <a:stretch>
            <a:fillRect/>
          </a:stretch>
        </p:blipFill>
        <p:spPr>
          <a:xfrm>
            <a:off x="7423639" y="1295034"/>
            <a:ext cx="3800475" cy="3512894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D3A54124-DB13-017B-D64A-D7A0BC41325E}"/>
              </a:ext>
            </a:extLst>
          </p:cNvPr>
          <p:cNvCxnSpPr>
            <a:cxnSpLocks/>
          </p:cNvCxnSpPr>
          <p:nvPr/>
        </p:nvCxnSpPr>
        <p:spPr>
          <a:xfrm flipV="1">
            <a:off x="7921870" y="1690688"/>
            <a:ext cx="3174023" cy="9299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50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F667E7-0565-2A24-556D-29F86966C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9BBDCF-B82E-0094-1530-1909E0182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Une courbe, un point, une droite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CED5E8AF-7F78-28BF-B82C-8A9EC7B8A8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fr-CA" b="0" i="1" smtClean="0">
                        <a:latin typeface="Cambria Math" panose="02040503050406030204" pitchFamily="18" charset="0"/>
                      </a:rPr>
                      <m:t>𝒞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fr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fr-CA" dirty="0"/>
                  <a:t> </a:t>
                </a:r>
              </a:p>
              <a:p>
                <a:pPr marL="0" indent="0">
                  <a:buNone/>
                </a:pPr>
                <a:r>
                  <a:rPr lang="fr-CA" dirty="0"/>
                  <a:t> </a:t>
                </a:r>
              </a:p>
              <a:p>
                <a:pPr marL="0" indent="0">
                  <a:buNone/>
                </a:pPr>
                <a:r>
                  <a:rPr lang="fr-CA" b="0" dirty="0"/>
                  <a:t>	</a:t>
                </a:r>
                <a14:m>
                  <m:oMath xmlns:m="http://schemas.openxmlformats.org/officeDocument/2006/math">
                    <m:r>
                      <a:rPr lang="fr-CA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fr-CA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fr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CA" dirty="0"/>
              </a:p>
              <a:p>
                <a:pPr marL="0" indent="0">
                  <a:buNone/>
                </a:pPr>
                <a:r>
                  <a:rPr lang="fr-CA" dirty="0"/>
                  <a:t>→ au plus </a:t>
                </a:r>
                <a:r>
                  <a:rPr lang="fr-CA" b="1" dirty="0"/>
                  <a:t>3</a:t>
                </a:r>
                <a:r>
                  <a:rPr lang="fr-CA" dirty="0"/>
                  <a:t> intersections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C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d>
                                <m:dPr>
                                  <m:ctrlPr>
                                    <a:rPr lang="fr-C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fr-CA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fr-CA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CA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fr-CA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fr-C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fr-CA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C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fr-CA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fr-CA" i="1" dirty="0">
                    <a:latin typeface="Cambria Math" panose="02040503050406030204" pitchFamily="18" charset="0"/>
                  </a:rPr>
                  <a:t>Ex.: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fr-CA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fr-CA" b="0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fr-CA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fr-CA" dirty="0"/>
                  <a:t> </a:t>
                </a:r>
                <a14:m>
                  <m:oMath xmlns:m="http://schemas.openxmlformats.org/officeDocument/2006/math">
                    <m:r>
                      <a:rPr lang="fr-CA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𝑚𝑥</m:t>
                        </m:r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r>
                      <a:rPr lang="fr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𝑚𝑥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CA" dirty="0"/>
                  <a:t> </a:t>
                </a:r>
              </a:p>
              <a:p>
                <a:pPr marL="0" indent="0">
                  <a:buNone/>
                </a:pPr>
                <a:r>
                  <a:rPr lang="fr-CA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CA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CA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…0=</m:t>
                    </m:r>
                    <m:sSup>
                      <m:sSup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CA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CA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fr-CA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fr-CA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fr-CA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fr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CA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fr-CA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+8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rad>
                      </m:num>
                      <m:den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CA" dirty="0"/>
                  <a:t> … </a:t>
                </a:r>
                <a14:m>
                  <m:oMath xmlns:m="http://schemas.openxmlformats.org/officeDocument/2006/math">
                    <m:r>
                      <a:rPr lang="fr-CA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ℚ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 ???</m:t>
                    </m:r>
                  </m:oMath>
                </a14:m>
                <a:endParaRPr lang="fr-CA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CED5E8AF-7F78-28BF-B82C-8A9EC7B8A8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EED32305-74F4-C583-3DC9-926EB906388B}"/>
              </a:ext>
            </a:extLst>
          </p:cNvPr>
          <p:cNvCxnSpPr>
            <a:cxnSpLocks/>
          </p:cNvCxnSpPr>
          <p:nvPr/>
        </p:nvCxnSpPr>
        <p:spPr>
          <a:xfrm flipV="1">
            <a:off x="8168054" y="2312377"/>
            <a:ext cx="1740877" cy="17760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Image 19">
            <a:extLst>
              <a:ext uri="{FF2B5EF4-FFF2-40B4-BE49-F238E27FC236}">
                <a16:creationId xmlns:a16="http://schemas.microsoft.com/office/drawing/2014/main" id="{08AC4878-DFF1-B285-D42E-8406E1A9D7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150" y="1319213"/>
            <a:ext cx="4857750" cy="485775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D36EAF62-55CF-2AEE-2A4F-08E658E6B9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262063"/>
            <a:ext cx="4933950" cy="493395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19C9E098-2979-D8FB-F482-7919588865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150" y="1338263"/>
            <a:ext cx="4857750" cy="485775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FB50EA08-4EE1-E832-7AC2-F66884FA80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262063"/>
            <a:ext cx="4933950" cy="4933950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1477B9-868D-D7E7-50BF-3CB5569FEA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862" y="1262063"/>
            <a:ext cx="5037137" cy="5037137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E1A52FB5-4FBD-7366-FB15-ABB2EDED3E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861" y="1262063"/>
            <a:ext cx="5037137" cy="50371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E247B198-735C-6408-6862-341DD2BC60C1}"/>
                  </a:ext>
                </a:extLst>
              </p:cNvPr>
              <p:cNvSpPr txBox="1"/>
              <p:nvPr/>
            </p:nvSpPr>
            <p:spPr>
              <a:xfrm>
                <a:off x="2413000" y="1363960"/>
                <a:ext cx="11733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CA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r-CA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fr-CA" sz="2400" b="0" i="1" smtClean="0">
                          <a:latin typeface="Cambria Math" panose="02040503050406030204" pitchFamily="18" charset="0"/>
                        </a:rPr>
                        <m:t>+1 </m:t>
                      </m:r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E247B198-735C-6408-6862-341DD2BC60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000" y="1363960"/>
                <a:ext cx="1173398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228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3DF80B5-F0C2-938C-81FF-BABB75D673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534" y="2524430"/>
            <a:ext cx="4263314" cy="426331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24DB228-1E69-08A7-C6BF-E48D92440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fr-CA" sz="5400" b="1"/>
              <a:t>Courbes elliptiques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4607F130-15F5-11E8-A18B-A13F6E8802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2492" y="2093976"/>
                <a:ext cx="7580907" cy="4119172"/>
              </a:xfrm>
            </p:spPr>
            <p:txBody>
              <a:bodyPr anchor="t">
                <a:normAutofit/>
              </a:bodyPr>
              <a:lstStyle/>
              <a:p>
                <a:pPr marL="0" indent="0">
                  <a:buNone/>
                </a:pPr>
                <a:r>
                  <a:rPr lang="fr-CA" sz="1900" dirty="0"/>
                  <a:t>interviennent dans le calcul de longueur d’arcs sur des ellipses, </a:t>
                </a:r>
              </a:p>
              <a:p>
                <a:pPr marL="0" indent="0">
                  <a:buNone/>
                </a:pPr>
                <a:r>
                  <a:rPr lang="fr-CA" sz="1900" dirty="0"/>
                  <a:t>qui demande de résoudre des intégrales « elliptiques », comme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fr-CA" sz="1900" b="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CA" sz="19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fr-CA" sz="1900" b="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fr-CA" sz="1900" b="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fr-CA" sz="1900" b="0" i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a:rPr lang="fr-CA" sz="1900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fr-CA" sz="1900" b="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fr-CA" sz="1900" b="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sSup>
                                    <m:sSupPr>
                                      <m:ctrlPr>
                                        <a:rPr lang="fr-CA" sz="19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CA" sz="1900" b="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fr-CA" sz="1900" b="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lang="fr-CA" sz="1900" b="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fr-CA" sz="1900" b="0" i="1">
                                      <a:latin typeface="Cambria Math" panose="02040503050406030204" pitchFamily="18" charset="0"/>
                                    </a:rPr>
                                    <m:t>𝑘𝑥</m:t>
                                  </m:r>
                                  <m:r>
                                    <a:rPr lang="fr-CA" sz="1900" b="0" i="1">
                                      <a:latin typeface="Cambria Math" panose="02040503050406030204" pitchFamily="18" charset="0"/>
                                    </a:rPr>
                                    <m:t>−ℓ</m:t>
                                  </m:r>
                                </m:e>
                              </m:rad>
                            </m:den>
                          </m:f>
                        </m:e>
                      </m:nary>
                      <m:r>
                        <a:rPr lang="fr-CA" sz="1900" b="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sz="1900" b="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fr-CA" sz="1900" b="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CA" sz="1900" b="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fr-CA" sz="1900" b="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CA" sz="1900" dirty="0"/>
              </a:p>
              <a:p>
                <a:pPr marL="0" indent="0">
                  <a:buNone/>
                </a:pPr>
                <a:r>
                  <a:rPr lang="fr-CA" sz="1900" dirty="0"/>
                  <a:t>C’est la fonction </a:t>
                </a:r>
                <a:r>
                  <a:rPr lang="fr-CA" sz="1900" i="1" u="sng" dirty="0"/>
                  <a:t>réciproque</a:t>
                </a:r>
                <a:r>
                  <a:rPr lang="fr-CA" sz="1900" dirty="0"/>
                  <a:t> qui est une fonction elliptique…</a:t>
                </a:r>
              </a:p>
              <a:p>
                <a:pPr marL="0" indent="0">
                  <a:buNone/>
                </a:pPr>
                <a:r>
                  <a:rPr lang="fr-CA" sz="1900" dirty="0"/>
                  <a:t>Elle respecte une identité qui définit une courbe elliptique</a:t>
                </a:r>
              </a:p>
              <a:p>
                <a:pPr marL="0" indent="0">
                  <a:buNone/>
                </a:pPr>
                <a:r>
                  <a:rPr lang="fr-CA" sz="1900" dirty="0"/>
                  <a:t>de la forme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fr-CA" sz="1900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A" sz="1900" b="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fr-CA" sz="19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CA" sz="19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CA" sz="1900" b="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fr-CA" sz="1900" b="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fr-CA" sz="1900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CA" sz="1900" b="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CA" sz="1900" dirty="0"/>
                  <a:t> avec </a:t>
                </a:r>
                <a14:m>
                  <m:oMath xmlns:m="http://schemas.openxmlformats.org/officeDocument/2006/math">
                    <m:r>
                      <a:rPr lang="fr-CA" sz="1900" b="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fr-CA" sz="19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A" sz="19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fr-CA" sz="1900" dirty="0"/>
                  <a:t> de degré 3… </a:t>
                </a:r>
              </a:p>
              <a:p>
                <a:pPr marL="0" indent="0">
                  <a:buNone/>
                </a:pPr>
                <a:r>
                  <a:rPr lang="fr-CA" sz="1900" dirty="0"/>
                  <a:t>Qu’on peut toujours récrire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A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A" sz="32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fr-CA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CA" sz="32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CA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A" sz="3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fr-CA" sz="32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fr-CA" sz="32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CA" sz="3200" b="1" i="1">
                        <a:latin typeface="Cambria Math" panose="02040503050406030204" pitchFamily="18" charset="0"/>
                      </a:rPr>
                      <m:t>𝑨𝒙</m:t>
                    </m:r>
                    <m:r>
                      <a:rPr lang="fr-CA" sz="32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CA" sz="32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fr-CA" sz="3200" b="1" dirty="0"/>
              </a:p>
              <a:p>
                <a:pPr marL="0" indent="0">
                  <a:buNone/>
                </a:pPr>
                <a:r>
                  <a:rPr lang="fr-CA" sz="1900" dirty="0"/>
                  <a:t>Bref: pour nous, ça n’a pas vraiment de lien avec les ellipses!</a:t>
                </a:r>
              </a:p>
              <a:p>
                <a:pPr marL="0" indent="0">
                  <a:buNone/>
                </a:pPr>
                <a:endParaRPr lang="fr-CA" sz="1900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4607F130-15F5-11E8-A18B-A13F6E8802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2492" y="2093976"/>
                <a:ext cx="7580907" cy="4119172"/>
              </a:xfrm>
              <a:blipFill>
                <a:blip r:embed="rId3"/>
                <a:stretch>
                  <a:fillRect l="-805" t="-1481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 5">
            <a:extLst>
              <a:ext uri="{FF2B5EF4-FFF2-40B4-BE49-F238E27FC236}">
                <a16:creationId xmlns:a16="http://schemas.microsoft.com/office/drawing/2014/main" id="{646D04EA-F4D2-0E2F-19C8-B9F16AD86B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792" y="2594687"/>
            <a:ext cx="4193057" cy="419305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4A2F246-3D02-15F2-D00A-4D47B41256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791" y="2594686"/>
            <a:ext cx="4193058" cy="419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31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049433B-2F14-7F0B-FE13-B1AF97A25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fr-CA" sz="5400" b="1"/>
              <a:t>Produire des points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D7EBD23C-3A69-E6F5-AA3A-934D854FCA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2493" y="2071316"/>
                <a:ext cx="6713552" cy="4119172"/>
              </a:xfrm>
            </p:spPr>
            <p:txBody>
              <a:bodyPr anchor="t"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fr-CA" sz="2200" dirty="0"/>
                  <a:t>Un problème posé au début du 20</a:t>
                </a:r>
                <a:r>
                  <a:rPr lang="fr-CA" sz="2200" baseline="30000" dirty="0"/>
                  <a:t>e</a:t>
                </a:r>
                <a:r>
                  <a:rPr lang="fr-CA" sz="2200" dirty="0"/>
                  <a:t> siècle en maths: </a:t>
                </a:r>
              </a:p>
              <a:p>
                <a:pPr marL="0" indent="0">
                  <a:buNone/>
                </a:pPr>
                <a:r>
                  <a:rPr lang="fr-CA" sz="2200" dirty="0"/>
                  <a:t>si on connaît 2 points </a:t>
                </a:r>
                <a14:m>
                  <m:oMath xmlns:m="http://schemas.openxmlformats.org/officeDocument/2006/math">
                    <m:r>
                      <a:rPr lang="fr-CA" sz="22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fr-CA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CA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CA" sz="22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  <m:r>
                          <a:rPr lang="fr-CA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fr-CA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sz="2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fr-CA" sz="22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e>
                    </m:d>
                  </m:oMath>
                </a14:m>
                <a:r>
                  <a:rPr lang="fr-CA" sz="2200" dirty="0"/>
                  <a:t> </a:t>
                </a:r>
                <a14:m>
                  <m:oMath xmlns:m="http://schemas.openxmlformats.org/officeDocument/2006/math">
                    <m:r>
                      <a:rPr lang="fr-CA" sz="2200" b="0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fr-CA" sz="2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CA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sz="22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CA" sz="2200" b="0" i="1" dirty="0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sub>
                        </m:sSub>
                        <m:r>
                          <a:rPr lang="fr-CA" sz="22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fr-CA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sz="2200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fr-CA" sz="2200" b="0" i="1" dirty="0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sub>
                        </m:sSub>
                      </m:e>
                    </m:d>
                  </m:oMath>
                </a14:m>
                <a:r>
                  <a:rPr lang="fr-CA" sz="2200" dirty="0"/>
                  <a:t> à coordonnées rationnelles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CA" sz="2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fr-CA" sz="2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r-CA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fr-CA" sz="2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fr-CA" sz="2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r-CA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CA" sz="22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fr-CA" sz="2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r-CA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fr-CA" sz="22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fr-CA" sz="2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fr-CA" sz="2200" b="0" i="1" smtClean="0">
                        <a:latin typeface="Cambria Math" panose="02040503050406030204" pitchFamily="18" charset="0"/>
                      </a:rPr>
                      <m:t>ℚ</m:t>
                    </m:r>
                  </m:oMath>
                </a14:m>
                <a:endParaRPr lang="fr-CA" sz="2200" dirty="0"/>
              </a:p>
              <a:p>
                <a:pPr marL="0" indent="0">
                  <a:buNone/>
                </a:pPr>
                <a:r>
                  <a:rPr lang="fr-CA" sz="2200" dirty="0"/>
                  <a:t>sur une courbe elliptique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A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A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fr-CA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CA" sz="2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CA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A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CA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fr-CA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CA" sz="2200" b="0" i="1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fr-CA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CA" sz="22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fr-CA" sz="2200" dirty="0"/>
              </a:p>
              <a:p>
                <a:pPr marL="0" indent="0">
                  <a:buNone/>
                </a:pPr>
                <a:endParaRPr lang="fr-CA" sz="2200" dirty="0"/>
              </a:p>
              <a:p>
                <a:pPr marL="0" indent="0">
                  <a:buNone/>
                </a:pPr>
                <a:r>
                  <a:rPr lang="fr-CA" sz="2200" dirty="0"/>
                  <a:t>→ comment en générer d’autres?</a:t>
                </a:r>
              </a:p>
              <a:p>
                <a:pPr marL="0" indent="0">
                  <a:buNone/>
                </a:pPr>
                <a:r>
                  <a:rPr lang="fr-CA" sz="2200" dirty="0"/>
                  <a:t>→ peut-on tous les obtenir ainsi?</a:t>
                </a:r>
              </a:p>
              <a:p>
                <a:pPr marL="0" indent="0">
                  <a:buNone/>
                </a:pPr>
                <a:endParaRPr lang="fr-CA" sz="2200" dirty="0"/>
              </a:p>
              <a:p>
                <a:pPr marL="0" indent="0">
                  <a:buNone/>
                </a:pPr>
                <a:r>
                  <a:rPr lang="fr-CA" sz="2200" dirty="0"/>
                  <a:t>On peut les générer… juste en utilisant des droites: </a:t>
                </a:r>
              </a:p>
              <a:p>
                <a:pPr marL="0" indent="0">
                  <a:buNone/>
                </a:pPr>
                <a:r>
                  <a:rPr lang="fr-CA" sz="2200" dirty="0"/>
                  <a:t>		sécantes et/ou tangentes!</a:t>
                </a:r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D7EBD23C-3A69-E6F5-AA3A-934D854FCA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2493" y="2071316"/>
                <a:ext cx="6713552" cy="4119172"/>
              </a:xfrm>
              <a:blipFill>
                <a:blip r:embed="rId2"/>
                <a:stretch>
                  <a:fillRect l="-1181" t="-2367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 4">
            <a:extLst>
              <a:ext uri="{FF2B5EF4-FFF2-40B4-BE49-F238E27FC236}">
                <a16:creationId xmlns:a16="http://schemas.microsoft.com/office/drawing/2014/main" id="{F9B0E873-36F1-A8F8-B693-5BC61FF2CF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71" r="-2" b="708"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8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87A8B8-41E4-C993-AA79-D970E6BC6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A2B1E2-BCFA-9EAF-8958-B67C7246E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Exemple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3F24F45-C5BA-0D6E-B5D7-0FDA05EF99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fr-CA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A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fr-CA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CA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CA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A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CA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fr-CA" b="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fr-CA" dirty="0"/>
                  <a:t> </a:t>
                </a:r>
              </a:p>
              <a:p>
                <a:pPr marL="0" indent="0">
                  <a:buNone/>
                </a:pPr>
                <a:r>
                  <a:rPr lang="fr-CA" dirty="0"/>
                  <a:t>Quelques points « évidents »: </a:t>
                </a:r>
              </a:p>
              <a:p>
                <a:pPr marL="0" indent="0">
                  <a:buNone/>
                </a:pPr>
                <a:r>
                  <a:rPr lang="fr-CA" dirty="0"/>
                  <a:t>    </a:t>
                </a:r>
                <a14:m>
                  <m:oMath xmlns:m="http://schemas.openxmlformats.org/officeDocument/2006/math">
                    <m:r>
                      <a:rPr lang="fr-CA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fr-CA" dirty="0"/>
                  <a:t>, donc </a:t>
                </a:r>
                <a14:m>
                  <m:oMath xmlns:m="http://schemas.openxmlformats.org/officeDocument/2006/math">
                    <m:r>
                      <a:rPr lang="fr-CA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=±1</m:t>
                    </m:r>
                  </m:oMath>
                </a14:m>
                <a:r>
                  <a:rPr lang="fr-CA" dirty="0"/>
                  <a:t>	 </a:t>
                </a:r>
                <a14:m>
                  <m:oMath xmlns:m="http://schemas.openxmlformats.org/officeDocument/2006/math">
                    <m:r>
                      <a:rPr lang="fr-CA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fr-CA" dirty="0"/>
                  <a:t> donc </a:t>
                </a:r>
                <a14:m>
                  <m:oMath xmlns:m="http://schemas.openxmlformats.org/officeDocument/2006/math">
                    <m:r>
                      <a:rPr lang="fr-CA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fr-CA" dirty="0"/>
              </a:p>
              <a:p>
                <a:pPr marL="0" indent="0">
                  <a:buNone/>
                </a:pPr>
                <a:endParaRPr lang="fr-CA" dirty="0"/>
              </a:p>
              <a:p>
                <a:pPr marL="0" indent="0">
                  <a:buNone/>
                </a:pPr>
                <a:r>
                  <a:rPr lang="fr-CA" dirty="0"/>
                  <a:t>Prenons </a:t>
                </a:r>
                <a14:m>
                  <m:oMath xmlns:m="http://schemas.openxmlformats.org/officeDocument/2006/math">
                    <m:r>
                      <a:rPr lang="fr-CA" b="0" i="1" smtClean="0">
                        <a:latin typeface="Cambria Math" panose="02040503050406030204" pitchFamily="18" charset="0"/>
                      </a:rPr>
                      <m:t>(−1,0)</m:t>
                    </m:r>
                  </m:oMath>
                </a14:m>
                <a:r>
                  <a:rPr lang="fr-CA" dirty="0"/>
                  <a:t> et </a:t>
                </a:r>
                <a14:m>
                  <m:oMath xmlns:m="http://schemas.openxmlformats.org/officeDocument/2006/math">
                    <m:r>
                      <a:rPr lang="fr-CA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fr-CA" dirty="0"/>
                  <a:t>.</a:t>
                </a:r>
              </a:p>
              <a:p>
                <a:pPr marL="0" indent="0">
                  <a:buNone/>
                </a:pPr>
                <a:r>
                  <a:rPr lang="fr-CA" dirty="0"/>
                  <a:t>On peut trouver autre chose?</a:t>
                </a:r>
              </a:p>
              <a:p>
                <a:pPr marL="0" indent="0">
                  <a:buNone/>
                </a:pPr>
                <a:r>
                  <a:rPr lang="fr-CA" dirty="0"/>
                  <a:t>…on a une pente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1−0</m:t>
                        </m:r>
                      </m:num>
                      <m:den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0−</m:t>
                        </m:r>
                        <m:d>
                          <m:dPr>
                            <m:ctrlPr>
                              <a:rPr lang="fr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den>
                    </m:f>
                    <m:r>
                      <a:rPr lang="fr-CA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fr-CA" dirty="0"/>
                  <a:t>, donc une droite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1=</m:t>
                      </m:r>
                      <m:f>
                        <m:fPr>
                          <m:ctrlPr>
                            <a:rPr lang="fr-CA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−0</m:t>
                          </m:r>
                        </m:num>
                        <m:den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den>
                      </m:f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CA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fr-CA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C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+1=</m:t>
                      </m:r>
                      <m:sSup>
                        <m:sSupPr>
                          <m:ctrlPr>
                            <a:rPr lang="fr-C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C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fr-CA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fr-CA" b="0" i="1" smtClean="0">
                        <a:latin typeface="Cambria Math" panose="02040503050406030204" pitchFamily="18" charset="0"/>
                      </a:rPr>
                      <m:t>0=</m:t>
                    </m:r>
                    <m:sSup>
                      <m:sSup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fr-CA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CA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fr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fr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fr-CA" dirty="0"/>
                  <a:t> </a:t>
                </a:r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53F24F45-C5BA-0D6E-B5D7-0FDA05EF99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980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e 14">
            <a:extLst>
              <a:ext uri="{FF2B5EF4-FFF2-40B4-BE49-F238E27FC236}">
                <a16:creationId xmlns:a16="http://schemas.microsoft.com/office/drawing/2014/main" id="{25F4872C-49CA-FA1D-CCDF-52B71A713A87}"/>
              </a:ext>
            </a:extLst>
          </p:cNvPr>
          <p:cNvGrpSpPr/>
          <p:nvPr/>
        </p:nvGrpSpPr>
        <p:grpSpPr>
          <a:xfrm>
            <a:off x="8186736" y="1685926"/>
            <a:ext cx="3681414" cy="4491037"/>
            <a:chOff x="8396286" y="3667124"/>
            <a:chExt cx="2957513" cy="2957513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2FC5E2B8-8FB9-70C2-27E7-82794C27AA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6286" y="3667124"/>
              <a:ext cx="2957513" cy="2957513"/>
            </a:xfrm>
            <a:prstGeom prst="rect">
              <a:avLst/>
            </a:prstGeom>
          </p:spPr>
        </p:pic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D39E5575-D0AD-831F-189B-921E5EE9FA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65469" y="4869656"/>
              <a:ext cx="223837" cy="2119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5EBA8E8A-5FCE-6217-1A8F-DCA20D3B39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65469" y="4164747"/>
              <a:ext cx="913970" cy="91684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023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F915D9-69E7-ACEA-304A-7A3C0A6630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614E54-6FC3-55E1-EA21-9599C4F0D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Exemple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06945740-AF46-AF51-5CE6-D557ED6CD7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fr-CA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A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fr-CA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CA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CA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A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CA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fr-CA" b="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fr-CA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fr-CA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−1,0</m:t>
                        </m:r>
                      </m:e>
                    </m:d>
                    <m:r>
                      <a:rPr lang="fr-CA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fr-CA" dirty="0"/>
                  <a:t> </a:t>
                </a:r>
              </a:p>
              <a:p>
                <a:pPr marL="0" indent="0">
                  <a:buNone/>
                </a:pPr>
                <a:r>
                  <a:rPr lang="fr-CA" dirty="0"/>
                  <a:t>Troisième point: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2,</m:t>
                        </m:r>
                        <m:rad>
                          <m:radPr>
                            <m:degHide m:val="on"/>
                            <m:ctrlPr>
                              <a:rPr lang="fr-CA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fr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CA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fr-CA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rad>
                      </m:e>
                    </m:d>
                    <m:r>
                      <a:rPr lang="fr-CA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2,3</m:t>
                        </m:r>
                      </m:e>
                    </m:d>
                  </m:oMath>
                </a14:m>
                <a:endParaRPr lang="fr-CA" dirty="0"/>
              </a:p>
              <a:p>
                <a:pPr marL="0" indent="0">
                  <a:buNone/>
                </a:pPr>
                <a:r>
                  <a:rPr lang="fr-CA" dirty="0"/>
                  <a:t>Trois points alignés: </a:t>
                </a:r>
                <a14:m>
                  <m:oMath xmlns:m="http://schemas.openxmlformats.org/officeDocument/2006/math">
                    <m:r>
                      <a:rPr lang="fr-CA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fr-CA" dirty="0"/>
              </a:p>
              <a:p>
                <a:pPr marL="0" indent="0">
                  <a:buNone/>
                </a:pPr>
                <a:endParaRPr lang="fr-CA" dirty="0"/>
              </a:p>
              <a:p>
                <a:pPr marL="0" indent="0">
                  <a:buNone/>
                </a:pPr>
                <a:r>
                  <a:rPr lang="fr-CA" dirty="0"/>
                  <a:t>Mais aussi sont « reflet »: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r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2,−</m:t>
                          </m:r>
                          <m:rad>
                            <m:radPr>
                              <m:degHide m:val="on"/>
                              <m:ctrlP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fr-C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CA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fr-CA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2,−3</m:t>
                          </m:r>
                        </m:e>
                      </m:d>
                    </m:oMath>
                  </m:oMathPara>
                </a14:m>
                <a:endParaRPr lang="fr-CA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06945740-AF46-AF51-5CE6-D557ED6CD7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e 14">
            <a:extLst>
              <a:ext uri="{FF2B5EF4-FFF2-40B4-BE49-F238E27FC236}">
                <a16:creationId xmlns:a16="http://schemas.microsoft.com/office/drawing/2014/main" id="{5CA93D90-D9B4-8DCA-CE64-D469EED84C34}"/>
              </a:ext>
            </a:extLst>
          </p:cNvPr>
          <p:cNvGrpSpPr/>
          <p:nvPr/>
        </p:nvGrpSpPr>
        <p:grpSpPr>
          <a:xfrm>
            <a:off x="8186736" y="1685926"/>
            <a:ext cx="3681414" cy="4491037"/>
            <a:chOff x="8396286" y="3667124"/>
            <a:chExt cx="2957513" cy="2957513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B3171834-D233-28B2-7013-626845F128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6286" y="3667124"/>
              <a:ext cx="2957513" cy="2957513"/>
            </a:xfrm>
            <a:prstGeom prst="rect">
              <a:avLst/>
            </a:prstGeom>
          </p:spPr>
        </p:pic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D3260576-E4E4-D8D7-7172-190B16E5C1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65469" y="4869656"/>
              <a:ext cx="223837" cy="2119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13618BCF-DC21-BD58-4CE0-FDC5D29CED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65469" y="4164747"/>
              <a:ext cx="913970" cy="91684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1719D637-6281-8AB8-E001-C2D7ED8A47A6}"/>
              </a:ext>
            </a:extLst>
          </p:cNvPr>
          <p:cNvCxnSpPr/>
          <p:nvPr/>
        </p:nvCxnSpPr>
        <p:spPr>
          <a:xfrm>
            <a:off x="10313377" y="2831123"/>
            <a:ext cx="0" cy="19606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651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2540</TotalTime>
  <Words>1463</Words>
  <Application>Microsoft Office PowerPoint</Application>
  <PresentationFormat>Grand écran</PresentationFormat>
  <Paragraphs>172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Aptos</vt:lpstr>
      <vt:lpstr>Aptos Display</vt:lpstr>
      <vt:lpstr>Arial</vt:lpstr>
      <vt:lpstr>Cambria Math</vt:lpstr>
      <vt:lpstr>Thème Office</vt:lpstr>
      <vt:lpstr>Combiner des points d’une courbe pour en trouver d’autres</vt:lpstr>
      <vt:lpstr>L’enjeu</vt:lpstr>
      <vt:lpstr>Une courbe, un point, une droite</vt:lpstr>
      <vt:lpstr>Une courbe, un point, une droite</vt:lpstr>
      <vt:lpstr>Une courbe, un point, une droite</vt:lpstr>
      <vt:lpstr>Courbes elliptiques</vt:lpstr>
      <vt:lpstr>Produire des points</vt:lpstr>
      <vt:lpstr>Exemple</vt:lpstr>
      <vt:lpstr>Exemple</vt:lpstr>
      <vt:lpstr>Exemple</vt:lpstr>
      <vt:lpstr>Comment vérifier rapidement?</vt:lpstr>
      <vt:lpstr>Comment vérifier rapidement?</vt:lpstr>
      <vt:lpstr>Produire des points… et un point à l’infini</vt:lpstr>
      <vt:lpstr>Produire des points… à partir d’un seul?</vt:lpstr>
      <vt:lpstr>Exemple</vt:lpstr>
      <vt:lpstr>Si on répète pour un point</vt:lpstr>
      <vt:lpstr>Une règle générale</vt:lpstr>
      <vt:lpstr>Partage de « code secret » par ECC</vt:lpstr>
      <vt:lpstr>Applications de l'ECC</vt:lpstr>
      <vt:lpstr>Curve25519 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Morin, Jean-Philippe</dc:creator>
  <cp:lastModifiedBy>Morin, Jean-Philippe</cp:lastModifiedBy>
  <cp:revision>1</cp:revision>
  <dcterms:created xsi:type="dcterms:W3CDTF">2026-03-24T19:49:45Z</dcterms:created>
  <dcterms:modified xsi:type="dcterms:W3CDTF">2026-04-15T20:11:06Z</dcterms:modified>
</cp:coreProperties>
</file>