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256" r:id="rId2"/>
    <p:sldId id="259" r:id="rId3"/>
    <p:sldId id="260" r:id="rId4"/>
    <p:sldId id="262" r:id="rId5"/>
    <p:sldId id="266" r:id="rId6"/>
    <p:sldId id="263" r:id="rId7"/>
    <p:sldId id="267" r:id="rId8"/>
    <p:sldId id="264" r:id="rId9"/>
    <p:sldId id="269" r:id="rId10"/>
    <p:sldId id="270" r:id="rId11"/>
    <p:sldId id="272" r:id="rId12"/>
    <p:sldId id="271" r:id="rId13"/>
    <p:sldId id="273" r:id="rId14"/>
    <p:sldId id="283" r:id="rId15"/>
    <p:sldId id="275" r:id="rId16"/>
    <p:sldId id="276" r:id="rId17"/>
    <p:sldId id="277" r:id="rId18"/>
    <p:sldId id="278" r:id="rId19"/>
    <p:sldId id="279" r:id="rId20"/>
    <p:sldId id="284" r:id="rId21"/>
    <p:sldId id="285" r:id="rId22"/>
    <p:sldId id="274" r:id="rId23"/>
    <p:sldId id="292" r:id="rId24"/>
    <p:sldId id="281" r:id="rId25"/>
    <p:sldId id="286" r:id="rId26"/>
    <p:sldId id="287" r:id="rId27"/>
    <p:sldId id="288" r:id="rId28"/>
    <p:sldId id="289" r:id="rId29"/>
    <p:sldId id="290" r:id="rId30"/>
    <p:sldId id="296" r:id="rId31"/>
    <p:sldId id="297" r:id="rId32"/>
    <p:sldId id="298" r:id="rId33"/>
  </p:sldIdLst>
  <p:sldSz cx="9144000" cy="6858000" type="screen4x3"/>
  <p:notesSz cx="6858000" cy="9144000"/>
  <p:defaultTextStyle>
    <a:defPPr>
      <a:defRPr lang="fr-CH"/>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snapToGrid="0">
      <p:cViewPr varScale="1">
        <p:scale>
          <a:sx n="82" d="100"/>
          <a:sy n="82" d="100"/>
        </p:scale>
        <p:origin x="1474"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9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7.xml"/><Relationship Id="rId3" Type="http://schemas.openxmlformats.org/officeDocument/2006/relationships/slide" Target="slides/slide3.xml"/><Relationship Id="rId21" Type="http://schemas.openxmlformats.org/officeDocument/2006/relationships/slide" Target="slides/slide22.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6.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1.xml"/><Relationship Id="rId29" Type="http://schemas.openxmlformats.org/officeDocument/2006/relationships/slide" Target="slides/slide3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0.xml"/><Relationship Id="rId19" Type="http://schemas.openxmlformats.org/officeDocument/2006/relationships/slide" Target="slides/slide20.xml"/><Relationship Id="rId31" Type="http://schemas.openxmlformats.org/officeDocument/2006/relationships/slide" Target="slides/slide32.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3.xml"/><Relationship Id="rId27" Type="http://schemas.openxmlformats.org/officeDocument/2006/relationships/slide" Target="slides/slide28.xml"/><Relationship Id="rId30"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in, Jean-Philippe" userId="903e30c2-fb1e-41a3-9520-20cb624d7859" providerId="ADAL" clId="{4A2229A4-FE7A-4822-B81C-240E7F85B28D}"/>
    <pc:docChg chg="modSld">
      <pc:chgData name="Morin, Jean-Philippe" userId="903e30c2-fb1e-41a3-9520-20cb624d7859" providerId="ADAL" clId="{4A2229A4-FE7A-4822-B81C-240E7F85B28D}" dt="2026-02-19T17:18:39.629" v="77" actId="5793"/>
      <pc:docMkLst>
        <pc:docMk/>
      </pc:docMkLst>
      <pc:sldChg chg="modSp mod">
        <pc:chgData name="Morin, Jean-Philippe" userId="903e30c2-fb1e-41a3-9520-20cb624d7859" providerId="ADAL" clId="{4A2229A4-FE7A-4822-B81C-240E7F85B28D}" dt="2026-02-19T17:18:17.200" v="50" actId="20577"/>
        <pc:sldMkLst>
          <pc:docMk/>
          <pc:sldMk cId="0" sldId="260"/>
        </pc:sldMkLst>
        <pc:spChg chg="mod">
          <ac:chgData name="Morin, Jean-Philippe" userId="903e30c2-fb1e-41a3-9520-20cb624d7859" providerId="ADAL" clId="{4A2229A4-FE7A-4822-B81C-240E7F85B28D}" dt="2026-02-19T17:18:17.200" v="50" actId="20577"/>
          <ac:spMkLst>
            <pc:docMk/>
            <pc:sldMk cId="0" sldId="260"/>
            <ac:spMk id="8197" creationId="{5F0F43A3-0B88-9ACA-8A3F-7C79EAA6078E}"/>
          </ac:spMkLst>
        </pc:spChg>
      </pc:sldChg>
      <pc:sldChg chg="modSp mod">
        <pc:chgData name="Morin, Jean-Philippe" userId="903e30c2-fb1e-41a3-9520-20cb624d7859" providerId="ADAL" clId="{4A2229A4-FE7A-4822-B81C-240E7F85B28D}" dt="2026-02-19T17:18:30.086" v="63" actId="20577"/>
        <pc:sldMkLst>
          <pc:docMk/>
          <pc:sldMk cId="0" sldId="263"/>
        </pc:sldMkLst>
        <pc:spChg chg="mod">
          <ac:chgData name="Morin, Jean-Philippe" userId="903e30c2-fb1e-41a3-9520-20cb624d7859" providerId="ADAL" clId="{4A2229A4-FE7A-4822-B81C-240E7F85B28D}" dt="2026-02-19T17:18:30.086" v="63" actId="20577"/>
          <ac:spMkLst>
            <pc:docMk/>
            <pc:sldMk cId="0" sldId="263"/>
            <ac:spMk id="13315" creationId="{82CF323B-921B-EEA8-ED8D-645953623224}"/>
          </ac:spMkLst>
        </pc:spChg>
      </pc:sldChg>
      <pc:sldChg chg="modSp mod">
        <pc:chgData name="Morin, Jean-Philippe" userId="903e30c2-fb1e-41a3-9520-20cb624d7859" providerId="ADAL" clId="{4A2229A4-FE7A-4822-B81C-240E7F85B28D}" dt="2026-02-19T17:18:39.629" v="77" actId="5793"/>
        <pc:sldMkLst>
          <pc:docMk/>
          <pc:sldMk cId="0" sldId="267"/>
        </pc:sldMkLst>
        <pc:spChg chg="mod">
          <ac:chgData name="Morin, Jean-Philippe" userId="903e30c2-fb1e-41a3-9520-20cb624d7859" providerId="ADAL" clId="{4A2229A4-FE7A-4822-B81C-240E7F85B28D}" dt="2026-02-19T17:18:39.629" v="77" actId="5793"/>
          <ac:spMkLst>
            <pc:docMk/>
            <pc:sldMk cId="0" sldId="267"/>
            <ac:spMk id="17411" creationId="{DA24D508-3202-E4EB-8AF0-F01E05042F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E9B793E-1529-6447-38C6-46949704B2D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H" altLang="fr-FR"/>
          </a:p>
        </p:txBody>
      </p:sp>
      <p:sp>
        <p:nvSpPr>
          <p:cNvPr id="9219" name="Rectangle 3">
            <a:extLst>
              <a:ext uri="{FF2B5EF4-FFF2-40B4-BE49-F238E27FC236}">
                <a16:creationId xmlns:a16="http://schemas.microsoft.com/office/drawing/2014/main" id="{BEAC53C0-B9A3-F0A2-979F-1E9877B733D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H" altLang="fr-FR"/>
          </a:p>
        </p:txBody>
      </p:sp>
      <p:sp>
        <p:nvSpPr>
          <p:cNvPr id="9220" name="Rectangle 4">
            <a:extLst>
              <a:ext uri="{FF2B5EF4-FFF2-40B4-BE49-F238E27FC236}">
                <a16:creationId xmlns:a16="http://schemas.microsoft.com/office/drawing/2014/main" id="{DB2C739C-137A-DD57-0563-65124EED0274}"/>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H" altLang="fr-FR"/>
          </a:p>
        </p:txBody>
      </p:sp>
      <p:sp>
        <p:nvSpPr>
          <p:cNvPr id="9221" name="Rectangle 5">
            <a:extLst>
              <a:ext uri="{FF2B5EF4-FFF2-40B4-BE49-F238E27FC236}">
                <a16:creationId xmlns:a16="http://schemas.microsoft.com/office/drawing/2014/main" id="{13FA452B-264B-0B07-7DD7-BA8FED67835F}"/>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7E6A41D-D3C6-4020-B33E-08CE5412D424}" type="slidenum">
              <a:rPr lang="fr-CH" altLang="fr-FR"/>
              <a:pPr/>
              <a:t>‹N°›</a:t>
            </a:fld>
            <a:endParaRPr lang="fr-CH"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898DE90C-88EB-D1FB-36A0-A6E7F76D8E4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fr-CA" altLang="fr-FR"/>
          </a:p>
        </p:txBody>
      </p:sp>
      <p:sp>
        <p:nvSpPr>
          <p:cNvPr id="57347" name="Rectangle 3">
            <a:extLst>
              <a:ext uri="{FF2B5EF4-FFF2-40B4-BE49-F238E27FC236}">
                <a16:creationId xmlns:a16="http://schemas.microsoft.com/office/drawing/2014/main" id="{8F039C1B-4A62-1EF0-AD89-93CD8CA52FE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fr-CA" altLang="fr-FR"/>
          </a:p>
        </p:txBody>
      </p:sp>
      <p:sp>
        <p:nvSpPr>
          <p:cNvPr id="57348" name="Rectangle 4">
            <a:extLst>
              <a:ext uri="{FF2B5EF4-FFF2-40B4-BE49-F238E27FC236}">
                <a16:creationId xmlns:a16="http://schemas.microsoft.com/office/drawing/2014/main" id="{E3C3FA93-41E0-27BF-25D4-10C94AAC801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72CAA84-FEC9-8ED0-83F6-A789E7AD1F9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CA" altLang="fr-FR"/>
              <a:t>Click to edit Master text styles</a:t>
            </a:r>
          </a:p>
          <a:p>
            <a:pPr lvl="1"/>
            <a:r>
              <a:rPr lang="fr-CA" altLang="fr-FR"/>
              <a:t>Second level</a:t>
            </a:r>
          </a:p>
          <a:p>
            <a:pPr lvl="2"/>
            <a:r>
              <a:rPr lang="fr-CA" altLang="fr-FR"/>
              <a:t>Third level</a:t>
            </a:r>
          </a:p>
          <a:p>
            <a:pPr lvl="3"/>
            <a:r>
              <a:rPr lang="fr-CA" altLang="fr-FR"/>
              <a:t>Fourth level</a:t>
            </a:r>
          </a:p>
          <a:p>
            <a:pPr lvl="4"/>
            <a:r>
              <a:rPr lang="fr-CA" altLang="fr-FR"/>
              <a:t>Fifth level</a:t>
            </a:r>
          </a:p>
        </p:txBody>
      </p:sp>
      <p:sp>
        <p:nvSpPr>
          <p:cNvPr id="57350" name="Rectangle 6">
            <a:extLst>
              <a:ext uri="{FF2B5EF4-FFF2-40B4-BE49-F238E27FC236}">
                <a16:creationId xmlns:a16="http://schemas.microsoft.com/office/drawing/2014/main" id="{F1C30ED4-0A34-6F69-9AEA-9ED074307C2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fr-CA" altLang="fr-FR"/>
          </a:p>
        </p:txBody>
      </p:sp>
      <p:sp>
        <p:nvSpPr>
          <p:cNvPr id="57351" name="Rectangle 7">
            <a:extLst>
              <a:ext uri="{FF2B5EF4-FFF2-40B4-BE49-F238E27FC236}">
                <a16:creationId xmlns:a16="http://schemas.microsoft.com/office/drawing/2014/main" id="{89C41674-DD0F-82D0-8D39-C4D89BB8B7A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A4A2B5C-C0CA-4876-8D44-C4B05143C0ED}"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CBC2EB-CFA0-C50C-733B-CD40C8ABC40C}"/>
              </a:ext>
            </a:extLst>
          </p:cNvPr>
          <p:cNvSpPr>
            <a:spLocks noGrp="1" noChangeArrowheads="1"/>
          </p:cNvSpPr>
          <p:nvPr>
            <p:ph type="sldNum" sz="quarter" idx="5"/>
          </p:nvPr>
        </p:nvSpPr>
        <p:spPr>
          <a:ln/>
        </p:spPr>
        <p:txBody>
          <a:bodyPr/>
          <a:lstStyle/>
          <a:p>
            <a:fld id="{A58034B0-B39C-40C6-837F-99445D5157BC}" type="slidenum">
              <a:rPr lang="fr-CA" altLang="fr-FR"/>
              <a:pPr/>
              <a:t>1</a:t>
            </a:fld>
            <a:endParaRPr lang="fr-CA" altLang="fr-FR"/>
          </a:p>
        </p:txBody>
      </p:sp>
      <p:sp>
        <p:nvSpPr>
          <p:cNvPr id="58370" name="Rectangle 2">
            <a:extLst>
              <a:ext uri="{FF2B5EF4-FFF2-40B4-BE49-F238E27FC236}">
                <a16:creationId xmlns:a16="http://schemas.microsoft.com/office/drawing/2014/main" id="{C4C5C6CA-0114-5AB4-D40F-0CE546641D53}"/>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139AC83F-78BB-F831-1921-0964687E0E28}"/>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B406837-C17C-92B0-CAC7-243B6A1851DC}"/>
              </a:ext>
            </a:extLst>
          </p:cNvPr>
          <p:cNvSpPr>
            <a:spLocks noGrp="1" noChangeArrowheads="1"/>
          </p:cNvSpPr>
          <p:nvPr>
            <p:ph type="sldNum" sz="quarter" idx="5"/>
          </p:nvPr>
        </p:nvSpPr>
        <p:spPr>
          <a:ln/>
        </p:spPr>
        <p:txBody>
          <a:bodyPr/>
          <a:lstStyle/>
          <a:p>
            <a:fld id="{EF8A74C1-DC3D-4F48-AAD5-8148F75FB3E8}" type="slidenum">
              <a:rPr lang="fr-CA" altLang="fr-FR"/>
              <a:pPr/>
              <a:t>10</a:t>
            </a:fld>
            <a:endParaRPr lang="fr-CA" altLang="fr-FR"/>
          </a:p>
        </p:txBody>
      </p:sp>
      <p:sp>
        <p:nvSpPr>
          <p:cNvPr id="67586" name="Rectangle 2">
            <a:extLst>
              <a:ext uri="{FF2B5EF4-FFF2-40B4-BE49-F238E27FC236}">
                <a16:creationId xmlns:a16="http://schemas.microsoft.com/office/drawing/2014/main" id="{5AABA806-6A48-5F8D-B644-6E02523AC829}"/>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E552402A-80FA-14AD-3298-B72454ACD5EB}"/>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A06F18-B962-B8C0-748C-03935F38CDB1}"/>
              </a:ext>
            </a:extLst>
          </p:cNvPr>
          <p:cNvSpPr>
            <a:spLocks noGrp="1" noChangeArrowheads="1"/>
          </p:cNvSpPr>
          <p:nvPr>
            <p:ph type="sldNum" sz="quarter" idx="5"/>
          </p:nvPr>
        </p:nvSpPr>
        <p:spPr>
          <a:ln/>
        </p:spPr>
        <p:txBody>
          <a:bodyPr/>
          <a:lstStyle/>
          <a:p>
            <a:fld id="{90DA410C-5641-4EAB-85D3-097A05D9577D}" type="slidenum">
              <a:rPr lang="fr-CA" altLang="fr-FR"/>
              <a:pPr/>
              <a:t>11</a:t>
            </a:fld>
            <a:endParaRPr lang="fr-CA" altLang="fr-FR"/>
          </a:p>
        </p:txBody>
      </p:sp>
      <p:sp>
        <p:nvSpPr>
          <p:cNvPr id="68610" name="Rectangle 2">
            <a:extLst>
              <a:ext uri="{FF2B5EF4-FFF2-40B4-BE49-F238E27FC236}">
                <a16:creationId xmlns:a16="http://schemas.microsoft.com/office/drawing/2014/main" id="{EFA99622-B026-88B5-85C6-6BD0BE55D7D1}"/>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6A4278CF-9FFF-8DB7-B05F-8DE9D36BCF91}"/>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99B954B-F8E0-C650-05B7-9C2F79540B51}"/>
              </a:ext>
            </a:extLst>
          </p:cNvPr>
          <p:cNvSpPr>
            <a:spLocks noGrp="1" noChangeArrowheads="1"/>
          </p:cNvSpPr>
          <p:nvPr>
            <p:ph type="sldNum" sz="quarter" idx="5"/>
          </p:nvPr>
        </p:nvSpPr>
        <p:spPr>
          <a:ln/>
        </p:spPr>
        <p:txBody>
          <a:bodyPr/>
          <a:lstStyle/>
          <a:p>
            <a:fld id="{28E0CBEA-52CC-43A4-BE00-71C636BCD044}" type="slidenum">
              <a:rPr lang="fr-CA" altLang="fr-FR"/>
              <a:pPr/>
              <a:t>12</a:t>
            </a:fld>
            <a:endParaRPr lang="fr-CA" altLang="fr-FR"/>
          </a:p>
        </p:txBody>
      </p:sp>
      <p:sp>
        <p:nvSpPr>
          <p:cNvPr id="69634" name="Rectangle 2">
            <a:extLst>
              <a:ext uri="{FF2B5EF4-FFF2-40B4-BE49-F238E27FC236}">
                <a16:creationId xmlns:a16="http://schemas.microsoft.com/office/drawing/2014/main" id="{B7CB0A09-9A4B-A946-0B8F-E0188FFA1B97}"/>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9B7A97CE-E445-8311-162E-B7CF84032959}"/>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7D7BE3-78B4-2F95-19CF-CA7772FF90B8}"/>
              </a:ext>
            </a:extLst>
          </p:cNvPr>
          <p:cNvSpPr>
            <a:spLocks noGrp="1" noChangeArrowheads="1"/>
          </p:cNvSpPr>
          <p:nvPr>
            <p:ph type="sldNum" sz="quarter" idx="5"/>
          </p:nvPr>
        </p:nvSpPr>
        <p:spPr>
          <a:ln/>
        </p:spPr>
        <p:txBody>
          <a:bodyPr/>
          <a:lstStyle/>
          <a:p>
            <a:fld id="{F1A1931A-054C-479B-A135-6A072AE8EB3C}" type="slidenum">
              <a:rPr lang="fr-CA" altLang="fr-FR"/>
              <a:pPr/>
              <a:t>13</a:t>
            </a:fld>
            <a:endParaRPr lang="fr-CA" altLang="fr-FR"/>
          </a:p>
        </p:txBody>
      </p:sp>
      <p:sp>
        <p:nvSpPr>
          <p:cNvPr id="70658" name="Rectangle 2">
            <a:extLst>
              <a:ext uri="{FF2B5EF4-FFF2-40B4-BE49-F238E27FC236}">
                <a16:creationId xmlns:a16="http://schemas.microsoft.com/office/drawing/2014/main" id="{90839D3F-C187-267F-A907-37909BF9F7E9}"/>
              </a:ext>
            </a:extLst>
          </p:cNvPr>
          <p:cNvSpPr>
            <a:spLocks noRot="1" noChangeArrowheads="1" noTextEdit="1"/>
          </p:cNvSpPr>
          <p:nvPr>
            <p:ph type="sldImg"/>
          </p:nvPr>
        </p:nvSpPr>
        <p:spPr>
          <a:ln/>
        </p:spPr>
      </p:sp>
      <p:sp>
        <p:nvSpPr>
          <p:cNvPr id="70659" name="Rectangle 3">
            <a:extLst>
              <a:ext uri="{FF2B5EF4-FFF2-40B4-BE49-F238E27FC236}">
                <a16:creationId xmlns:a16="http://schemas.microsoft.com/office/drawing/2014/main" id="{B890E731-3443-7F53-7478-8A77F0312729}"/>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557516C-34EB-3782-6BF0-B1E12E3D6FF1}"/>
              </a:ext>
            </a:extLst>
          </p:cNvPr>
          <p:cNvSpPr>
            <a:spLocks noGrp="1" noChangeArrowheads="1"/>
          </p:cNvSpPr>
          <p:nvPr>
            <p:ph type="sldNum" sz="quarter" idx="5"/>
          </p:nvPr>
        </p:nvSpPr>
        <p:spPr>
          <a:ln/>
        </p:spPr>
        <p:txBody>
          <a:bodyPr/>
          <a:lstStyle/>
          <a:p>
            <a:fld id="{209F97B6-58CD-4321-B376-2C154AE25844}" type="slidenum">
              <a:rPr lang="fr-CA" altLang="fr-FR"/>
              <a:pPr/>
              <a:t>14</a:t>
            </a:fld>
            <a:endParaRPr lang="fr-CA" altLang="fr-FR"/>
          </a:p>
        </p:txBody>
      </p:sp>
      <p:sp>
        <p:nvSpPr>
          <p:cNvPr id="71682" name="Rectangle 2">
            <a:extLst>
              <a:ext uri="{FF2B5EF4-FFF2-40B4-BE49-F238E27FC236}">
                <a16:creationId xmlns:a16="http://schemas.microsoft.com/office/drawing/2014/main" id="{4CB47243-309F-9F73-C87E-A6F0842FE055}"/>
              </a:ext>
            </a:extLst>
          </p:cNvPr>
          <p:cNvSpPr>
            <a:spLocks noRot="1" noChangeArrowheads="1" noTextEdit="1"/>
          </p:cNvSpPr>
          <p:nvPr>
            <p:ph type="sldImg"/>
          </p:nvPr>
        </p:nvSpPr>
        <p:spPr>
          <a:ln/>
        </p:spPr>
      </p:sp>
      <p:sp>
        <p:nvSpPr>
          <p:cNvPr id="71683" name="Rectangle 3">
            <a:extLst>
              <a:ext uri="{FF2B5EF4-FFF2-40B4-BE49-F238E27FC236}">
                <a16:creationId xmlns:a16="http://schemas.microsoft.com/office/drawing/2014/main" id="{C183C85D-3722-A482-4EB8-D39CADD97FCE}"/>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CC75CE-1A49-03B1-3978-0CDCC18C9C54}"/>
              </a:ext>
            </a:extLst>
          </p:cNvPr>
          <p:cNvSpPr>
            <a:spLocks noGrp="1" noChangeArrowheads="1"/>
          </p:cNvSpPr>
          <p:nvPr>
            <p:ph type="sldNum" sz="quarter" idx="5"/>
          </p:nvPr>
        </p:nvSpPr>
        <p:spPr>
          <a:ln/>
        </p:spPr>
        <p:txBody>
          <a:bodyPr/>
          <a:lstStyle/>
          <a:p>
            <a:fld id="{204D262B-3D6B-4055-9F97-AAF2F135500C}" type="slidenum">
              <a:rPr lang="fr-CA" altLang="fr-FR"/>
              <a:pPr/>
              <a:t>15</a:t>
            </a:fld>
            <a:endParaRPr lang="fr-CA" altLang="fr-FR"/>
          </a:p>
        </p:txBody>
      </p:sp>
      <p:sp>
        <p:nvSpPr>
          <p:cNvPr id="72706" name="Rectangle 2">
            <a:extLst>
              <a:ext uri="{FF2B5EF4-FFF2-40B4-BE49-F238E27FC236}">
                <a16:creationId xmlns:a16="http://schemas.microsoft.com/office/drawing/2014/main" id="{5080FE1A-AA5F-F221-50FC-79DBFB6C897E}"/>
              </a:ext>
            </a:extLst>
          </p:cNvPr>
          <p:cNvSpPr>
            <a:spLocks noRot="1" noChangeArrowheads="1" noTextEdit="1"/>
          </p:cNvSpPr>
          <p:nvPr>
            <p:ph type="sldImg"/>
          </p:nvPr>
        </p:nvSpPr>
        <p:spPr>
          <a:ln/>
        </p:spPr>
      </p:sp>
      <p:sp>
        <p:nvSpPr>
          <p:cNvPr id="72707" name="Rectangle 3">
            <a:extLst>
              <a:ext uri="{FF2B5EF4-FFF2-40B4-BE49-F238E27FC236}">
                <a16:creationId xmlns:a16="http://schemas.microsoft.com/office/drawing/2014/main" id="{31A81B13-13B9-3918-CEED-262F00C5D856}"/>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30FA57-5812-56FD-5D8D-EA1F7765FE90}"/>
              </a:ext>
            </a:extLst>
          </p:cNvPr>
          <p:cNvSpPr>
            <a:spLocks noGrp="1" noChangeArrowheads="1"/>
          </p:cNvSpPr>
          <p:nvPr>
            <p:ph type="sldNum" sz="quarter" idx="5"/>
          </p:nvPr>
        </p:nvSpPr>
        <p:spPr>
          <a:ln/>
        </p:spPr>
        <p:txBody>
          <a:bodyPr/>
          <a:lstStyle/>
          <a:p>
            <a:fld id="{AC1419E5-FF65-490B-A1B5-575B1B628BD2}" type="slidenum">
              <a:rPr lang="fr-CA" altLang="fr-FR"/>
              <a:pPr/>
              <a:t>16</a:t>
            </a:fld>
            <a:endParaRPr lang="fr-CA" altLang="fr-FR"/>
          </a:p>
        </p:txBody>
      </p:sp>
      <p:sp>
        <p:nvSpPr>
          <p:cNvPr id="73730" name="Rectangle 2">
            <a:extLst>
              <a:ext uri="{FF2B5EF4-FFF2-40B4-BE49-F238E27FC236}">
                <a16:creationId xmlns:a16="http://schemas.microsoft.com/office/drawing/2014/main" id="{0FAB2798-36E3-0DB9-2A1B-7BB831BC5805}"/>
              </a:ext>
            </a:extLst>
          </p:cNvPr>
          <p:cNvSpPr>
            <a:spLocks noRot="1" noChangeArrowheads="1" noTextEdit="1"/>
          </p:cNvSpPr>
          <p:nvPr>
            <p:ph type="sldImg"/>
          </p:nvPr>
        </p:nvSpPr>
        <p:spPr>
          <a:ln/>
        </p:spPr>
      </p:sp>
      <p:sp>
        <p:nvSpPr>
          <p:cNvPr id="73731" name="Rectangle 3">
            <a:extLst>
              <a:ext uri="{FF2B5EF4-FFF2-40B4-BE49-F238E27FC236}">
                <a16:creationId xmlns:a16="http://schemas.microsoft.com/office/drawing/2014/main" id="{417BA18B-E793-07A9-5EBA-8B5FC97884E5}"/>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77F6325-2AA4-A2BF-96BC-56CE992A36A8}"/>
              </a:ext>
            </a:extLst>
          </p:cNvPr>
          <p:cNvSpPr>
            <a:spLocks noGrp="1" noChangeArrowheads="1"/>
          </p:cNvSpPr>
          <p:nvPr>
            <p:ph type="sldNum" sz="quarter" idx="5"/>
          </p:nvPr>
        </p:nvSpPr>
        <p:spPr>
          <a:ln/>
        </p:spPr>
        <p:txBody>
          <a:bodyPr/>
          <a:lstStyle/>
          <a:p>
            <a:fld id="{7E7ACA53-CE64-464D-8996-EC008235EE95}" type="slidenum">
              <a:rPr lang="fr-CA" altLang="fr-FR"/>
              <a:pPr/>
              <a:t>17</a:t>
            </a:fld>
            <a:endParaRPr lang="fr-CA" altLang="fr-FR"/>
          </a:p>
        </p:txBody>
      </p:sp>
      <p:sp>
        <p:nvSpPr>
          <p:cNvPr id="74754" name="Rectangle 2">
            <a:extLst>
              <a:ext uri="{FF2B5EF4-FFF2-40B4-BE49-F238E27FC236}">
                <a16:creationId xmlns:a16="http://schemas.microsoft.com/office/drawing/2014/main" id="{6D54E09B-698A-60E8-636C-891E9AF8F35D}"/>
              </a:ext>
            </a:extLst>
          </p:cNvPr>
          <p:cNvSpPr>
            <a:spLocks noRot="1" noChangeArrowheads="1" noTextEdit="1"/>
          </p:cNvSpPr>
          <p:nvPr>
            <p:ph type="sldImg"/>
          </p:nvPr>
        </p:nvSpPr>
        <p:spPr>
          <a:ln/>
        </p:spPr>
      </p:sp>
      <p:sp>
        <p:nvSpPr>
          <p:cNvPr id="74755" name="Rectangle 3">
            <a:extLst>
              <a:ext uri="{FF2B5EF4-FFF2-40B4-BE49-F238E27FC236}">
                <a16:creationId xmlns:a16="http://schemas.microsoft.com/office/drawing/2014/main" id="{A29B69D5-A378-3558-45D7-BA02345CFA9C}"/>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B440E7-4B33-AA91-E37B-6B4CAD898E55}"/>
              </a:ext>
            </a:extLst>
          </p:cNvPr>
          <p:cNvSpPr>
            <a:spLocks noGrp="1" noChangeArrowheads="1"/>
          </p:cNvSpPr>
          <p:nvPr>
            <p:ph type="sldNum" sz="quarter" idx="5"/>
          </p:nvPr>
        </p:nvSpPr>
        <p:spPr>
          <a:ln/>
        </p:spPr>
        <p:txBody>
          <a:bodyPr/>
          <a:lstStyle/>
          <a:p>
            <a:fld id="{43CD6838-9789-4177-AC61-0BC00E471454}" type="slidenum">
              <a:rPr lang="fr-CA" altLang="fr-FR"/>
              <a:pPr/>
              <a:t>18</a:t>
            </a:fld>
            <a:endParaRPr lang="fr-CA" altLang="fr-FR"/>
          </a:p>
        </p:txBody>
      </p:sp>
      <p:sp>
        <p:nvSpPr>
          <p:cNvPr id="75778" name="Rectangle 2">
            <a:extLst>
              <a:ext uri="{FF2B5EF4-FFF2-40B4-BE49-F238E27FC236}">
                <a16:creationId xmlns:a16="http://schemas.microsoft.com/office/drawing/2014/main" id="{63A62AF3-B525-206F-846B-D41570982CB6}"/>
              </a:ext>
            </a:extLst>
          </p:cNvPr>
          <p:cNvSpPr>
            <a:spLocks noRot="1" noChangeArrowheads="1" noTextEdit="1"/>
          </p:cNvSpPr>
          <p:nvPr>
            <p:ph type="sldImg"/>
          </p:nvPr>
        </p:nvSpPr>
        <p:spPr>
          <a:ln/>
        </p:spPr>
      </p:sp>
      <p:sp>
        <p:nvSpPr>
          <p:cNvPr id="75779" name="Rectangle 3">
            <a:extLst>
              <a:ext uri="{FF2B5EF4-FFF2-40B4-BE49-F238E27FC236}">
                <a16:creationId xmlns:a16="http://schemas.microsoft.com/office/drawing/2014/main" id="{E09B39C4-6BB3-2154-BA6D-8B1103949339}"/>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D1816E-483C-B883-F787-00B2DA53FDC4}"/>
              </a:ext>
            </a:extLst>
          </p:cNvPr>
          <p:cNvSpPr>
            <a:spLocks noGrp="1" noChangeArrowheads="1"/>
          </p:cNvSpPr>
          <p:nvPr>
            <p:ph type="sldNum" sz="quarter" idx="5"/>
          </p:nvPr>
        </p:nvSpPr>
        <p:spPr>
          <a:ln/>
        </p:spPr>
        <p:txBody>
          <a:bodyPr/>
          <a:lstStyle/>
          <a:p>
            <a:fld id="{05ED1CBA-0AB6-4CB3-8347-98C95F7812CB}" type="slidenum">
              <a:rPr lang="fr-CA" altLang="fr-FR"/>
              <a:pPr/>
              <a:t>19</a:t>
            </a:fld>
            <a:endParaRPr lang="fr-CA" altLang="fr-FR"/>
          </a:p>
        </p:txBody>
      </p:sp>
      <p:sp>
        <p:nvSpPr>
          <p:cNvPr id="76802" name="Rectangle 2">
            <a:extLst>
              <a:ext uri="{FF2B5EF4-FFF2-40B4-BE49-F238E27FC236}">
                <a16:creationId xmlns:a16="http://schemas.microsoft.com/office/drawing/2014/main" id="{28AC0E50-C4AE-28F6-90C1-169BE714DA61}"/>
              </a:ext>
            </a:extLst>
          </p:cNvPr>
          <p:cNvSpPr>
            <a:spLocks noRot="1" noChangeArrowheads="1" noTextEdit="1"/>
          </p:cNvSpPr>
          <p:nvPr>
            <p:ph type="sldImg"/>
          </p:nvPr>
        </p:nvSpPr>
        <p:spPr>
          <a:ln/>
        </p:spPr>
      </p:sp>
      <p:sp>
        <p:nvSpPr>
          <p:cNvPr id="76803" name="Rectangle 3">
            <a:extLst>
              <a:ext uri="{FF2B5EF4-FFF2-40B4-BE49-F238E27FC236}">
                <a16:creationId xmlns:a16="http://schemas.microsoft.com/office/drawing/2014/main" id="{CD4F1EFC-83D5-33B4-AD7F-7130F13ABC9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3AE198-1E3B-4DF2-23F2-72D148404CC9}"/>
              </a:ext>
            </a:extLst>
          </p:cNvPr>
          <p:cNvSpPr>
            <a:spLocks noGrp="1" noChangeArrowheads="1"/>
          </p:cNvSpPr>
          <p:nvPr>
            <p:ph type="sldNum" sz="quarter" idx="5"/>
          </p:nvPr>
        </p:nvSpPr>
        <p:spPr>
          <a:ln/>
        </p:spPr>
        <p:txBody>
          <a:bodyPr/>
          <a:lstStyle/>
          <a:p>
            <a:fld id="{739A0985-111B-410E-BE71-191B9BD9DAC4}" type="slidenum">
              <a:rPr lang="fr-CA" altLang="fr-FR"/>
              <a:pPr/>
              <a:t>2</a:t>
            </a:fld>
            <a:endParaRPr lang="fr-CA" altLang="fr-FR"/>
          </a:p>
        </p:txBody>
      </p:sp>
      <p:sp>
        <p:nvSpPr>
          <p:cNvPr id="59394" name="Rectangle 2">
            <a:extLst>
              <a:ext uri="{FF2B5EF4-FFF2-40B4-BE49-F238E27FC236}">
                <a16:creationId xmlns:a16="http://schemas.microsoft.com/office/drawing/2014/main" id="{E96FDD5D-7221-8F4C-D5F9-9D52D52DA13B}"/>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51F8BBB8-48BD-29B9-AAF5-BF2BE6636D89}"/>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21BD01-C9F2-D995-CECA-350C96E6EC84}"/>
              </a:ext>
            </a:extLst>
          </p:cNvPr>
          <p:cNvSpPr>
            <a:spLocks noGrp="1" noChangeArrowheads="1"/>
          </p:cNvSpPr>
          <p:nvPr>
            <p:ph type="sldNum" sz="quarter" idx="5"/>
          </p:nvPr>
        </p:nvSpPr>
        <p:spPr>
          <a:ln/>
        </p:spPr>
        <p:txBody>
          <a:bodyPr/>
          <a:lstStyle/>
          <a:p>
            <a:fld id="{340F389F-B8DB-4C0D-96F3-D05482AC2197}" type="slidenum">
              <a:rPr lang="fr-CA" altLang="fr-FR"/>
              <a:pPr/>
              <a:t>20</a:t>
            </a:fld>
            <a:endParaRPr lang="fr-CA" altLang="fr-FR"/>
          </a:p>
        </p:txBody>
      </p:sp>
      <p:sp>
        <p:nvSpPr>
          <p:cNvPr id="77826" name="Rectangle 2">
            <a:extLst>
              <a:ext uri="{FF2B5EF4-FFF2-40B4-BE49-F238E27FC236}">
                <a16:creationId xmlns:a16="http://schemas.microsoft.com/office/drawing/2014/main" id="{BF0545B7-FED9-F051-0196-C1D965A8A367}"/>
              </a:ext>
            </a:extLst>
          </p:cNvPr>
          <p:cNvSpPr>
            <a:spLocks noRot="1" noChangeArrowheads="1" noTextEdit="1"/>
          </p:cNvSpPr>
          <p:nvPr>
            <p:ph type="sldImg"/>
          </p:nvPr>
        </p:nvSpPr>
        <p:spPr>
          <a:ln/>
        </p:spPr>
      </p:sp>
      <p:sp>
        <p:nvSpPr>
          <p:cNvPr id="77827" name="Rectangle 3">
            <a:extLst>
              <a:ext uri="{FF2B5EF4-FFF2-40B4-BE49-F238E27FC236}">
                <a16:creationId xmlns:a16="http://schemas.microsoft.com/office/drawing/2014/main" id="{D1C3CCF8-9CAC-CD51-12F3-04F22ACB8A21}"/>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9E5391-ABC1-A91F-1BD2-6A23AD5EC6E6}"/>
              </a:ext>
            </a:extLst>
          </p:cNvPr>
          <p:cNvSpPr>
            <a:spLocks noGrp="1" noChangeArrowheads="1"/>
          </p:cNvSpPr>
          <p:nvPr>
            <p:ph type="sldNum" sz="quarter" idx="5"/>
          </p:nvPr>
        </p:nvSpPr>
        <p:spPr>
          <a:ln/>
        </p:spPr>
        <p:txBody>
          <a:bodyPr/>
          <a:lstStyle/>
          <a:p>
            <a:fld id="{752FEA86-74B4-4B86-BFE1-4D274127A4D0}" type="slidenum">
              <a:rPr lang="fr-CA" altLang="fr-FR"/>
              <a:pPr/>
              <a:t>21</a:t>
            </a:fld>
            <a:endParaRPr lang="fr-CA" altLang="fr-FR"/>
          </a:p>
        </p:txBody>
      </p:sp>
      <p:sp>
        <p:nvSpPr>
          <p:cNvPr id="78850" name="Rectangle 2">
            <a:extLst>
              <a:ext uri="{FF2B5EF4-FFF2-40B4-BE49-F238E27FC236}">
                <a16:creationId xmlns:a16="http://schemas.microsoft.com/office/drawing/2014/main" id="{D184D43B-6070-6EA1-C65C-94195CBC5745}"/>
              </a:ext>
            </a:extLst>
          </p:cNvPr>
          <p:cNvSpPr>
            <a:spLocks noRot="1" noChangeArrowheads="1" noTextEdit="1"/>
          </p:cNvSpPr>
          <p:nvPr>
            <p:ph type="sldImg"/>
          </p:nvPr>
        </p:nvSpPr>
        <p:spPr>
          <a:ln/>
        </p:spPr>
      </p:sp>
      <p:sp>
        <p:nvSpPr>
          <p:cNvPr id="78851" name="Rectangle 3">
            <a:extLst>
              <a:ext uri="{FF2B5EF4-FFF2-40B4-BE49-F238E27FC236}">
                <a16:creationId xmlns:a16="http://schemas.microsoft.com/office/drawing/2014/main" id="{5870B7B6-F5D2-506B-10EC-A27035B32124}"/>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70A1DDC-CF34-D05D-1CCC-00722742A85F}"/>
              </a:ext>
            </a:extLst>
          </p:cNvPr>
          <p:cNvSpPr>
            <a:spLocks noGrp="1" noChangeArrowheads="1"/>
          </p:cNvSpPr>
          <p:nvPr>
            <p:ph type="sldNum" sz="quarter" idx="5"/>
          </p:nvPr>
        </p:nvSpPr>
        <p:spPr>
          <a:ln/>
        </p:spPr>
        <p:txBody>
          <a:bodyPr/>
          <a:lstStyle/>
          <a:p>
            <a:fld id="{9DA1963B-BE13-4126-B06D-C0E16C2A3ACE}" type="slidenum">
              <a:rPr lang="fr-CA" altLang="fr-FR"/>
              <a:pPr/>
              <a:t>22</a:t>
            </a:fld>
            <a:endParaRPr lang="fr-CA" altLang="fr-FR"/>
          </a:p>
        </p:txBody>
      </p:sp>
      <p:sp>
        <p:nvSpPr>
          <p:cNvPr id="79874" name="Rectangle 2">
            <a:extLst>
              <a:ext uri="{FF2B5EF4-FFF2-40B4-BE49-F238E27FC236}">
                <a16:creationId xmlns:a16="http://schemas.microsoft.com/office/drawing/2014/main" id="{113A5A79-EE17-F895-4A3E-97F5AA431A45}"/>
              </a:ext>
            </a:extLst>
          </p:cNvPr>
          <p:cNvSpPr>
            <a:spLocks noRot="1" noChangeArrowheads="1" noTextEdit="1"/>
          </p:cNvSpPr>
          <p:nvPr>
            <p:ph type="sldImg"/>
          </p:nvPr>
        </p:nvSpPr>
        <p:spPr>
          <a:ln/>
        </p:spPr>
      </p:sp>
      <p:sp>
        <p:nvSpPr>
          <p:cNvPr id="79875" name="Rectangle 3">
            <a:extLst>
              <a:ext uri="{FF2B5EF4-FFF2-40B4-BE49-F238E27FC236}">
                <a16:creationId xmlns:a16="http://schemas.microsoft.com/office/drawing/2014/main" id="{67836561-F3E4-E099-978B-87167EE3B32F}"/>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20034E-45C7-ACF3-D2CA-7BAC17A3BF3C}"/>
              </a:ext>
            </a:extLst>
          </p:cNvPr>
          <p:cNvSpPr>
            <a:spLocks noGrp="1" noChangeArrowheads="1"/>
          </p:cNvSpPr>
          <p:nvPr>
            <p:ph type="sldNum" sz="quarter" idx="5"/>
          </p:nvPr>
        </p:nvSpPr>
        <p:spPr>
          <a:ln/>
        </p:spPr>
        <p:txBody>
          <a:bodyPr/>
          <a:lstStyle/>
          <a:p>
            <a:fld id="{061FA335-5979-4325-A351-82753A8A56BA}" type="slidenum">
              <a:rPr lang="fr-CA" altLang="fr-FR"/>
              <a:pPr/>
              <a:t>23</a:t>
            </a:fld>
            <a:endParaRPr lang="fr-CA" altLang="fr-FR"/>
          </a:p>
        </p:txBody>
      </p:sp>
      <p:sp>
        <p:nvSpPr>
          <p:cNvPr id="80898" name="Rectangle 2">
            <a:extLst>
              <a:ext uri="{FF2B5EF4-FFF2-40B4-BE49-F238E27FC236}">
                <a16:creationId xmlns:a16="http://schemas.microsoft.com/office/drawing/2014/main" id="{F0FF032B-2A49-8FF3-A26A-0659582D7AA5}"/>
              </a:ext>
            </a:extLst>
          </p:cNvPr>
          <p:cNvSpPr>
            <a:spLocks noRot="1" noChangeArrowheads="1" noTextEdit="1"/>
          </p:cNvSpPr>
          <p:nvPr>
            <p:ph type="sldImg"/>
          </p:nvPr>
        </p:nvSpPr>
        <p:spPr>
          <a:ln/>
        </p:spPr>
      </p:sp>
      <p:sp>
        <p:nvSpPr>
          <p:cNvPr id="80899" name="Rectangle 3">
            <a:extLst>
              <a:ext uri="{FF2B5EF4-FFF2-40B4-BE49-F238E27FC236}">
                <a16:creationId xmlns:a16="http://schemas.microsoft.com/office/drawing/2014/main" id="{102652FC-8959-11E9-B5E5-EF2A287D4070}"/>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12407B-1A72-D7B5-12FD-45C412D5F292}"/>
              </a:ext>
            </a:extLst>
          </p:cNvPr>
          <p:cNvSpPr>
            <a:spLocks noGrp="1" noChangeArrowheads="1"/>
          </p:cNvSpPr>
          <p:nvPr>
            <p:ph type="sldNum" sz="quarter" idx="5"/>
          </p:nvPr>
        </p:nvSpPr>
        <p:spPr>
          <a:ln/>
        </p:spPr>
        <p:txBody>
          <a:bodyPr/>
          <a:lstStyle/>
          <a:p>
            <a:fld id="{510F5143-FD70-4506-ABE9-63562AF58BA3}" type="slidenum">
              <a:rPr lang="fr-CA" altLang="fr-FR"/>
              <a:pPr/>
              <a:t>24</a:t>
            </a:fld>
            <a:endParaRPr lang="fr-CA" altLang="fr-FR"/>
          </a:p>
        </p:txBody>
      </p:sp>
      <p:sp>
        <p:nvSpPr>
          <p:cNvPr id="81922" name="Rectangle 2">
            <a:extLst>
              <a:ext uri="{FF2B5EF4-FFF2-40B4-BE49-F238E27FC236}">
                <a16:creationId xmlns:a16="http://schemas.microsoft.com/office/drawing/2014/main" id="{4FC22260-FBEA-0648-F099-79431C1260BF}"/>
              </a:ext>
            </a:extLst>
          </p:cNvPr>
          <p:cNvSpPr>
            <a:spLocks noRot="1" noChangeArrowheads="1" noTextEdit="1"/>
          </p:cNvSpPr>
          <p:nvPr>
            <p:ph type="sldImg"/>
          </p:nvPr>
        </p:nvSpPr>
        <p:spPr>
          <a:ln/>
        </p:spPr>
      </p:sp>
      <p:sp>
        <p:nvSpPr>
          <p:cNvPr id="81923" name="Rectangle 3">
            <a:extLst>
              <a:ext uri="{FF2B5EF4-FFF2-40B4-BE49-F238E27FC236}">
                <a16:creationId xmlns:a16="http://schemas.microsoft.com/office/drawing/2014/main" id="{578875B2-5B6D-BC32-6680-C171AE8018F7}"/>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6A0146-FEA3-5D27-411D-E64A7ED62993}"/>
              </a:ext>
            </a:extLst>
          </p:cNvPr>
          <p:cNvSpPr>
            <a:spLocks noGrp="1" noChangeArrowheads="1"/>
          </p:cNvSpPr>
          <p:nvPr>
            <p:ph type="sldNum" sz="quarter" idx="5"/>
          </p:nvPr>
        </p:nvSpPr>
        <p:spPr>
          <a:ln/>
        </p:spPr>
        <p:txBody>
          <a:bodyPr/>
          <a:lstStyle/>
          <a:p>
            <a:fld id="{ACB51AB9-81A5-486F-80BE-61FA18D42789}" type="slidenum">
              <a:rPr lang="fr-CA" altLang="fr-FR"/>
              <a:pPr/>
              <a:t>25</a:t>
            </a:fld>
            <a:endParaRPr lang="fr-CA" altLang="fr-FR"/>
          </a:p>
        </p:txBody>
      </p:sp>
      <p:sp>
        <p:nvSpPr>
          <p:cNvPr id="83970" name="Rectangle 2">
            <a:extLst>
              <a:ext uri="{FF2B5EF4-FFF2-40B4-BE49-F238E27FC236}">
                <a16:creationId xmlns:a16="http://schemas.microsoft.com/office/drawing/2014/main" id="{E098BD42-66F7-554C-4EEA-8320949F2D67}"/>
              </a:ext>
            </a:extLst>
          </p:cNvPr>
          <p:cNvSpPr>
            <a:spLocks noRot="1" noChangeArrowheads="1" noTextEdit="1"/>
          </p:cNvSpPr>
          <p:nvPr>
            <p:ph type="sldImg"/>
          </p:nvPr>
        </p:nvSpPr>
        <p:spPr>
          <a:ln/>
        </p:spPr>
      </p:sp>
      <p:sp>
        <p:nvSpPr>
          <p:cNvPr id="83971" name="Rectangle 3">
            <a:extLst>
              <a:ext uri="{FF2B5EF4-FFF2-40B4-BE49-F238E27FC236}">
                <a16:creationId xmlns:a16="http://schemas.microsoft.com/office/drawing/2014/main" id="{30FF18DB-D67C-EC99-4F74-5F9FF98BD238}"/>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A4DF6E-96C0-A639-E396-2FCC1A22C568}"/>
              </a:ext>
            </a:extLst>
          </p:cNvPr>
          <p:cNvSpPr>
            <a:spLocks noGrp="1" noChangeArrowheads="1"/>
          </p:cNvSpPr>
          <p:nvPr>
            <p:ph type="sldNum" sz="quarter" idx="5"/>
          </p:nvPr>
        </p:nvSpPr>
        <p:spPr>
          <a:ln/>
        </p:spPr>
        <p:txBody>
          <a:bodyPr/>
          <a:lstStyle/>
          <a:p>
            <a:fld id="{0AFCA0F9-B424-4A37-9C08-1B960DE1B7D7}" type="slidenum">
              <a:rPr lang="fr-CA" altLang="fr-FR"/>
              <a:pPr/>
              <a:t>26</a:t>
            </a:fld>
            <a:endParaRPr lang="fr-CA" altLang="fr-FR"/>
          </a:p>
        </p:txBody>
      </p:sp>
      <p:sp>
        <p:nvSpPr>
          <p:cNvPr id="84994" name="Rectangle 2">
            <a:extLst>
              <a:ext uri="{FF2B5EF4-FFF2-40B4-BE49-F238E27FC236}">
                <a16:creationId xmlns:a16="http://schemas.microsoft.com/office/drawing/2014/main" id="{52C9354F-220F-12E0-CA60-11C07D04F4C8}"/>
              </a:ext>
            </a:extLst>
          </p:cNvPr>
          <p:cNvSpPr>
            <a:spLocks noRot="1" noChangeArrowheads="1" noTextEdit="1"/>
          </p:cNvSpPr>
          <p:nvPr>
            <p:ph type="sldImg"/>
          </p:nvPr>
        </p:nvSpPr>
        <p:spPr>
          <a:ln/>
        </p:spPr>
      </p:sp>
      <p:sp>
        <p:nvSpPr>
          <p:cNvPr id="84995" name="Rectangle 3">
            <a:extLst>
              <a:ext uri="{FF2B5EF4-FFF2-40B4-BE49-F238E27FC236}">
                <a16:creationId xmlns:a16="http://schemas.microsoft.com/office/drawing/2014/main" id="{6FE6027F-0999-028B-ACE5-BC1523E9C5EC}"/>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B33C965-FC3D-C062-7E87-F701582D47AC}"/>
              </a:ext>
            </a:extLst>
          </p:cNvPr>
          <p:cNvSpPr>
            <a:spLocks noGrp="1" noChangeArrowheads="1"/>
          </p:cNvSpPr>
          <p:nvPr>
            <p:ph type="sldNum" sz="quarter" idx="5"/>
          </p:nvPr>
        </p:nvSpPr>
        <p:spPr>
          <a:ln/>
        </p:spPr>
        <p:txBody>
          <a:bodyPr/>
          <a:lstStyle/>
          <a:p>
            <a:fld id="{944CB06D-85E1-42B5-BDA9-C29FFA74FD2A}" type="slidenum">
              <a:rPr lang="fr-CA" altLang="fr-FR"/>
              <a:pPr/>
              <a:t>27</a:t>
            </a:fld>
            <a:endParaRPr lang="fr-CA" altLang="fr-FR"/>
          </a:p>
        </p:txBody>
      </p:sp>
      <p:sp>
        <p:nvSpPr>
          <p:cNvPr id="86018" name="Rectangle 2">
            <a:extLst>
              <a:ext uri="{FF2B5EF4-FFF2-40B4-BE49-F238E27FC236}">
                <a16:creationId xmlns:a16="http://schemas.microsoft.com/office/drawing/2014/main" id="{9D761239-F1E2-DDF1-EED0-161E94364D65}"/>
              </a:ext>
            </a:extLst>
          </p:cNvPr>
          <p:cNvSpPr>
            <a:spLocks noRot="1" noChangeArrowheads="1" noTextEdit="1"/>
          </p:cNvSpPr>
          <p:nvPr>
            <p:ph type="sldImg"/>
          </p:nvPr>
        </p:nvSpPr>
        <p:spPr>
          <a:ln/>
        </p:spPr>
      </p:sp>
      <p:sp>
        <p:nvSpPr>
          <p:cNvPr id="86019" name="Rectangle 3">
            <a:extLst>
              <a:ext uri="{FF2B5EF4-FFF2-40B4-BE49-F238E27FC236}">
                <a16:creationId xmlns:a16="http://schemas.microsoft.com/office/drawing/2014/main" id="{C018784E-9D89-5782-BA1F-35421C41EDEA}"/>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69CCF5-A8E6-CD51-CD76-7C662BB4DEA1}"/>
              </a:ext>
            </a:extLst>
          </p:cNvPr>
          <p:cNvSpPr>
            <a:spLocks noGrp="1" noChangeArrowheads="1"/>
          </p:cNvSpPr>
          <p:nvPr>
            <p:ph type="sldNum" sz="quarter" idx="5"/>
          </p:nvPr>
        </p:nvSpPr>
        <p:spPr>
          <a:ln/>
        </p:spPr>
        <p:txBody>
          <a:bodyPr/>
          <a:lstStyle/>
          <a:p>
            <a:fld id="{0D54CB45-3AE7-490B-9BAA-58DD1BEDC60F}" type="slidenum">
              <a:rPr lang="fr-CA" altLang="fr-FR"/>
              <a:pPr/>
              <a:t>28</a:t>
            </a:fld>
            <a:endParaRPr lang="fr-CA" altLang="fr-FR"/>
          </a:p>
        </p:txBody>
      </p:sp>
      <p:sp>
        <p:nvSpPr>
          <p:cNvPr id="87042" name="Rectangle 2">
            <a:extLst>
              <a:ext uri="{FF2B5EF4-FFF2-40B4-BE49-F238E27FC236}">
                <a16:creationId xmlns:a16="http://schemas.microsoft.com/office/drawing/2014/main" id="{DD8335F6-405C-3E2A-D741-F02A13D735E2}"/>
              </a:ext>
            </a:extLst>
          </p:cNvPr>
          <p:cNvSpPr>
            <a:spLocks noRot="1" noChangeArrowheads="1" noTextEdit="1"/>
          </p:cNvSpPr>
          <p:nvPr>
            <p:ph type="sldImg"/>
          </p:nvPr>
        </p:nvSpPr>
        <p:spPr>
          <a:ln/>
        </p:spPr>
      </p:sp>
      <p:sp>
        <p:nvSpPr>
          <p:cNvPr id="87043" name="Rectangle 3">
            <a:extLst>
              <a:ext uri="{FF2B5EF4-FFF2-40B4-BE49-F238E27FC236}">
                <a16:creationId xmlns:a16="http://schemas.microsoft.com/office/drawing/2014/main" id="{B93BDA58-F38A-52F4-3B76-52B4881954A1}"/>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5A21A04-1206-E670-7B46-8DF32E390328}"/>
              </a:ext>
            </a:extLst>
          </p:cNvPr>
          <p:cNvSpPr>
            <a:spLocks noGrp="1" noChangeArrowheads="1"/>
          </p:cNvSpPr>
          <p:nvPr>
            <p:ph type="sldNum" sz="quarter" idx="5"/>
          </p:nvPr>
        </p:nvSpPr>
        <p:spPr>
          <a:ln/>
        </p:spPr>
        <p:txBody>
          <a:bodyPr/>
          <a:lstStyle/>
          <a:p>
            <a:fld id="{0C014B28-9F59-4FE0-92C9-44C509BB9066}" type="slidenum">
              <a:rPr lang="fr-CA" altLang="fr-FR"/>
              <a:pPr/>
              <a:t>29</a:t>
            </a:fld>
            <a:endParaRPr lang="fr-CA" altLang="fr-FR"/>
          </a:p>
        </p:txBody>
      </p:sp>
      <p:sp>
        <p:nvSpPr>
          <p:cNvPr id="88066" name="Rectangle 2">
            <a:extLst>
              <a:ext uri="{FF2B5EF4-FFF2-40B4-BE49-F238E27FC236}">
                <a16:creationId xmlns:a16="http://schemas.microsoft.com/office/drawing/2014/main" id="{B6841AB4-CB3A-8862-CB5E-6CDAADF0AC11}"/>
              </a:ext>
            </a:extLst>
          </p:cNvPr>
          <p:cNvSpPr>
            <a:spLocks noRot="1" noChangeArrowheads="1" noTextEdit="1"/>
          </p:cNvSpPr>
          <p:nvPr>
            <p:ph type="sldImg"/>
          </p:nvPr>
        </p:nvSpPr>
        <p:spPr>
          <a:ln/>
        </p:spPr>
      </p:sp>
      <p:sp>
        <p:nvSpPr>
          <p:cNvPr id="88067" name="Rectangle 3">
            <a:extLst>
              <a:ext uri="{FF2B5EF4-FFF2-40B4-BE49-F238E27FC236}">
                <a16:creationId xmlns:a16="http://schemas.microsoft.com/office/drawing/2014/main" id="{27B33B7B-B37F-3401-F0B1-D494E5F79E65}"/>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A09FE8E-0426-6467-39F3-E858D15987CF}"/>
              </a:ext>
            </a:extLst>
          </p:cNvPr>
          <p:cNvSpPr>
            <a:spLocks noGrp="1" noChangeArrowheads="1"/>
          </p:cNvSpPr>
          <p:nvPr>
            <p:ph type="sldNum" sz="quarter" idx="5"/>
          </p:nvPr>
        </p:nvSpPr>
        <p:spPr>
          <a:ln/>
        </p:spPr>
        <p:txBody>
          <a:bodyPr/>
          <a:lstStyle/>
          <a:p>
            <a:fld id="{D78C1C8E-3E5A-454B-A41B-DBEE9AC9C21B}" type="slidenum">
              <a:rPr lang="fr-CA" altLang="fr-FR"/>
              <a:pPr/>
              <a:t>3</a:t>
            </a:fld>
            <a:endParaRPr lang="fr-CA" altLang="fr-FR"/>
          </a:p>
        </p:txBody>
      </p:sp>
      <p:sp>
        <p:nvSpPr>
          <p:cNvPr id="60418" name="Rectangle 2">
            <a:extLst>
              <a:ext uri="{FF2B5EF4-FFF2-40B4-BE49-F238E27FC236}">
                <a16:creationId xmlns:a16="http://schemas.microsoft.com/office/drawing/2014/main" id="{9C7797BE-F101-03EB-2B99-306484CFF939}"/>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C238AEC8-D7F3-CF6F-9C9A-079A14D76EC8}"/>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79D0A95-96A9-FA40-0390-A42D954C1BDE}"/>
              </a:ext>
            </a:extLst>
          </p:cNvPr>
          <p:cNvSpPr>
            <a:spLocks noGrp="1" noChangeArrowheads="1"/>
          </p:cNvSpPr>
          <p:nvPr>
            <p:ph type="sldNum" sz="quarter" idx="5"/>
          </p:nvPr>
        </p:nvSpPr>
        <p:spPr>
          <a:ln/>
        </p:spPr>
        <p:txBody>
          <a:bodyPr/>
          <a:lstStyle/>
          <a:p>
            <a:fld id="{43A6F6FE-861D-430E-93E3-DE906D997492}" type="slidenum">
              <a:rPr lang="fr-CA" altLang="fr-FR"/>
              <a:pPr/>
              <a:t>30</a:t>
            </a:fld>
            <a:endParaRPr lang="fr-CA" altLang="fr-FR"/>
          </a:p>
        </p:txBody>
      </p:sp>
      <p:sp>
        <p:nvSpPr>
          <p:cNvPr id="92162" name="Rectangle 2">
            <a:extLst>
              <a:ext uri="{FF2B5EF4-FFF2-40B4-BE49-F238E27FC236}">
                <a16:creationId xmlns:a16="http://schemas.microsoft.com/office/drawing/2014/main" id="{8EE87AE6-BF48-9B2C-DA5C-0825F022EA2E}"/>
              </a:ext>
            </a:extLst>
          </p:cNvPr>
          <p:cNvSpPr>
            <a:spLocks noRot="1" noChangeArrowheads="1" noTextEdit="1"/>
          </p:cNvSpPr>
          <p:nvPr>
            <p:ph type="sldImg"/>
          </p:nvPr>
        </p:nvSpPr>
        <p:spPr>
          <a:ln/>
        </p:spPr>
      </p:sp>
      <p:sp>
        <p:nvSpPr>
          <p:cNvPr id="92163" name="Rectangle 3">
            <a:extLst>
              <a:ext uri="{FF2B5EF4-FFF2-40B4-BE49-F238E27FC236}">
                <a16:creationId xmlns:a16="http://schemas.microsoft.com/office/drawing/2014/main" id="{C02D5764-51C1-0CFF-5704-2B01B372F22D}"/>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C672D0-09CF-7D86-5121-3CA60BCF5B6B}"/>
              </a:ext>
            </a:extLst>
          </p:cNvPr>
          <p:cNvSpPr>
            <a:spLocks noGrp="1" noChangeArrowheads="1"/>
          </p:cNvSpPr>
          <p:nvPr>
            <p:ph type="sldNum" sz="quarter" idx="5"/>
          </p:nvPr>
        </p:nvSpPr>
        <p:spPr>
          <a:ln/>
        </p:spPr>
        <p:txBody>
          <a:bodyPr/>
          <a:lstStyle/>
          <a:p>
            <a:fld id="{031F91A0-8174-42AD-95C5-EE6273DEB2F3}" type="slidenum">
              <a:rPr lang="fr-CA" altLang="fr-FR"/>
              <a:pPr/>
              <a:t>31</a:t>
            </a:fld>
            <a:endParaRPr lang="fr-CA" altLang="fr-FR"/>
          </a:p>
        </p:txBody>
      </p:sp>
      <p:sp>
        <p:nvSpPr>
          <p:cNvPr id="93186" name="Rectangle 2">
            <a:extLst>
              <a:ext uri="{FF2B5EF4-FFF2-40B4-BE49-F238E27FC236}">
                <a16:creationId xmlns:a16="http://schemas.microsoft.com/office/drawing/2014/main" id="{6B284876-B1CD-11A8-2FE7-5327D953C48D}"/>
              </a:ext>
            </a:extLst>
          </p:cNvPr>
          <p:cNvSpPr>
            <a:spLocks noRot="1" noChangeArrowheads="1" noTextEdit="1"/>
          </p:cNvSpPr>
          <p:nvPr>
            <p:ph type="sldImg"/>
          </p:nvPr>
        </p:nvSpPr>
        <p:spPr>
          <a:ln/>
        </p:spPr>
      </p:sp>
      <p:sp>
        <p:nvSpPr>
          <p:cNvPr id="93187" name="Rectangle 3">
            <a:extLst>
              <a:ext uri="{FF2B5EF4-FFF2-40B4-BE49-F238E27FC236}">
                <a16:creationId xmlns:a16="http://schemas.microsoft.com/office/drawing/2014/main" id="{03B28567-2FEF-CD3B-07AF-357396F4116F}"/>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80346AD-FE48-C39B-F1FF-6A25F50E5B40}"/>
              </a:ext>
            </a:extLst>
          </p:cNvPr>
          <p:cNvSpPr>
            <a:spLocks noGrp="1" noChangeArrowheads="1"/>
          </p:cNvSpPr>
          <p:nvPr>
            <p:ph type="sldNum" sz="quarter" idx="5"/>
          </p:nvPr>
        </p:nvSpPr>
        <p:spPr>
          <a:ln/>
        </p:spPr>
        <p:txBody>
          <a:bodyPr/>
          <a:lstStyle/>
          <a:p>
            <a:fld id="{F76E364E-AE94-4FAA-A18A-6ADBBF888760}" type="slidenum">
              <a:rPr lang="fr-CA" altLang="fr-FR"/>
              <a:pPr/>
              <a:t>32</a:t>
            </a:fld>
            <a:endParaRPr lang="fr-CA" altLang="fr-FR"/>
          </a:p>
        </p:txBody>
      </p:sp>
      <p:sp>
        <p:nvSpPr>
          <p:cNvPr id="94210" name="Rectangle 2">
            <a:extLst>
              <a:ext uri="{FF2B5EF4-FFF2-40B4-BE49-F238E27FC236}">
                <a16:creationId xmlns:a16="http://schemas.microsoft.com/office/drawing/2014/main" id="{12E45697-2EB1-1E6D-3740-DEDF202AB4BF}"/>
              </a:ext>
            </a:extLst>
          </p:cNvPr>
          <p:cNvSpPr>
            <a:spLocks noRot="1" noChangeArrowheads="1" noTextEdit="1"/>
          </p:cNvSpPr>
          <p:nvPr>
            <p:ph type="sldImg"/>
          </p:nvPr>
        </p:nvSpPr>
        <p:spPr>
          <a:ln/>
        </p:spPr>
      </p:sp>
      <p:sp>
        <p:nvSpPr>
          <p:cNvPr id="94211" name="Rectangle 3">
            <a:extLst>
              <a:ext uri="{FF2B5EF4-FFF2-40B4-BE49-F238E27FC236}">
                <a16:creationId xmlns:a16="http://schemas.microsoft.com/office/drawing/2014/main" id="{5042A5FD-0A1E-4A2A-E70C-9ADE512513C4}"/>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1762B29-0566-C8CB-FFDF-F03FA382CC4A}"/>
              </a:ext>
            </a:extLst>
          </p:cNvPr>
          <p:cNvSpPr>
            <a:spLocks noGrp="1" noChangeArrowheads="1"/>
          </p:cNvSpPr>
          <p:nvPr>
            <p:ph type="sldNum" sz="quarter" idx="5"/>
          </p:nvPr>
        </p:nvSpPr>
        <p:spPr>
          <a:ln/>
        </p:spPr>
        <p:txBody>
          <a:bodyPr/>
          <a:lstStyle/>
          <a:p>
            <a:fld id="{7856D1EA-E872-407B-AEB9-3B76B611210E}" type="slidenum">
              <a:rPr lang="fr-CA" altLang="fr-FR"/>
              <a:pPr/>
              <a:t>4</a:t>
            </a:fld>
            <a:endParaRPr lang="fr-CA" altLang="fr-FR"/>
          </a:p>
        </p:txBody>
      </p:sp>
      <p:sp>
        <p:nvSpPr>
          <p:cNvPr id="61442" name="Rectangle 2">
            <a:extLst>
              <a:ext uri="{FF2B5EF4-FFF2-40B4-BE49-F238E27FC236}">
                <a16:creationId xmlns:a16="http://schemas.microsoft.com/office/drawing/2014/main" id="{041396D1-9113-A190-7F1A-A29A6D557ACB}"/>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ED39FC7D-E0FA-94A4-5034-515E750AB2DF}"/>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39C0B09-B480-DEA5-CFBC-237BD6F230C6}"/>
              </a:ext>
            </a:extLst>
          </p:cNvPr>
          <p:cNvSpPr>
            <a:spLocks noGrp="1" noChangeArrowheads="1"/>
          </p:cNvSpPr>
          <p:nvPr>
            <p:ph type="sldNum" sz="quarter" idx="5"/>
          </p:nvPr>
        </p:nvSpPr>
        <p:spPr>
          <a:ln/>
        </p:spPr>
        <p:txBody>
          <a:bodyPr/>
          <a:lstStyle/>
          <a:p>
            <a:fld id="{CB2ACB64-659D-461B-9309-24BD4E5360FB}" type="slidenum">
              <a:rPr lang="fr-CA" altLang="fr-FR"/>
              <a:pPr/>
              <a:t>5</a:t>
            </a:fld>
            <a:endParaRPr lang="fr-CA" altLang="fr-FR"/>
          </a:p>
        </p:txBody>
      </p:sp>
      <p:sp>
        <p:nvSpPr>
          <p:cNvPr id="62466" name="Rectangle 2">
            <a:extLst>
              <a:ext uri="{FF2B5EF4-FFF2-40B4-BE49-F238E27FC236}">
                <a16:creationId xmlns:a16="http://schemas.microsoft.com/office/drawing/2014/main" id="{1FFA246E-B969-BE23-498D-1BAE75DC8F6F}"/>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957A3B33-2C9A-7C25-E385-60CEFBBC9BFB}"/>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F60D454-CA9B-7D70-657C-7AD558E5EAB3}"/>
              </a:ext>
            </a:extLst>
          </p:cNvPr>
          <p:cNvSpPr>
            <a:spLocks noGrp="1" noChangeArrowheads="1"/>
          </p:cNvSpPr>
          <p:nvPr>
            <p:ph type="sldNum" sz="quarter" idx="5"/>
          </p:nvPr>
        </p:nvSpPr>
        <p:spPr>
          <a:ln/>
        </p:spPr>
        <p:txBody>
          <a:bodyPr/>
          <a:lstStyle/>
          <a:p>
            <a:fld id="{468DED60-76BC-45C0-8EC8-22C7520C890F}" type="slidenum">
              <a:rPr lang="fr-CA" altLang="fr-FR"/>
              <a:pPr/>
              <a:t>6</a:t>
            </a:fld>
            <a:endParaRPr lang="fr-CA" altLang="fr-FR"/>
          </a:p>
        </p:txBody>
      </p:sp>
      <p:sp>
        <p:nvSpPr>
          <p:cNvPr id="63490" name="Rectangle 2">
            <a:extLst>
              <a:ext uri="{FF2B5EF4-FFF2-40B4-BE49-F238E27FC236}">
                <a16:creationId xmlns:a16="http://schemas.microsoft.com/office/drawing/2014/main" id="{CC491705-7655-FF1C-4707-8A50AEC0F273}"/>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1F38AE95-2BCD-CDFE-CE3C-A87DE3A2ADC8}"/>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909046-0D76-CD4C-40F3-95944836CE0A}"/>
              </a:ext>
            </a:extLst>
          </p:cNvPr>
          <p:cNvSpPr>
            <a:spLocks noGrp="1" noChangeArrowheads="1"/>
          </p:cNvSpPr>
          <p:nvPr>
            <p:ph type="sldNum" sz="quarter" idx="5"/>
          </p:nvPr>
        </p:nvSpPr>
        <p:spPr>
          <a:ln/>
        </p:spPr>
        <p:txBody>
          <a:bodyPr/>
          <a:lstStyle/>
          <a:p>
            <a:fld id="{398385F5-3BDB-4DD2-A389-744B27DA2A90}" type="slidenum">
              <a:rPr lang="fr-CA" altLang="fr-FR"/>
              <a:pPr/>
              <a:t>7</a:t>
            </a:fld>
            <a:endParaRPr lang="fr-CA" altLang="fr-FR"/>
          </a:p>
        </p:txBody>
      </p:sp>
      <p:sp>
        <p:nvSpPr>
          <p:cNvPr id="64514" name="Rectangle 2">
            <a:extLst>
              <a:ext uri="{FF2B5EF4-FFF2-40B4-BE49-F238E27FC236}">
                <a16:creationId xmlns:a16="http://schemas.microsoft.com/office/drawing/2014/main" id="{BA7ECE5E-AC52-CB42-9541-45EE8E222F28}"/>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20F1171F-B9F0-891D-3F0C-67C5731193BA}"/>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07BCDC6-422F-9BE2-4F14-39BAB83A8183}"/>
              </a:ext>
            </a:extLst>
          </p:cNvPr>
          <p:cNvSpPr>
            <a:spLocks noGrp="1" noChangeArrowheads="1"/>
          </p:cNvSpPr>
          <p:nvPr>
            <p:ph type="sldNum" sz="quarter" idx="5"/>
          </p:nvPr>
        </p:nvSpPr>
        <p:spPr>
          <a:ln/>
        </p:spPr>
        <p:txBody>
          <a:bodyPr/>
          <a:lstStyle/>
          <a:p>
            <a:fld id="{13D21118-E05B-4A86-BAB4-916CFF9DD097}" type="slidenum">
              <a:rPr lang="fr-CA" altLang="fr-FR"/>
              <a:pPr/>
              <a:t>8</a:t>
            </a:fld>
            <a:endParaRPr lang="fr-CA" altLang="fr-FR"/>
          </a:p>
        </p:txBody>
      </p:sp>
      <p:sp>
        <p:nvSpPr>
          <p:cNvPr id="65538" name="Rectangle 2">
            <a:extLst>
              <a:ext uri="{FF2B5EF4-FFF2-40B4-BE49-F238E27FC236}">
                <a16:creationId xmlns:a16="http://schemas.microsoft.com/office/drawing/2014/main" id="{F9DE62BB-91A8-945D-BEA1-77976D9F087B}"/>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98DE5A2E-03CA-DDCF-0529-D32B702C6D3B}"/>
              </a:ext>
            </a:extLst>
          </p:cNvPr>
          <p:cNvSpPr>
            <a:spLocks noGrp="1" noChangeArrowheads="1"/>
          </p:cNvSpPr>
          <p:nvPr>
            <p:ph type="body" idx="1"/>
          </p:nvPr>
        </p:nvSpPr>
        <p:spPr/>
        <p:txBody>
          <a:bodyPr/>
          <a:lstStyle/>
          <a:p>
            <a:endParaRPr lang="fr-CA"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9A05DEF-336E-4050-A575-7E5762DEC9CE}"/>
              </a:ext>
            </a:extLst>
          </p:cNvPr>
          <p:cNvSpPr>
            <a:spLocks noGrp="1" noChangeArrowheads="1"/>
          </p:cNvSpPr>
          <p:nvPr>
            <p:ph type="sldNum" sz="quarter" idx="5"/>
          </p:nvPr>
        </p:nvSpPr>
        <p:spPr>
          <a:ln/>
        </p:spPr>
        <p:txBody>
          <a:bodyPr/>
          <a:lstStyle/>
          <a:p>
            <a:fld id="{7A32C7B7-6E20-4441-8F64-98EA7E5FCB8D}" type="slidenum">
              <a:rPr lang="fr-CA" altLang="fr-FR"/>
              <a:pPr/>
              <a:t>9</a:t>
            </a:fld>
            <a:endParaRPr lang="fr-CA" altLang="fr-FR"/>
          </a:p>
        </p:txBody>
      </p:sp>
      <p:sp>
        <p:nvSpPr>
          <p:cNvPr id="66562" name="Rectangle 2">
            <a:extLst>
              <a:ext uri="{FF2B5EF4-FFF2-40B4-BE49-F238E27FC236}">
                <a16:creationId xmlns:a16="http://schemas.microsoft.com/office/drawing/2014/main" id="{1DE075F2-0A36-7DB2-C41B-D28D3C4BCC72}"/>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6B46DF29-BE19-64A5-4ED8-25E26ABFFDBC}"/>
              </a:ext>
            </a:extLst>
          </p:cNvPr>
          <p:cNvSpPr>
            <a:spLocks noGrp="1" noChangeArrowheads="1"/>
          </p:cNvSpPr>
          <p:nvPr>
            <p:ph type="body" idx="1"/>
          </p:nvPr>
        </p:nvSpPr>
        <p:spPr/>
        <p:txBody>
          <a:bodyPr/>
          <a:lstStyle/>
          <a:p>
            <a:endParaRPr lang="fr-CA"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7D16E1-5574-A26A-6445-639F2E988510}"/>
              </a:ext>
            </a:extLst>
          </p:cNvPr>
          <p:cNvSpPr>
            <a:spLocks noGrp="1" noChangeArrowheads="1"/>
          </p:cNvSpPr>
          <p:nvPr>
            <p:ph type="ctrTitle"/>
          </p:nvPr>
        </p:nvSpPr>
        <p:spPr>
          <a:xfrm>
            <a:off x="838200" y="1143000"/>
            <a:ext cx="7772400" cy="2155825"/>
          </a:xfrm>
        </p:spPr>
        <p:txBody>
          <a:bodyPr/>
          <a:lstStyle>
            <a:lvl1pPr>
              <a:defRPr sz="5400" b="1"/>
            </a:lvl1pPr>
          </a:lstStyle>
          <a:p>
            <a:pPr lvl="0"/>
            <a:r>
              <a:rPr lang="en-US" altLang="fr-FR" noProof="0"/>
              <a:t>Click to edit Master title style</a:t>
            </a:r>
          </a:p>
        </p:txBody>
      </p:sp>
      <p:sp>
        <p:nvSpPr>
          <p:cNvPr id="4099" name="Rectangle 3">
            <a:extLst>
              <a:ext uri="{FF2B5EF4-FFF2-40B4-BE49-F238E27FC236}">
                <a16:creationId xmlns:a16="http://schemas.microsoft.com/office/drawing/2014/main" id="{6B2C027C-0913-D8E9-8625-482FC88E8088}"/>
              </a:ext>
            </a:extLst>
          </p:cNvPr>
          <p:cNvSpPr>
            <a:spLocks noGrp="1" noChangeArrowheads="1"/>
          </p:cNvSpPr>
          <p:nvPr>
            <p:ph type="subTitle" idx="1"/>
          </p:nvPr>
        </p:nvSpPr>
        <p:spPr>
          <a:xfrm>
            <a:off x="1447800" y="3886200"/>
            <a:ext cx="6400800" cy="14478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sz="4400"/>
            </a:lvl1pPr>
          </a:lstStyle>
          <a:p>
            <a:pPr lvl="0"/>
            <a:r>
              <a:rPr lang="en-US" altLang="fr-FR" noProof="0"/>
              <a:t>Click to edit Master subtitle style</a:t>
            </a:r>
          </a:p>
        </p:txBody>
      </p:sp>
      <p:sp>
        <p:nvSpPr>
          <p:cNvPr id="4100" name="Rectangle 4">
            <a:extLst>
              <a:ext uri="{FF2B5EF4-FFF2-40B4-BE49-F238E27FC236}">
                <a16:creationId xmlns:a16="http://schemas.microsoft.com/office/drawing/2014/main" id="{AADCD3CA-DADD-F157-6543-6851575C51A6}"/>
              </a:ext>
            </a:extLst>
          </p:cNvPr>
          <p:cNvSpPr>
            <a:spLocks noGrp="1" noChangeArrowheads="1"/>
          </p:cNvSpPr>
          <p:nvPr>
            <p:ph type="dt" sz="half" idx="2"/>
          </p:nvPr>
        </p:nvSpPr>
        <p:spPr>
          <a:xfrm>
            <a:off x="457200" y="6245225"/>
            <a:ext cx="2133600" cy="476250"/>
          </a:xfrm>
        </p:spPr>
        <p:txBody>
          <a:bodyPr/>
          <a:lstStyle>
            <a:lvl1pPr>
              <a:defRPr sz="1800">
                <a:latin typeface="+mn-lt"/>
              </a:defRPr>
            </a:lvl1pPr>
          </a:lstStyle>
          <a:p>
            <a:endParaRPr lang="en-US" altLang="fr-FR"/>
          </a:p>
        </p:txBody>
      </p:sp>
      <p:sp>
        <p:nvSpPr>
          <p:cNvPr id="4101" name="Rectangle 5">
            <a:extLst>
              <a:ext uri="{FF2B5EF4-FFF2-40B4-BE49-F238E27FC236}">
                <a16:creationId xmlns:a16="http://schemas.microsoft.com/office/drawing/2014/main" id="{4B4F6E6E-C979-ECA1-8B7D-87022A3DDAE0}"/>
              </a:ext>
            </a:extLst>
          </p:cNvPr>
          <p:cNvSpPr>
            <a:spLocks noGrp="1" noChangeArrowheads="1"/>
          </p:cNvSpPr>
          <p:nvPr>
            <p:ph type="ftr" sz="quarter" idx="3"/>
          </p:nvPr>
        </p:nvSpPr>
        <p:spPr>
          <a:xfrm>
            <a:off x="3124200" y="6245225"/>
            <a:ext cx="2895600" cy="476250"/>
          </a:xfrm>
        </p:spPr>
        <p:txBody>
          <a:bodyPr/>
          <a:lstStyle>
            <a:lvl1pPr>
              <a:defRPr sz="1800">
                <a:latin typeface="+mn-lt"/>
              </a:defRPr>
            </a:lvl1pPr>
          </a:lstStyle>
          <a:p>
            <a:endParaRPr lang="en-US" altLang="fr-FR"/>
          </a:p>
        </p:txBody>
      </p:sp>
      <p:sp>
        <p:nvSpPr>
          <p:cNvPr id="4102" name="Rectangle 6">
            <a:extLst>
              <a:ext uri="{FF2B5EF4-FFF2-40B4-BE49-F238E27FC236}">
                <a16:creationId xmlns:a16="http://schemas.microsoft.com/office/drawing/2014/main" id="{0025A3C2-FA64-17D7-621A-946BA98E2A31}"/>
              </a:ext>
            </a:extLst>
          </p:cNvPr>
          <p:cNvSpPr>
            <a:spLocks noGrp="1" noChangeArrowheads="1"/>
          </p:cNvSpPr>
          <p:nvPr>
            <p:ph type="sldNum" sz="quarter" idx="4"/>
          </p:nvPr>
        </p:nvSpPr>
        <p:spPr>
          <a:xfrm>
            <a:off x="6553200" y="6245225"/>
            <a:ext cx="2133600" cy="476250"/>
          </a:xfrm>
        </p:spPr>
        <p:txBody>
          <a:bodyPr/>
          <a:lstStyle>
            <a:lvl1pPr>
              <a:defRPr sz="1800">
                <a:latin typeface="+mn-lt"/>
              </a:defRPr>
            </a:lvl1pPr>
          </a:lstStyle>
          <a:p>
            <a:fld id="{8575BCB6-70F1-45ED-B03C-962446C81414}" type="slidenum">
              <a:rPr lang="en-US" altLang="fr-FR"/>
              <a:pPr/>
              <a:t>‹N°›</a:t>
            </a:fld>
            <a:endParaRPr lang="en-US"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AF8AD-5E75-2FBE-60A0-11D0807A36A8}"/>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091F522-9C5F-58BA-0ECA-E56761B7312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49D8198-682F-874B-183A-8E1292F99138}"/>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1E12F890-FA20-8FB2-5930-3770CA44D6E2}"/>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AD7C3E29-59FB-74EE-78FC-1ED2B5851436}"/>
              </a:ext>
            </a:extLst>
          </p:cNvPr>
          <p:cNvSpPr>
            <a:spLocks noGrp="1"/>
          </p:cNvSpPr>
          <p:nvPr>
            <p:ph type="sldNum" sz="quarter" idx="12"/>
          </p:nvPr>
        </p:nvSpPr>
        <p:spPr/>
        <p:txBody>
          <a:bodyPr/>
          <a:lstStyle>
            <a:lvl1pPr>
              <a:defRPr/>
            </a:lvl1pPr>
          </a:lstStyle>
          <a:p>
            <a:fld id="{E34E729C-4E07-44CE-BB2E-E905ABFDF6DE}" type="slidenum">
              <a:rPr lang="en-US" altLang="fr-FR"/>
              <a:pPr/>
              <a:t>‹N°›</a:t>
            </a:fld>
            <a:endParaRPr lang="en-US" altLang="fr-FR"/>
          </a:p>
        </p:txBody>
      </p:sp>
    </p:spTree>
    <p:extLst>
      <p:ext uri="{BB962C8B-B14F-4D97-AF65-F5344CB8AC3E}">
        <p14:creationId xmlns:p14="http://schemas.microsoft.com/office/powerpoint/2010/main" val="274347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FB8ECA-C683-4279-CBC9-E31EB636189D}"/>
              </a:ext>
            </a:extLst>
          </p:cNvPr>
          <p:cNvSpPr>
            <a:spLocks noGrp="1"/>
          </p:cNvSpPr>
          <p:nvPr>
            <p:ph type="title" orient="vert"/>
          </p:nvPr>
        </p:nvSpPr>
        <p:spPr>
          <a:xfrm>
            <a:off x="6629400" y="274638"/>
            <a:ext cx="2057400" cy="5851525"/>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C134743-B06F-6D9F-6D49-DB9D90B743DC}"/>
              </a:ext>
            </a:extLst>
          </p:cNvPr>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E6B55E36-6A5A-D5B1-F84B-669FB19FBEF1}"/>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53D7484A-D84A-42E9-1D7E-B2A5BC2A7D1E}"/>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3D05BF32-2632-0C47-FA5B-BCFD8BF2AC18}"/>
              </a:ext>
            </a:extLst>
          </p:cNvPr>
          <p:cNvSpPr>
            <a:spLocks noGrp="1"/>
          </p:cNvSpPr>
          <p:nvPr>
            <p:ph type="sldNum" sz="quarter" idx="12"/>
          </p:nvPr>
        </p:nvSpPr>
        <p:spPr/>
        <p:txBody>
          <a:bodyPr/>
          <a:lstStyle>
            <a:lvl1pPr>
              <a:defRPr/>
            </a:lvl1pPr>
          </a:lstStyle>
          <a:p>
            <a:fld id="{33624C50-1BD8-40CF-AA19-23C21161632C}" type="slidenum">
              <a:rPr lang="en-US" altLang="fr-FR"/>
              <a:pPr/>
              <a:t>‹N°›</a:t>
            </a:fld>
            <a:endParaRPr lang="en-US" altLang="fr-FR"/>
          </a:p>
        </p:txBody>
      </p:sp>
    </p:spTree>
    <p:extLst>
      <p:ext uri="{BB962C8B-B14F-4D97-AF65-F5344CB8AC3E}">
        <p14:creationId xmlns:p14="http://schemas.microsoft.com/office/powerpoint/2010/main" val="72736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8BD1A-1581-7F7E-735E-B43CDF0B1E5F}"/>
              </a:ext>
            </a:extLst>
          </p:cNvPr>
          <p:cNvSpPr>
            <a:spLocks noGrp="1"/>
          </p:cNvSpPr>
          <p:nvPr>
            <p:ph type="title"/>
          </p:nvPr>
        </p:nvSpPr>
        <p:spPr>
          <a:xfrm>
            <a:off x="457200" y="274638"/>
            <a:ext cx="8229600" cy="1143000"/>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EC29567D-9A83-C2F7-7B43-EDAB30A0B75C}"/>
              </a:ext>
            </a:extLst>
          </p:cNvPr>
          <p:cNvSpPr>
            <a:spLocks noGrp="1"/>
          </p:cNvSpPr>
          <p:nvPr>
            <p:ph type="body"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0D6DBFF-744B-0CA6-B3C8-649B8134D362}"/>
              </a:ext>
            </a:extLst>
          </p:cNvPr>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75EB8EB7-F459-9EB8-D55C-5A38C7BF3883}"/>
              </a:ext>
            </a:extLst>
          </p:cNvPr>
          <p:cNvSpPr>
            <a:spLocks noGrp="1"/>
          </p:cNvSpPr>
          <p:nvPr>
            <p:ph type="dt" sz="half" idx="10"/>
          </p:nvPr>
        </p:nvSpPr>
        <p:spPr>
          <a:xfrm>
            <a:off x="0" y="6629400"/>
            <a:ext cx="2133600" cy="228600"/>
          </a:xfrm>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99D60E3E-07F4-51F9-0E0F-82C0D5BCFAF3}"/>
              </a:ext>
            </a:extLst>
          </p:cNvPr>
          <p:cNvSpPr>
            <a:spLocks noGrp="1"/>
          </p:cNvSpPr>
          <p:nvPr>
            <p:ph type="ftr" sz="quarter" idx="11"/>
          </p:nvPr>
        </p:nvSpPr>
        <p:spPr>
          <a:xfrm>
            <a:off x="2286000" y="6629400"/>
            <a:ext cx="4876800" cy="228600"/>
          </a:xfrm>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A3D22C8E-DEBE-12DE-6D47-3158C6EA6C00}"/>
              </a:ext>
            </a:extLst>
          </p:cNvPr>
          <p:cNvSpPr>
            <a:spLocks noGrp="1"/>
          </p:cNvSpPr>
          <p:nvPr>
            <p:ph type="sldNum" sz="quarter" idx="12"/>
          </p:nvPr>
        </p:nvSpPr>
        <p:spPr>
          <a:xfrm>
            <a:off x="8077200" y="6629400"/>
            <a:ext cx="1066800" cy="228600"/>
          </a:xfrm>
        </p:spPr>
        <p:txBody>
          <a:bodyPr/>
          <a:lstStyle>
            <a:lvl1pPr>
              <a:defRPr/>
            </a:lvl1pPr>
          </a:lstStyle>
          <a:p>
            <a:fld id="{63F39C12-792B-497C-AA62-3EDD408E67DD}" type="slidenum">
              <a:rPr lang="en-US" altLang="fr-FR"/>
              <a:pPr/>
              <a:t>‹N°›</a:t>
            </a:fld>
            <a:endParaRPr lang="en-US" altLang="fr-FR"/>
          </a:p>
        </p:txBody>
      </p:sp>
    </p:spTree>
    <p:extLst>
      <p:ext uri="{BB962C8B-B14F-4D97-AF65-F5344CB8AC3E}">
        <p14:creationId xmlns:p14="http://schemas.microsoft.com/office/powerpoint/2010/main" val="150444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9F7007-B980-E81E-E5A5-55626841B235}"/>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2323961-5FE5-07A9-6335-1738105F23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05893F7C-02B2-63E6-5EF0-449A2B6C9B8A}"/>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3CD30A4D-C95B-3174-8690-5E0683D1C509}"/>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1D738A0C-7316-339D-9179-62E4D33798E4}"/>
              </a:ext>
            </a:extLst>
          </p:cNvPr>
          <p:cNvSpPr>
            <a:spLocks noGrp="1"/>
          </p:cNvSpPr>
          <p:nvPr>
            <p:ph type="sldNum" sz="quarter" idx="12"/>
          </p:nvPr>
        </p:nvSpPr>
        <p:spPr/>
        <p:txBody>
          <a:bodyPr/>
          <a:lstStyle>
            <a:lvl1pPr>
              <a:defRPr/>
            </a:lvl1pPr>
          </a:lstStyle>
          <a:p>
            <a:fld id="{98F27567-19FE-4798-A3E9-98CD77AB2395}" type="slidenum">
              <a:rPr lang="en-US" altLang="fr-FR"/>
              <a:pPr/>
              <a:t>‹N°›</a:t>
            </a:fld>
            <a:endParaRPr lang="en-US" altLang="fr-FR"/>
          </a:p>
        </p:txBody>
      </p:sp>
    </p:spTree>
    <p:extLst>
      <p:ext uri="{BB962C8B-B14F-4D97-AF65-F5344CB8AC3E}">
        <p14:creationId xmlns:p14="http://schemas.microsoft.com/office/powerpoint/2010/main" val="274424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6DEA6-37B4-5E4E-C9EF-98B33595CE4B}"/>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941AFB1-2255-0162-D76E-8EC6332FB15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18097C5-869B-ED81-8914-FEFEB8EA902E}"/>
              </a:ext>
            </a:extLst>
          </p:cNvPr>
          <p:cNvSpPr>
            <a:spLocks noGrp="1"/>
          </p:cNvSpPr>
          <p:nvPr>
            <p:ph type="dt" sz="half" idx="10"/>
          </p:nvPr>
        </p:nvSpPr>
        <p:spPr/>
        <p:txBody>
          <a:bodyPr/>
          <a:lstStyle>
            <a:lvl1pPr>
              <a:defRPr/>
            </a:lvl1pPr>
          </a:lstStyle>
          <a:p>
            <a:endParaRPr lang="en-US" altLang="fr-FR"/>
          </a:p>
        </p:txBody>
      </p:sp>
      <p:sp>
        <p:nvSpPr>
          <p:cNvPr id="5" name="Espace réservé du pied de page 4">
            <a:extLst>
              <a:ext uri="{FF2B5EF4-FFF2-40B4-BE49-F238E27FC236}">
                <a16:creationId xmlns:a16="http://schemas.microsoft.com/office/drawing/2014/main" id="{23BB197F-F791-DE0C-AD2B-B3AA20D32CCA}"/>
              </a:ext>
            </a:extLst>
          </p:cNvPr>
          <p:cNvSpPr>
            <a:spLocks noGrp="1"/>
          </p:cNvSpPr>
          <p:nvPr>
            <p:ph type="ftr" sz="quarter" idx="11"/>
          </p:nvPr>
        </p:nvSpPr>
        <p:spPr/>
        <p:txBody>
          <a:bodyPr/>
          <a:lstStyle>
            <a:lvl1pPr>
              <a:defRPr/>
            </a:lvl1pPr>
          </a:lstStyle>
          <a:p>
            <a:endParaRPr lang="en-US" altLang="fr-FR"/>
          </a:p>
        </p:txBody>
      </p:sp>
      <p:sp>
        <p:nvSpPr>
          <p:cNvPr id="6" name="Espace réservé du numéro de diapositive 5">
            <a:extLst>
              <a:ext uri="{FF2B5EF4-FFF2-40B4-BE49-F238E27FC236}">
                <a16:creationId xmlns:a16="http://schemas.microsoft.com/office/drawing/2014/main" id="{C7A292CE-F9CF-A773-D07D-EFF6B7A8CC94}"/>
              </a:ext>
            </a:extLst>
          </p:cNvPr>
          <p:cNvSpPr>
            <a:spLocks noGrp="1"/>
          </p:cNvSpPr>
          <p:nvPr>
            <p:ph type="sldNum" sz="quarter" idx="12"/>
          </p:nvPr>
        </p:nvSpPr>
        <p:spPr/>
        <p:txBody>
          <a:bodyPr/>
          <a:lstStyle>
            <a:lvl1pPr>
              <a:defRPr/>
            </a:lvl1pPr>
          </a:lstStyle>
          <a:p>
            <a:fld id="{C59FA99C-3B6C-448F-9F9F-D9FDE5DB314B}" type="slidenum">
              <a:rPr lang="en-US" altLang="fr-FR"/>
              <a:pPr/>
              <a:t>‹N°›</a:t>
            </a:fld>
            <a:endParaRPr lang="en-US" altLang="fr-FR"/>
          </a:p>
        </p:txBody>
      </p:sp>
    </p:spTree>
    <p:extLst>
      <p:ext uri="{BB962C8B-B14F-4D97-AF65-F5344CB8AC3E}">
        <p14:creationId xmlns:p14="http://schemas.microsoft.com/office/powerpoint/2010/main" val="146262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4490E6-2151-B528-227E-9DAF1E99689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57AA70D-1D0E-08C0-0618-395409073CFC}"/>
              </a:ext>
            </a:extLst>
          </p:cNvPr>
          <p:cNvSpPr>
            <a:spLocks noGrp="1"/>
          </p:cNvSpPr>
          <p:nvPr>
            <p:ph sz="half" idx="1"/>
          </p:nvPr>
        </p:nvSpPr>
        <p:spPr>
          <a:xfrm>
            <a:off x="457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763ED773-F7DF-8E33-49A7-99129B4170EF}"/>
              </a:ext>
            </a:extLst>
          </p:cNvPr>
          <p:cNvSpPr>
            <a:spLocks noGrp="1"/>
          </p:cNvSpPr>
          <p:nvPr>
            <p:ph sz="half" idx="2"/>
          </p:nvPr>
        </p:nvSpPr>
        <p:spPr>
          <a:xfrm>
            <a:off x="4648200" y="1600200"/>
            <a:ext cx="4038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38CF1E75-CAF7-1EF8-2ED4-F0DDC8D9D6F2}"/>
              </a:ext>
            </a:extLst>
          </p:cNvPr>
          <p:cNvSpPr>
            <a:spLocks noGrp="1"/>
          </p:cNvSpPr>
          <p:nvPr>
            <p:ph type="dt" sz="half" idx="10"/>
          </p:nvPr>
        </p:nvSpPr>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DA96311E-3268-6489-9019-1D82AAE8BE9F}"/>
              </a:ext>
            </a:extLst>
          </p:cNvPr>
          <p:cNvSpPr>
            <a:spLocks noGrp="1"/>
          </p:cNvSpPr>
          <p:nvPr>
            <p:ph type="ftr" sz="quarter" idx="11"/>
          </p:nvPr>
        </p:nvSpPr>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3F83366D-786E-98FC-8107-31559BC4130F}"/>
              </a:ext>
            </a:extLst>
          </p:cNvPr>
          <p:cNvSpPr>
            <a:spLocks noGrp="1"/>
          </p:cNvSpPr>
          <p:nvPr>
            <p:ph type="sldNum" sz="quarter" idx="12"/>
          </p:nvPr>
        </p:nvSpPr>
        <p:spPr/>
        <p:txBody>
          <a:bodyPr/>
          <a:lstStyle>
            <a:lvl1pPr>
              <a:defRPr/>
            </a:lvl1pPr>
          </a:lstStyle>
          <a:p>
            <a:fld id="{1B6A605F-982A-4A01-878E-8E7B8B6BA2EE}" type="slidenum">
              <a:rPr lang="en-US" altLang="fr-FR"/>
              <a:pPr/>
              <a:t>‹N°›</a:t>
            </a:fld>
            <a:endParaRPr lang="en-US" altLang="fr-FR"/>
          </a:p>
        </p:txBody>
      </p:sp>
    </p:spTree>
    <p:extLst>
      <p:ext uri="{BB962C8B-B14F-4D97-AF65-F5344CB8AC3E}">
        <p14:creationId xmlns:p14="http://schemas.microsoft.com/office/powerpoint/2010/main" val="1615919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F1D8A-5D9D-CBC4-317B-EBDA8628B87E}"/>
              </a:ext>
            </a:extLst>
          </p:cNvPr>
          <p:cNvSpPr>
            <a:spLocks noGrp="1"/>
          </p:cNvSpPr>
          <p:nvPr>
            <p:ph type="title"/>
          </p:nvPr>
        </p:nvSpPr>
        <p:spPr>
          <a:xfrm>
            <a:off x="630238" y="365125"/>
            <a:ext cx="78867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DC3FFE7-3275-E0BB-3917-87D8DD79AC9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8743739-77E4-4F91-6E6D-7DB00A243CA5}"/>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60CAA24C-6D15-528B-B90B-E79A1068E66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1318544-37AC-D797-4281-DB6A42052E9D}"/>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DA2AF23-E16D-B976-759D-E54783F745EB}"/>
              </a:ext>
            </a:extLst>
          </p:cNvPr>
          <p:cNvSpPr>
            <a:spLocks noGrp="1"/>
          </p:cNvSpPr>
          <p:nvPr>
            <p:ph type="dt" sz="half" idx="10"/>
          </p:nvPr>
        </p:nvSpPr>
        <p:spPr/>
        <p:txBody>
          <a:bodyPr/>
          <a:lstStyle>
            <a:lvl1pPr>
              <a:defRPr/>
            </a:lvl1pPr>
          </a:lstStyle>
          <a:p>
            <a:endParaRPr lang="en-US" altLang="fr-FR"/>
          </a:p>
        </p:txBody>
      </p:sp>
      <p:sp>
        <p:nvSpPr>
          <p:cNvPr id="8" name="Espace réservé du pied de page 7">
            <a:extLst>
              <a:ext uri="{FF2B5EF4-FFF2-40B4-BE49-F238E27FC236}">
                <a16:creationId xmlns:a16="http://schemas.microsoft.com/office/drawing/2014/main" id="{9AF8FD6D-C8F7-1F43-2578-9F953FFCCE8B}"/>
              </a:ext>
            </a:extLst>
          </p:cNvPr>
          <p:cNvSpPr>
            <a:spLocks noGrp="1"/>
          </p:cNvSpPr>
          <p:nvPr>
            <p:ph type="ftr" sz="quarter" idx="11"/>
          </p:nvPr>
        </p:nvSpPr>
        <p:spPr/>
        <p:txBody>
          <a:bodyPr/>
          <a:lstStyle>
            <a:lvl1pPr>
              <a:defRPr/>
            </a:lvl1pPr>
          </a:lstStyle>
          <a:p>
            <a:endParaRPr lang="en-US" altLang="fr-FR"/>
          </a:p>
        </p:txBody>
      </p:sp>
      <p:sp>
        <p:nvSpPr>
          <p:cNvPr id="9" name="Espace réservé du numéro de diapositive 8">
            <a:extLst>
              <a:ext uri="{FF2B5EF4-FFF2-40B4-BE49-F238E27FC236}">
                <a16:creationId xmlns:a16="http://schemas.microsoft.com/office/drawing/2014/main" id="{1AAC945B-370F-A88B-BAF6-BBB7C0BB6E92}"/>
              </a:ext>
            </a:extLst>
          </p:cNvPr>
          <p:cNvSpPr>
            <a:spLocks noGrp="1"/>
          </p:cNvSpPr>
          <p:nvPr>
            <p:ph type="sldNum" sz="quarter" idx="12"/>
          </p:nvPr>
        </p:nvSpPr>
        <p:spPr/>
        <p:txBody>
          <a:bodyPr/>
          <a:lstStyle>
            <a:lvl1pPr>
              <a:defRPr/>
            </a:lvl1pPr>
          </a:lstStyle>
          <a:p>
            <a:fld id="{1627E840-88FB-4FE9-8FC0-6C280E5982F4}" type="slidenum">
              <a:rPr lang="en-US" altLang="fr-FR"/>
              <a:pPr/>
              <a:t>‹N°›</a:t>
            </a:fld>
            <a:endParaRPr lang="en-US" altLang="fr-FR"/>
          </a:p>
        </p:txBody>
      </p:sp>
    </p:spTree>
    <p:extLst>
      <p:ext uri="{BB962C8B-B14F-4D97-AF65-F5344CB8AC3E}">
        <p14:creationId xmlns:p14="http://schemas.microsoft.com/office/powerpoint/2010/main" val="86850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3C6D5E-4E80-E8BA-5BE0-6A7E3038D2E3}"/>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C7C2F138-E36C-CF2B-CADC-777C3FCC0AAC}"/>
              </a:ext>
            </a:extLst>
          </p:cNvPr>
          <p:cNvSpPr>
            <a:spLocks noGrp="1"/>
          </p:cNvSpPr>
          <p:nvPr>
            <p:ph type="dt" sz="half" idx="10"/>
          </p:nvPr>
        </p:nvSpPr>
        <p:spPr/>
        <p:txBody>
          <a:bodyPr/>
          <a:lstStyle>
            <a:lvl1pPr>
              <a:defRPr/>
            </a:lvl1pPr>
          </a:lstStyle>
          <a:p>
            <a:endParaRPr lang="en-US" altLang="fr-FR"/>
          </a:p>
        </p:txBody>
      </p:sp>
      <p:sp>
        <p:nvSpPr>
          <p:cNvPr id="4" name="Espace réservé du pied de page 3">
            <a:extLst>
              <a:ext uri="{FF2B5EF4-FFF2-40B4-BE49-F238E27FC236}">
                <a16:creationId xmlns:a16="http://schemas.microsoft.com/office/drawing/2014/main" id="{E8212371-BB94-ADF6-19A7-3B271EFAA6F4}"/>
              </a:ext>
            </a:extLst>
          </p:cNvPr>
          <p:cNvSpPr>
            <a:spLocks noGrp="1"/>
          </p:cNvSpPr>
          <p:nvPr>
            <p:ph type="ftr" sz="quarter" idx="11"/>
          </p:nvPr>
        </p:nvSpPr>
        <p:spPr/>
        <p:txBody>
          <a:bodyPr/>
          <a:lstStyle>
            <a:lvl1pPr>
              <a:defRPr/>
            </a:lvl1pPr>
          </a:lstStyle>
          <a:p>
            <a:endParaRPr lang="en-US" altLang="fr-FR"/>
          </a:p>
        </p:txBody>
      </p:sp>
      <p:sp>
        <p:nvSpPr>
          <p:cNvPr id="5" name="Espace réservé du numéro de diapositive 4">
            <a:extLst>
              <a:ext uri="{FF2B5EF4-FFF2-40B4-BE49-F238E27FC236}">
                <a16:creationId xmlns:a16="http://schemas.microsoft.com/office/drawing/2014/main" id="{AA43408E-F360-A10F-153E-3046D2403CFE}"/>
              </a:ext>
            </a:extLst>
          </p:cNvPr>
          <p:cNvSpPr>
            <a:spLocks noGrp="1"/>
          </p:cNvSpPr>
          <p:nvPr>
            <p:ph type="sldNum" sz="quarter" idx="12"/>
          </p:nvPr>
        </p:nvSpPr>
        <p:spPr/>
        <p:txBody>
          <a:bodyPr/>
          <a:lstStyle>
            <a:lvl1pPr>
              <a:defRPr/>
            </a:lvl1pPr>
          </a:lstStyle>
          <a:p>
            <a:fld id="{DF40417A-C942-48A7-AAF4-F41E6ECBCE5A}" type="slidenum">
              <a:rPr lang="en-US" altLang="fr-FR"/>
              <a:pPr/>
              <a:t>‹N°›</a:t>
            </a:fld>
            <a:endParaRPr lang="en-US" altLang="fr-FR"/>
          </a:p>
        </p:txBody>
      </p:sp>
    </p:spTree>
    <p:extLst>
      <p:ext uri="{BB962C8B-B14F-4D97-AF65-F5344CB8AC3E}">
        <p14:creationId xmlns:p14="http://schemas.microsoft.com/office/powerpoint/2010/main" val="174711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0EC68A5-522F-4385-A43A-06CC65CBC232}"/>
              </a:ext>
            </a:extLst>
          </p:cNvPr>
          <p:cNvSpPr>
            <a:spLocks noGrp="1"/>
          </p:cNvSpPr>
          <p:nvPr>
            <p:ph type="dt" sz="half" idx="10"/>
          </p:nvPr>
        </p:nvSpPr>
        <p:spPr/>
        <p:txBody>
          <a:bodyPr/>
          <a:lstStyle>
            <a:lvl1pPr>
              <a:defRPr/>
            </a:lvl1pPr>
          </a:lstStyle>
          <a:p>
            <a:endParaRPr lang="en-US" altLang="fr-FR"/>
          </a:p>
        </p:txBody>
      </p:sp>
      <p:sp>
        <p:nvSpPr>
          <p:cNvPr id="3" name="Espace réservé du pied de page 2">
            <a:extLst>
              <a:ext uri="{FF2B5EF4-FFF2-40B4-BE49-F238E27FC236}">
                <a16:creationId xmlns:a16="http://schemas.microsoft.com/office/drawing/2014/main" id="{42F166CC-AFE8-3985-3C6F-A53AA7B23005}"/>
              </a:ext>
            </a:extLst>
          </p:cNvPr>
          <p:cNvSpPr>
            <a:spLocks noGrp="1"/>
          </p:cNvSpPr>
          <p:nvPr>
            <p:ph type="ftr" sz="quarter" idx="11"/>
          </p:nvPr>
        </p:nvSpPr>
        <p:spPr/>
        <p:txBody>
          <a:bodyPr/>
          <a:lstStyle>
            <a:lvl1pPr>
              <a:defRPr/>
            </a:lvl1pPr>
          </a:lstStyle>
          <a:p>
            <a:endParaRPr lang="en-US" altLang="fr-FR"/>
          </a:p>
        </p:txBody>
      </p:sp>
      <p:sp>
        <p:nvSpPr>
          <p:cNvPr id="4" name="Espace réservé du numéro de diapositive 3">
            <a:extLst>
              <a:ext uri="{FF2B5EF4-FFF2-40B4-BE49-F238E27FC236}">
                <a16:creationId xmlns:a16="http://schemas.microsoft.com/office/drawing/2014/main" id="{4A5AFDAF-4516-09D7-5FC3-3F4932DF876C}"/>
              </a:ext>
            </a:extLst>
          </p:cNvPr>
          <p:cNvSpPr>
            <a:spLocks noGrp="1"/>
          </p:cNvSpPr>
          <p:nvPr>
            <p:ph type="sldNum" sz="quarter" idx="12"/>
          </p:nvPr>
        </p:nvSpPr>
        <p:spPr/>
        <p:txBody>
          <a:bodyPr/>
          <a:lstStyle>
            <a:lvl1pPr>
              <a:defRPr/>
            </a:lvl1pPr>
          </a:lstStyle>
          <a:p>
            <a:fld id="{82EFE86D-B663-4F94-AEEF-F38E48B59596}" type="slidenum">
              <a:rPr lang="en-US" altLang="fr-FR"/>
              <a:pPr/>
              <a:t>‹N°›</a:t>
            </a:fld>
            <a:endParaRPr lang="en-US" altLang="fr-FR"/>
          </a:p>
        </p:txBody>
      </p:sp>
    </p:spTree>
    <p:extLst>
      <p:ext uri="{BB962C8B-B14F-4D97-AF65-F5344CB8AC3E}">
        <p14:creationId xmlns:p14="http://schemas.microsoft.com/office/powerpoint/2010/main" val="375520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93EC4-01C6-38E0-4FD5-0829BD2C8C76}"/>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25900C2D-8E49-48B0-7E6C-FE0D56C469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2AB2FD22-603B-EE40-B6A6-F825AFE513C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36C1FD-8545-C883-831D-6E8B5E6C05FD}"/>
              </a:ext>
            </a:extLst>
          </p:cNvPr>
          <p:cNvSpPr>
            <a:spLocks noGrp="1"/>
          </p:cNvSpPr>
          <p:nvPr>
            <p:ph type="dt" sz="half" idx="10"/>
          </p:nvPr>
        </p:nvSpPr>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1F668E3E-FB96-31F7-E6EB-40DE85BEA8BF}"/>
              </a:ext>
            </a:extLst>
          </p:cNvPr>
          <p:cNvSpPr>
            <a:spLocks noGrp="1"/>
          </p:cNvSpPr>
          <p:nvPr>
            <p:ph type="ftr" sz="quarter" idx="11"/>
          </p:nvPr>
        </p:nvSpPr>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6015EC29-B098-474B-18EF-7709EE4FF323}"/>
              </a:ext>
            </a:extLst>
          </p:cNvPr>
          <p:cNvSpPr>
            <a:spLocks noGrp="1"/>
          </p:cNvSpPr>
          <p:nvPr>
            <p:ph type="sldNum" sz="quarter" idx="12"/>
          </p:nvPr>
        </p:nvSpPr>
        <p:spPr/>
        <p:txBody>
          <a:bodyPr/>
          <a:lstStyle>
            <a:lvl1pPr>
              <a:defRPr/>
            </a:lvl1pPr>
          </a:lstStyle>
          <a:p>
            <a:fld id="{28B08189-5D4A-4BB1-81C7-C3797861C356}" type="slidenum">
              <a:rPr lang="en-US" altLang="fr-FR"/>
              <a:pPr/>
              <a:t>‹N°›</a:t>
            </a:fld>
            <a:endParaRPr lang="en-US" altLang="fr-FR"/>
          </a:p>
        </p:txBody>
      </p:sp>
    </p:spTree>
    <p:extLst>
      <p:ext uri="{BB962C8B-B14F-4D97-AF65-F5344CB8AC3E}">
        <p14:creationId xmlns:p14="http://schemas.microsoft.com/office/powerpoint/2010/main" val="229844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8D729-A951-AB1A-82B2-7430997F2BB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2B5F52F8-DCE7-6FCD-F9CB-9428DDD3265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5DEB783F-17EC-9C7D-957F-3131DD856F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071A4B3-DEC7-A7B9-920F-02DFECE672E0}"/>
              </a:ext>
            </a:extLst>
          </p:cNvPr>
          <p:cNvSpPr>
            <a:spLocks noGrp="1"/>
          </p:cNvSpPr>
          <p:nvPr>
            <p:ph type="dt" sz="half" idx="10"/>
          </p:nvPr>
        </p:nvSpPr>
        <p:spPr/>
        <p:txBody>
          <a:bodyPr/>
          <a:lstStyle>
            <a:lvl1pPr>
              <a:defRPr/>
            </a:lvl1pPr>
          </a:lstStyle>
          <a:p>
            <a:endParaRPr lang="en-US" altLang="fr-FR"/>
          </a:p>
        </p:txBody>
      </p:sp>
      <p:sp>
        <p:nvSpPr>
          <p:cNvPr id="6" name="Espace réservé du pied de page 5">
            <a:extLst>
              <a:ext uri="{FF2B5EF4-FFF2-40B4-BE49-F238E27FC236}">
                <a16:creationId xmlns:a16="http://schemas.microsoft.com/office/drawing/2014/main" id="{2E0DC52D-F0A1-9757-036D-C63A64D8E0B1}"/>
              </a:ext>
            </a:extLst>
          </p:cNvPr>
          <p:cNvSpPr>
            <a:spLocks noGrp="1"/>
          </p:cNvSpPr>
          <p:nvPr>
            <p:ph type="ftr" sz="quarter" idx="11"/>
          </p:nvPr>
        </p:nvSpPr>
        <p:spPr/>
        <p:txBody>
          <a:bodyPr/>
          <a:lstStyle>
            <a:lvl1pPr>
              <a:defRPr/>
            </a:lvl1pPr>
          </a:lstStyle>
          <a:p>
            <a:endParaRPr lang="en-US" altLang="fr-FR"/>
          </a:p>
        </p:txBody>
      </p:sp>
      <p:sp>
        <p:nvSpPr>
          <p:cNvPr id="7" name="Espace réservé du numéro de diapositive 6">
            <a:extLst>
              <a:ext uri="{FF2B5EF4-FFF2-40B4-BE49-F238E27FC236}">
                <a16:creationId xmlns:a16="http://schemas.microsoft.com/office/drawing/2014/main" id="{B27C1F80-6776-0597-4561-9D4DD719CCFF}"/>
              </a:ext>
            </a:extLst>
          </p:cNvPr>
          <p:cNvSpPr>
            <a:spLocks noGrp="1"/>
          </p:cNvSpPr>
          <p:nvPr>
            <p:ph type="sldNum" sz="quarter" idx="12"/>
          </p:nvPr>
        </p:nvSpPr>
        <p:spPr/>
        <p:txBody>
          <a:bodyPr/>
          <a:lstStyle>
            <a:lvl1pPr>
              <a:defRPr/>
            </a:lvl1pPr>
          </a:lstStyle>
          <a:p>
            <a:fld id="{14515F5C-87AF-4456-9B9F-B049E49D3B7C}" type="slidenum">
              <a:rPr lang="en-US" altLang="fr-FR"/>
              <a:pPr/>
              <a:t>‹N°›</a:t>
            </a:fld>
            <a:endParaRPr lang="en-US" altLang="fr-FR"/>
          </a:p>
        </p:txBody>
      </p:sp>
    </p:spTree>
    <p:extLst>
      <p:ext uri="{BB962C8B-B14F-4D97-AF65-F5344CB8AC3E}">
        <p14:creationId xmlns:p14="http://schemas.microsoft.com/office/powerpoint/2010/main" val="211949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B62EA2AD-9801-75D0-948E-BA392617ACC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3075" name="Rectangle 3">
            <a:extLst>
              <a:ext uri="{FF2B5EF4-FFF2-40B4-BE49-F238E27FC236}">
                <a16:creationId xmlns:a16="http://schemas.microsoft.com/office/drawing/2014/main" id="{B39C7D13-B73D-6BF6-F91D-A9D9E678681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3076" name="Rectangle 4">
            <a:extLst>
              <a:ext uri="{FF2B5EF4-FFF2-40B4-BE49-F238E27FC236}">
                <a16:creationId xmlns:a16="http://schemas.microsoft.com/office/drawing/2014/main" id="{93691E67-8A4F-2236-111B-49BA3005AFCC}"/>
              </a:ext>
            </a:extLst>
          </p:cNvPr>
          <p:cNvSpPr>
            <a:spLocks noGrp="1" noChangeArrowheads="1"/>
          </p:cNvSpPr>
          <p:nvPr>
            <p:ph type="dt" sz="half" idx="2"/>
          </p:nvPr>
        </p:nvSpPr>
        <p:spPr bwMode="auto">
          <a:xfrm>
            <a:off x="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600">
                <a:solidFill>
                  <a:schemeClr val="bg1"/>
                </a:solidFill>
                <a:latin typeface="Verdana" panose="020B0604030504040204" pitchFamily="34" charset="0"/>
              </a:defRPr>
            </a:lvl1pPr>
          </a:lstStyle>
          <a:p>
            <a:endParaRPr lang="en-US" altLang="fr-FR"/>
          </a:p>
        </p:txBody>
      </p:sp>
      <p:sp>
        <p:nvSpPr>
          <p:cNvPr id="3077" name="Rectangle 5">
            <a:extLst>
              <a:ext uri="{FF2B5EF4-FFF2-40B4-BE49-F238E27FC236}">
                <a16:creationId xmlns:a16="http://schemas.microsoft.com/office/drawing/2014/main" id="{0F03AA2B-B988-45FE-4977-AB69028C0150}"/>
              </a:ext>
            </a:extLst>
          </p:cNvPr>
          <p:cNvSpPr>
            <a:spLocks noGrp="1" noChangeArrowheads="1"/>
          </p:cNvSpPr>
          <p:nvPr>
            <p:ph type="ftr" sz="quarter" idx="3"/>
          </p:nvPr>
        </p:nvSpPr>
        <p:spPr bwMode="auto">
          <a:xfrm>
            <a:off x="2286000" y="6629400"/>
            <a:ext cx="487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600">
                <a:solidFill>
                  <a:schemeClr val="bg1"/>
                </a:solidFill>
                <a:latin typeface="Verdana" panose="020B0604030504040204" pitchFamily="34" charset="0"/>
              </a:defRPr>
            </a:lvl1pPr>
          </a:lstStyle>
          <a:p>
            <a:endParaRPr lang="en-US" altLang="fr-FR"/>
          </a:p>
        </p:txBody>
      </p:sp>
      <p:sp>
        <p:nvSpPr>
          <p:cNvPr id="3078" name="Rectangle 6">
            <a:extLst>
              <a:ext uri="{FF2B5EF4-FFF2-40B4-BE49-F238E27FC236}">
                <a16:creationId xmlns:a16="http://schemas.microsoft.com/office/drawing/2014/main" id="{051B53C7-0804-A0F3-FC0C-E4F6C75CD82B}"/>
              </a:ext>
            </a:extLst>
          </p:cNvPr>
          <p:cNvSpPr>
            <a:spLocks noGrp="1" noChangeArrowheads="1"/>
          </p:cNvSpPr>
          <p:nvPr>
            <p:ph type="sldNum" sz="quarter" idx="4"/>
          </p:nvPr>
        </p:nvSpPr>
        <p:spPr bwMode="auto">
          <a:xfrm>
            <a:off x="8077200" y="6629400"/>
            <a:ext cx="1066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a:solidFill>
                  <a:schemeClr val="bg1"/>
                </a:solidFill>
                <a:latin typeface="Verdana" panose="020B0604030504040204" pitchFamily="34" charset="0"/>
              </a:defRPr>
            </a:lvl1pPr>
          </a:lstStyle>
          <a:p>
            <a:fld id="{D4AF0FE8-C69D-4B6F-978F-90863995E975}" type="slidenum">
              <a:rPr lang="en-US" altLang="fr-FR"/>
              <a:pPr/>
              <a:t>‹N°›</a:t>
            </a:fld>
            <a:endParaRPr lang="en-US" alt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rgbClr val="FFFF00"/>
          </a:solidFill>
          <a:latin typeface="+mj-lt"/>
          <a:ea typeface="+mj-ea"/>
          <a:cs typeface="+mj-cs"/>
        </a:defRPr>
      </a:lvl1pPr>
      <a:lvl2pPr algn="ctr" rtl="0" fontAlgn="base">
        <a:spcBef>
          <a:spcPct val="0"/>
        </a:spcBef>
        <a:spcAft>
          <a:spcPct val="0"/>
        </a:spcAft>
        <a:defRPr sz="4400">
          <a:solidFill>
            <a:srgbClr val="FFFF00"/>
          </a:solidFill>
          <a:latin typeface="Times New Roman" panose="02020603050405020304" pitchFamily="18" charset="0"/>
        </a:defRPr>
      </a:lvl2pPr>
      <a:lvl3pPr algn="ctr" rtl="0" fontAlgn="base">
        <a:spcBef>
          <a:spcPct val="0"/>
        </a:spcBef>
        <a:spcAft>
          <a:spcPct val="0"/>
        </a:spcAft>
        <a:defRPr sz="4400">
          <a:solidFill>
            <a:srgbClr val="FFFF00"/>
          </a:solidFill>
          <a:latin typeface="Times New Roman" panose="02020603050405020304" pitchFamily="18" charset="0"/>
        </a:defRPr>
      </a:lvl3pPr>
      <a:lvl4pPr algn="ctr" rtl="0" fontAlgn="base">
        <a:spcBef>
          <a:spcPct val="0"/>
        </a:spcBef>
        <a:spcAft>
          <a:spcPct val="0"/>
        </a:spcAft>
        <a:defRPr sz="4400">
          <a:solidFill>
            <a:srgbClr val="FFFF00"/>
          </a:solidFill>
          <a:latin typeface="Times New Roman" panose="02020603050405020304" pitchFamily="18" charset="0"/>
        </a:defRPr>
      </a:lvl4pPr>
      <a:lvl5pPr algn="ctr" rtl="0" fontAlgn="base">
        <a:spcBef>
          <a:spcPct val="0"/>
        </a:spcBef>
        <a:spcAft>
          <a:spcPct val="0"/>
        </a:spcAft>
        <a:defRPr sz="4400">
          <a:solidFill>
            <a:srgbClr val="FFFF00"/>
          </a:solidFill>
          <a:latin typeface="Times New Roman" panose="02020603050405020304" pitchFamily="18" charset="0"/>
        </a:defRPr>
      </a:lvl5pPr>
      <a:lvl6pPr marL="457200" algn="ctr" rtl="0" fontAlgn="base">
        <a:spcBef>
          <a:spcPct val="0"/>
        </a:spcBef>
        <a:spcAft>
          <a:spcPct val="0"/>
        </a:spcAft>
        <a:defRPr sz="4400">
          <a:solidFill>
            <a:srgbClr val="FFFF00"/>
          </a:solidFill>
          <a:latin typeface="Times New Roman" panose="02020603050405020304" pitchFamily="18" charset="0"/>
        </a:defRPr>
      </a:lvl6pPr>
      <a:lvl7pPr marL="914400" algn="ctr" rtl="0" fontAlgn="base">
        <a:spcBef>
          <a:spcPct val="0"/>
        </a:spcBef>
        <a:spcAft>
          <a:spcPct val="0"/>
        </a:spcAft>
        <a:defRPr sz="4400">
          <a:solidFill>
            <a:srgbClr val="FFFF00"/>
          </a:solidFill>
          <a:latin typeface="Times New Roman" panose="02020603050405020304" pitchFamily="18" charset="0"/>
        </a:defRPr>
      </a:lvl7pPr>
      <a:lvl8pPr marL="1371600" algn="ctr" rtl="0" fontAlgn="base">
        <a:spcBef>
          <a:spcPct val="0"/>
        </a:spcBef>
        <a:spcAft>
          <a:spcPct val="0"/>
        </a:spcAft>
        <a:defRPr sz="4400">
          <a:solidFill>
            <a:srgbClr val="FFFF00"/>
          </a:solidFill>
          <a:latin typeface="Times New Roman" panose="02020603050405020304" pitchFamily="18" charset="0"/>
        </a:defRPr>
      </a:lvl8pPr>
      <a:lvl9pPr marL="1828800" algn="ctr" rtl="0" fontAlgn="base">
        <a:spcBef>
          <a:spcPct val="0"/>
        </a:spcBef>
        <a:spcAft>
          <a:spcPct val="0"/>
        </a:spcAft>
        <a:defRPr sz="4400">
          <a:solidFill>
            <a:srgbClr val="FFFF00"/>
          </a:solidFill>
          <a:latin typeface="Times New Roman" panose="02020603050405020304" pitchFamily="18" charset="0"/>
        </a:defRPr>
      </a:lvl9pPr>
    </p:titleStyle>
    <p:bodyStyle>
      <a:lvl1pPr marL="342900" indent="-342900" algn="l" rtl="0" fontAlgn="base">
        <a:spcBef>
          <a:spcPct val="20000"/>
        </a:spcBef>
        <a:spcAft>
          <a:spcPct val="0"/>
        </a:spcAft>
        <a:buClr>
          <a:srgbClr val="FFFF00"/>
        </a:buClr>
        <a:buChar char="•"/>
        <a:defRPr sz="3600" kern="1200">
          <a:solidFill>
            <a:schemeClr val="bg1"/>
          </a:solidFill>
          <a:latin typeface="+mn-lt"/>
          <a:ea typeface="+mn-ea"/>
          <a:cs typeface="+mn-cs"/>
        </a:defRPr>
      </a:lvl1pPr>
      <a:lvl2pPr marL="742950" indent="-285750" algn="l" rtl="0" fontAlgn="base">
        <a:spcBef>
          <a:spcPct val="20000"/>
        </a:spcBef>
        <a:spcAft>
          <a:spcPct val="0"/>
        </a:spcAft>
        <a:buClr>
          <a:srgbClr val="FFFF00"/>
        </a:buClr>
        <a:buChar char="–"/>
        <a:defRPr sz="3200" kern="1200">
          <a:solidFill>
            <a:schemeClr val="bg1"/>
          </a:solidFill>
          <a:latin typeface="+mn-lt"/>
          <a:ea typeface="+mn-ea"/>
          <a:cs typeface="+mn-cs"/>
        </a:defRPr>
      </a:lvl2pPr>
      <a:lvl3pPr marL="1143000" indent="-228600" algn="l" rtl="0" fontAlgn="base">
        <a:spcBef>
          <a:spcPct val="20000"/>
        </a:spcBef>
        <a:spcAft>
          <a:spcPct val="0"/>
        </a:spcAft>
        <a:buChar char="•"/>
        <a:defRPr sz="2800" kern="1200">
          <a:solidFill>
            <a:schemeClr val="bg1"/>
          </a:solidFill>
          <a:latin typeface="+mn-lt"/>
          <a:ea typeface="+mn-ea"/>
          <a:cs typeface="+mn-cs"/>
        </a:defRPr>
      </a:lvl3pPr>
      <a:lvl4pPr marL="1600200" indent="-228600" algn="l" rtl="0" fontAlgn="base">
        <a:spcBef>
          <a:spcPct val="20000"/>
        </a:spcBef>
        <a:spcAft>
          <a:spcPct val="0"/>
        </a:spcAft>
        <a:buChar char="–"/>
        <a:defRPr sz="2400" kern="1200">
          <a:solidFill>
            <a:schemeClr val="bg1"/>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wsc.mass.edu/math/coollinks.asp"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math.toronto.edu/~drorbn/KAtlas/Manual/KnotPlot.html"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oleObject" Target="../embeddings/oleObject3.bin"/><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78" name="Object 30">
            <a:extLst>
              <a:ext uri="{FF2B5EF4-FFF2-40B4-BE49-F238E27FC236}">
                <a16:creationId xmlns:a16="http://schemas.microsoft.com/office/drawing/2014/main" id="{322249BB-0AA7-F3DA-3430-B85265B46B9C}"/>
              </a:ext>
            </a:extLst>
          </p:cNvPr>
          <p:cNvGraphicFramePr>
            <a:graphicFrameLocks noChangeAspect="1"/>
          </p:cNvGraphicFramePr>
          <p:nvPr/>
        </p:nvGraphicFramePr>
        <p:xfrm>
          <a:off x="5380038" y="1587500"/>
          <a:ext cx="3763962" cy="5270500"/>
        </p:xfrm>
        <a:graphic>
          <a:graphicData uri="http://schemas.openxmlformats.org/presentationml/2006/ole">
            <mc:AlternateContent xmlns:mc="http://schemas.openxmlformats.org/markup-compatibility/2006">
              <mc:Choice xmlns:v="urn:schemas-microsoft-com:vml" Requires="v">
                <p:oleObj name="CorelPhotoPaint.Image.6" r:id="rId3" imgW="3954788" imgH="5536703" progId="CorelPhotoPaint.Image.6">
                  <p:embed/>
                </p:oleObj>
              </mc:Choice>
              <mc:Fallback>
                <p:oleObj name="CorelPhotoPaint.Image.6" r:id="rId3" imgW="3954788" imgH="5536703" progId="CorelPhotoPaint.Image.6">
                  <p:embed/>
                  <p:pic>
                    <p:nvPicPr>
                      <p:cNvPr id="2078" name="Object 30">
                        <a:extLst>
                          <a:ext uri="{FF2B5EF4-FFF2-40B4-BE49-F238E27FC236}">
                            <a16:creationId xmlns:a16="http://schemas.microsoft.com/office/drawing/2014/main" id="{322249BB-0AA7-F3DA-3430-B85265B46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038" y="1587500"/>
                        <a:ext cx="3763962" cy="527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0" name="Rectangle 2">
            <a:extLst>
              <a:ext uri="{FF2B5EF4-FFF2-40B4-BE49-F238E27FC236}">
                <a16:creationId xmlns:a16="http://schemas.microsoft.com/office/drawing/2014/main" id="{5C4EED76-7F0A-F025-022A-7DFFF924F952}"/>
              </a:ext>
            </a:extLst>
          </p:cNvPr>
          <p:cNvSpPr>
            <a:spLocks noGrp="1" noChangeArrowheads="1"/>
          </p:cNvSpPr>
          <p:nvPr>
            <p:ph type="ctrTitle"/>
          </p:nvPr>
        </p:nvSpPr>
        <p:spPr>
          <a:xfrm>
            <a:off x="838200" y="152400"/>
            <a:ext cx="7772400" cy="2155825"/>
          </a:xfrm>
        </p:spPr>
        <p:txBody>
          <a:bodyPr/>
          <a:lstStyle/>
          <a:p>
            <a:r>
              <a:rPr lang="fr-CH" altLang="fr-FR"/>
              <a:t>Les figures impossibles</a:t>
            </a:r>
          </a:p>
        </p:txBody>
      </p:sp>
      <p:sp>
        <p:nvSpPr>
          <p:cNvPr id="2051" name="Rectangle 3">
            <a:extLst>
              <a:ext uri="{FF2B5EF4-FFF2-40B4-BE49-F238E27FC236}">
                <a16:creationId xmlns:a16="http://schemas.microsoft.com/office/drawing/2014/main" id="{0283244F-078A-2A64-F9BD-C1F7F899D4E9}"/>
              </a:ext>
            </a:extLst>
          </p:cNvPr>
          <p:cNvSpPr>
            <a:spLocks noGrp="1" noChangeArrowheads="1"/>
          </p:cNvSpPr>
          <p:nvPr>
            <p:ph type="subTitle" idx="1"/>
          </p:nvPr>
        </p:nvSpPr>
        <p:spPr>
          <a:xfrm>
            <a:off x="-228600" y="3048000"/>
            <a:ext cx="6400800" cy="1447800"/>
          </a:xfrm>
        </p:spPr>
        <p:txBody>
          <a:bodyPr/>
          <a:lstStyle/>
          <a:p>
            <a:r>
              <a:rPr lang="fr-CH" altLang="fr-FR"/>
              <a:t>Deux approches mathématiques</a:t>
            </a:r>
          </a:p>
        </p:txBody>
      </p:sp>
      <p:sp>
        <p:nvSpPr>
          <p:cNvPr id="2055" name="Text Box 7">
            <a:extLst>
              <a:ext uri="{FF2B5EF4-FFF2-40B4-BE49-F238E27FC236}">
                <a16:creationId xmlns:a16="http://schemas.microsoft.com/office/drawing/2014/main" id="{7690ED12-55B3-5ED7-B879-F686C34293F5}"/>
              </a:ext>
            </a:extLst>
          </p:cNvPr>
          <p:cNvSpPr txBox="1">
            <a:spLocks noChangeArrowheads="1"/>
          </p:cNvSpPr>
          <p:nvPr/>
        </p:nvSpPr>
        <p:spPr bwMode="auto">
          <a:xfrm>
            <a:off x="5715000" y="6019800"/>
            <a:ext cx="2895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fr-CH" altLang="fr-FR" sz="1200" b="1" u="sng">
                <a:solidFill>
                  <a:srgbClr val="0000FF"/>
                </a:solidFill>
                <a:hlinkClick r:id="rId5"/>
              </a:rPr>
              <a:t>www.wsc.mass.edu/ math/coollinks.asp</a:t>
            </a:r>
            <a:endParaRPr lang="fr-CH" altLang="fr-FR" sz="120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slide(fromBottom)">
                                      <p:cBhvr>
                                        <p:cTn id="15" dur="5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P spid="2051"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AA0D67-2D24-EBD1-75F1-8CA6DA902D98}"/>
              </a:ext>
            </a:extLst>
          </p:cNvPr>
          <p:cNvSpPr>
            <a:spLocks noGrp="1" noChangeArrowheads="1"/>
          </p:cNvSpPr>
          <p:nvPr>
            <p:ph type="title"/>
          </p:nvPr>
        </p:nvSpPr>
        <p:spPr/>
        <p:txBody>
          <a:bodyPr/>
          <a:lstStyle/>
          <a:p>
            <a:r>
              <a:rPr lang="fr-CH" altLang="fr-FR"/>
              <a:t>Classification des illusions</a:t>
            </a:r>
          </a:p>
        </p:txBody>
      </p:sp>
      <p:sp>
        <p:nvSpPr>
          <p:cNvPr id="20483" name="Rectangle 3">
            <a:extLst>
              <a:ext uri="{FF2B5EF4-FFF2-40B4-BE49-F238E27FC236}">
                <a16:creationId xmlns:a16="http://schemas.microsoft.com/office/drawing/2014/main" id="{9E3B5A83-7B4F-03CE-B2BD-36DCF957EF0F}"/>
              </a:ext>
            </a:extLst>
          </p:cNvPr>
          <p:cNvSpPr>
            <a:spLocks noGrp="1" noChangeArrowheads="1"/>
          </p:cNvSpPr>
          <p:nvPr>
            <p:ph type="body" idx="1"/>
          </p:nvPr>
        </p:nvSpPr>
        <p:spPr/>
        <p:txBody>
          <a:bodyPr/>
          <a:lstStyle/>
          <a:p>
            <a:r>
              <a:rPr lang="fr-CH" altLang="fr-FR"/>
              <a:t>Illusions artistiques</a:t>
            </a:r>
          </a:p>
          <a:p>
            <a:pPr lvl="1"/>
            <a:endParaRPr lang="fr-CH" altLang="fr-FR"/>
          </a:p>
          <a:p>
            <a:pPr lvl="1"/>
            <a:r>
              <a:rPr lang="fr-CH" altLang="fr-FR"/>
              <a:t>Impossibilité figure-fond: la figure et son arrière-plan sont indissociables</a:t>
            </a:r>
          </a:p>
        </p:txBody>
      </p:sp>
      <p:pic>
        <p:nvPicPr>
          <p:cNvPr id="20488" name="Picture 8">
            <a:extLst>
              <a:ext uri="{FF2B5EF4-FFF2-40B4-BE49-F238E27FC236}">
                <a16:creationId xmlns:a16="http://schemas.microsoft.com/office/drawing/2014/main" id="{F3F0A8E3-F658-72B3-5A40-DE26A9A078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191000"/>
            <a:ext cx="1238250"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11">
            <a:extLst>
              <a:ext uri="{FF2B5EF4-FFF2-40B4-BE49-F238E27FC236}">
                <a16:creationId xmlns:a16="http://schemas.microsoft.com/office/drawing/2014/main" id="{90876B5F-BE96-A255-E28A-7EF4C50BC3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267200"/>
            <a:ext cx="3738563" cy="163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2" name="Picture 12">
            <a:extLst>
              <a:ext uri="{FF2B5EF4-FFF2-40B4-BE49-F238E27FC236}">
                <a16:creationId xmlns:a16="http://schemas.microsoft.com/office/drawing/2014/main" id="{FF40CB53-E5C7-FEFA-7FAE-4A0006FA1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999"/>
          <a:stretch>
            <a:fillRect/>
          </a:stretch>
        </p:blipFill>
        <p:spPr bwMode="auto">
          <a:xfrm>
            <a:off x="1143000" y="4191000"/>
            <a:ext cx="13716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33FF9C16-2916-8A1E-1074-8FDA007199EF}"/>
              </a:ext>
            </a:extLst>
          </p:cNvPr>
          <p:cNvSpPr>
            <a:spLocks noGrp="1" noChangeArrowheads="1"/>
          </p:cNvSpPr>
          <p:nvPr>
            <p:ph type="title"/>
          </p:nvPr>
        </p:nvSpPr>
        <p:spPr/>
        <p:txBody>
          <a:bodyPr/>
          <a:lstStyle/>
          <a:p>
            <a:r>
              <a:rPr lang="fr-CH" altLang="fr-FR"/>
              <a:t>Classification des illusions</a:t>
            </a:r>
          </a:p>
        </p:txBody>
      </p:sp>
      <p:sp>
        <p:nvSpPr>
          <p:cNvPr id="22531" name="Rectangle 3">
            <a:extLst>
              <a:ext uri="{FF2B5EF4-FFF2-40B4-BE49-F238E27FC236}">
                <a16:creationId xmlns:a16="http://schemas.microsoft.com/office/drawing/2014/main" id="{18EB3E8E-34AC-8C1B-561E-AD840487F332}"/>
              </a:ext>
            </a:extLst>
          </p:cNvPr>
          <p:cNvSpPr>
            <a:spLocks noGrp="1" noChangeArrowheads="1"/>
          </p:cNvSpPr>
          <p:nvPr>
            <p:ph type="body" idx="1"/>
          </p:nvPr>
        </p:nvSpPr>
        <p:spPr/>
        <p:txBody>
          <a:bodyPr/>
          <a:lstStyle/>
          <a:p>
            <a:r>
              <a:rPr lang="fr-CH" altLang="fr-FR" dirty="0"/>
              <a:t>Illusions artistiques</a:t>
            </a:r>
          </a:p>
          <a:p>
            <a:pPr lvl="1"/>
            <a:r>
              <a:rPr lang="fr-CH" altLang="fr-FR" dirty="0"/>
              <a:t>Impossibilité perspective: les figures se distinguent de leur fond mais induisent des interprétations tridimensionnelles contradictoires</a:t>
            </a:r>
          </a:p>
        </p:txBody>
      </p:sp>
      <p:pic>
        <p:nvPicPr>
          <p:cNvPr id="22533" name="Picture 5">
            <a:extLst>
              <a:ext uri="{FF2B5EF4-FFF2-40B4-BE49-F238E27FC236}">
                <a16:creationId xmlns:a16="http://schemas.microsoft.com/office/drawing/2014/main" id="{D283E678-E3EF-A51F-267D-4B09638FD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18430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5" name="Picture 7">
            <a:extLst>
              <a:ext uri="{FF2B5EF4-FFF2-40B4-BE49-F238E27FC236}">
                <a16:creationId xmlns:a16="http://schemas.microsoft.com/office/drawing/2014/main" id="{30DA33D0-8394-F790-5AC6-7E2743449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3733800"/>
            <a:ext cx="268763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8">
            <a:extLst>
              <a:ext uri="{FF2B5EF4-FFF2-40B4-BE49-F238E27FC236}">
                <a16:creationId xmlns:a16="http://schemas.microsoft.com/office/drawing/2014/main" id="{7F10B9BA-06DD-611D-429B-79EAB5BB9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113" y="4343400"/>
            <a:ext cx="1990725"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6DD268A-45AF-25DE-53B1-2B75D424BE37}"/>
              </a:ext>
            </a:extLst>
          </p:cNvPr>
          <p:cNvSpPr>
            <a:spLocks noGrp="1" noChangeArrowheads="1"/>
          </p:cNvSpPr>
          <p:nvPr>
            <p:ph type="title"/>
          </p:nvPr>
        </p:nvSpPr>
        <p:spPr/>
        <p:txBody>
          <a:bodyPr/>
          <a:lstStyle/>
          <a:p>
            <a:r>
              <a:rPr lang="fr-CH" altLang="fr-FR"/>
              <a:t>Figures impossibles</a:t>
            </a:r>
          </a:p>
        </p:txBody>
      </p:sp>
      <p:sp>
        <p:nvSpPr>
          <p:cNvPr id="21507" name="Rectangle 3">
            <a:extLst>
              <a:ext uri="{FF2B5EF4-FFF2-40B4-BE49-F238E27FC236}">
                <a16:creationId xmlns:a16="http://schemas.microsoft.com/office/drawing/2014/main" id="{B15937CB-BEB9-C0EF-3BFC-6BAFD94742F2}"/>
              </a:ext>
            </a:extLst>
          </p:cNvPr>
          <p:cNvSpPr>
            <a:spLocks noGrp="1" noChangeArrowheads="1"/>
          </p:cNvSpPr>
          <p:nvPr>
            <p:ph type="body" idx="1"/>
          </p:nvPr>
        </p:nvSpPr>
        <p:spPr/>
        <p:txBody>
          <a:bodyPr/>
          <a:lstStyle/>
          <a:p>
            <a:r>
              <a:rPr lang="fr-CH" altLang="fr-FR"/>
              <a:t>Ces figures sont localement </a:t>
            </a:r>
            <a:br>
              <a:rPr lang="fr-CH" altLang="fr-FR"/>
            </a:br>
            <a:r>
              <a:rPr lang="fr-CH" altLang="fr-FR"/>
              <a:t>possibles,  mais  il  y  a une </a:t>
            </a:r>
            <a:br>
              <a:rPr lang="fr-CH" altLang="fr-FR"/>
            </a:br>
            <a:r>
              <a:rPr lang="fr-CH" altLang="fr-FR"/>
              <a:t>impossibilité globale.</a:t>
            </a:r>
          </a:p>
          <a:p>
            <a:endParaRPr lang="fr-CH" altLang="fr-FR" sz="1600"/>
          </a:p>
          <a:p>
            <a:r>
              <a:rPr lang="fr-CH" altLang="fr-FR"/>
              <a:t>On peut faire l’analogie avec un système d’équations linéaires qui serait incompatible</a:t>
            </a:r>
          </a:p>
        </p:txBody>
      </p:sp>
      <p:sp>
        <p:nvSpPr>
          <p:cNvPr id="21510" name="Rectangle 6">
            <a:extLst>
              <a:ext uri="{FF2B5EF4-FFF2-40B4-BE49-F238E27FC236}">
                <a16:creationId xmlns:a16="http://schemas.microsoft.com/office/drawing/2014/main" id="{BAE242C9-863E-30C8-0D13-41D43BD45251}"/>
              </a:ext>
            </a:extLst>
          </p:cNvPr>
          <p:cNvSpPr>
            <a:spLocks noChangeArrowheads="1"/>
          </p:cNvSpPr>
          <p:nvPr/>
        </p:nvSpPr>
        <p:spPr bwMode="auto">
          <a:xfrm>
            <a:off x="8675688" y="59436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1" name="Rectangle 7">
            <a:extLst>
              <a:ext uri="{FF2B5EF4-FFF2-40B4-BE49-F238E27FC236}">
                <a16:creationId xmlns:a16="http://schemas.microsoft.com/office/drawing/2014/main" id="{06B6BE41-AEA2-8122-A6A2-755EF78D2037}"/>
              </a:ext>
            </a:extLst>
          </p:cNvPr>
          <p:cNvSpPr>
            <a:spLocks noChangeArrowheads="1"/>
          </p:cNvSpPr>
          <p:nvPr/>
        </p:nvSpPr>
        <p:spPr bwMode="auto">
          <a:xfrm>
            <a:off x="8675688" y="615632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þ</a:t>
            </a:r>
            <a:endParaRPr lang="fr-CH" altLang="fr-FR">
              <a:solidFill>
                <a:schemeClr val="bg1"/>
              </a:solidFill>
            </a:endParaRPr>
          </a:p>
        </p:txBody>
      </p:sp>
      <p:sp>
        <p:nvSpPr>
          <p:cNvPr id="21512" name="Rectangle 8">
            <a:extLst>
              <a:ext uri="{FF2B5EF4-FFF2-40B4-BE49-F238E27FC236}">
                <a16:creationId xmlns:a16="http://schemas.microsoft.com/office/drawing/2014/main" id="{C26B51AE-D973-B57F-00AD-C9D1A4F32271}"/>
              </a:ext>
            </a:extLst>
          </p:cNvPr>
          <p:cNvSpPr>
            <a:spLocks noChangeArrowheads="1"/>
          </p:cNvSpPr>
          <p:nvPr/>
        </p:nvSpPr>
        <p:spPr bwMode="auto">
          <a:xfrm>
            <a:off x="8675688" y="537527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3" name="Rectangle 9">
            <a:extLst>
              <a:ext uri="{FF2B5EF4-FFF2-40B4-BE49-F238E27FC236}">
                <a16:creationId xmlns:a16="http://schemas.microsoft.com/office/drawing/2014/main" id="{DE7E7B29-B82F-7A3B-443C-B1C22363EE37}"/>
              </a:ext>
            </a:extLst>
          </p:cNvPr>
          <p:cNvSpPr>
            <a:spLocks noChangeArrowheads="1"/>
          </p:cNvSpPr>
          <p:nvPr/>
        </p:nvSpPr>
        <p:spPr bwMode="auto">
          <a:xfrm>
            <a:off x="8675688" y="5624513"/>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ý</a:t>
            </a:r>
            <a:endParaRPr lang="fr-CH" altLang="fr-FR">
              <a:solidFill>
                <a:schemeClr val="bg1"/>
              </a:solidFill>
            </a:endParaRPr>
          </a:p>
        </p:txBody>
      </p:sp>
      <p:sp>
        <p:nvSpPr>
          <p:cNvPr id="21514" name="Rectangle 10">
            <a:extLst>
              <a:ext uri="{FF2B5EF4-FFF2-40B4-BE49-F238E27FC236}">
                <a16:creationId xmlns:a16="http://schemas.microsoft.com/office/drawing/2014/main" id="{93E532AB-831E-19DC-37C7-9F9D04CDAAB3}"/>
              </a:ext>
            </a:extLst>
          </p:cNvPr>
          <p:cNvSpPr>
            <a:spLocks noChangeArrowheads="1"/>
          </p:cNvSpPr>
          <p:nvPr/>
        </p:nvSpPr>
        <p:spPr bwMode="auto">
          <a:xfrm>
            <a:off x="8675688" y="50927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ü</a:t>
            </a:r>
            <a:endParaRPr lang="fr-CH" altLang="fr-FR">
              <a:solidFill>
                <a:schemeClr val="bg1"/>
              </a:solidFill>
            </a:endParaRPr>
          </a:p>
        </p:txBody>
      </p:sp>
      <p:sp>
        <p:nvSpPr>
          <p:cNvPr id="21515" name="Rectangle 11">
            <a:extLst>
              <a:ext uri="{FF2B5EF4-FFF2-40B4-BE49-F238E27FC236}">
                <a16:creationId xmlns:a16="http://schemas.microsoft.com/office/drawing/2014/main" id="{08F0C97D-112E-A0D6-8905-1432177D9BDC}"/>
              </a:ext>
            </a:extLst>
          </p:cNvPr>
          <p:cNvSpPr>
            <a:spLocks noChangeArrowheads="1"/>
          </p:cNvSpPr>
          <p:nvPr/>
        </p:nvSpPr>
        <p:spPr bwMode="auto">
          <a:xfrm>
            <a:off x="6543675" y="59436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6" name="Rectangle 12">
            <a:extLst>
              <a:ext uri="{FF2B5EF4-FFF2-40B4-BE49-F238E27FC236}">
                <a16:creationId xmlns:a16="http://schemas.microsoft.com/office/drawing/2014/main" id="{CAF859B5-5670-9CD3-825D-365D30943230}"/>
              </a:ext>
            </a:extLst>
          </p:cNvPr>
          <p:cNvSpPr>
            <a:spLocks noChangeArrowheads="1"/>
          </p:cNvSpPr>
          <p:nvPr/>
        </p:nvSpPr>
        <p:spPr bwMode="auto">
          <a:xfrm>
            <a:off x="6543675" y="615632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î</a:t>
            </a:r>
            <a:endParaRPr lang="fr-CH" altLang="fr-FR">
              <a:solidFill>
                <a:schemeClr val="bg1"/>
              </a:solidFill>
            </a:endParaRPr>
          </a:p>
        </p:txBody>
      </p:sp>
      <p:sp>
        <p:nvSpPr>
          <p:cNvPr id="21517" name="Rectangle 13">
            <a:extLst>
              <a:ext uri="{FF2B5EF4-FFF2-40B4-BE49-F238E27FC236}">
                <a16:creationId xmlns:a16="http://schemas.microsoft.com/office/drawing/2014/main" id="{8C687359-05B2-2811-D6BD-2BB56DB1DBEE}"/>
              </a:ext>
            </a:extLst>
          </p:cNvPr>
          <p:cNvSpPr>
            <a:spLocks noChangeArrowheads="1"/>
          </p:cNvSpPr>
          <p:nvPr/>
        </p:nvSpPr>
        <p:spPr bwMode="auto">
          <a:xfrm>
            <a:off x="6543675" y="537527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18" name="Rectangle 14">
            <a:extLst>
              <a:ext uri="{FF2B5EF4-FFF2-40B4-BE49-F238E27FC236}">
                <a16:creationId xmlns:a16="http://schemas.microsoft.com/office/drawing/2014/main" id="{70426815-9F11-0EB7-22CD-F524FF534601}"/>
              </a:ext>
            </a:extLst>
          </p:cNvPr>
          <p:cNvSpPr>
            <a:spLocks noChangeArrowheads="1"/>
          </p:cNvSpPr>
          <p:nvPr/>
        </p:nvSpPr>
        <p:spPr bwMode="auto">
          <a:xfrm>
            <a:off x="6543675" y="5624513"/>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í</a:t>
            </a:r>
            <a:endParaRPr lang="fr-CH" altLang="fr-FR">
              <a:solidFill>
                <a:schemeClr val="bg1"/>
              </a:solidFill>
            </a:endParaRPr>
          </a:p>
        </p:txBody>
      </p:sp>
      <p:sp>
        <p:nvSpPr>
          <p:cNvPr id="21519" name="Rectangle 15">
            <a:extLst>
              <a:ext uri="{FF2B5EF4-FFF2-40B4-BE49-F238E27FC236}">
                <a16:creationId xmlns:a16="http://schemas.microsoft.com/office/drawing/2014/main" id="{59CD6413-8002-4AEA-02EA-C9433862905D}"/>
              </a:ext>
            </a:extLst>
          </p:cNvPr>
          <p:cNvSpPr>
            <a:spLocks noChangeArrowheads="1"/>
          </p:cNvSpPr>
          <p:nvPr/>
        </p:nvSpPr>
        <p:spPr bwMode="auto">
          <a:xfrm>
            <a:off x="6543675" y="50927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ì</a:t>
            </a:r>
            <a:endParaRPr lang="fr-CH" altLang="fr-FR">
              <a:solidFill>
                <a:schemeClr val="bg1"/>
              </a:solidFill>
            </a:endParaRPr>
          </a:p>
        </p:txBody>
      </p:sp>
      <p:sp>
        <p:nvSpPr>
          <p:cNvPr id="21520" name="Rectangle 16">
            <a:extLst>
              <a:ext uri="{FF2B5EF4-FFF2-40B4-BE49-F238E27FC236}">
                <a16:creationId xmlns:a16="http://schemas.microsoft.com/office/drawing/2014/main" id="{B9A95CCB-8976-6FD9-D039-DB9DA988C6DA}"/>
              </a:ext>
            </a:extLst>
          </p:cNvPr>
          <p:cNvSpPr>
            <a:spLocks noChangeArrowheads="1"/>
          </p:cNvSpPr>
          <p:nvPr/>
        </p:nvSpPr>
        <p:spPr bwMode="auto">
          <a:xfrm>
            <a:off x="8072438"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1" name="Rectangle 17">
            <a:extLst>
              <a:ext uri="{FF2B5EF4-FFF2-40B4-BE49-F238E27FC236}">
                <a16:creationId xmlns:a16="http://schemas.microsoft.com/office/drawing/2014/main" id="{B355690E-2310-DFFA-0BED-AD45B0C4E72E}"/>
              </a:ext>
            </a:extLst>
          </p:cNvPr>
          <p:cNvSpPr>
            <a:spLocks noChangeArrowheads="1"/>
          </p:cNvSpPr>
          <p:nvPr/>
        </p:nvSpPr>
        <p:spPr bwMode="auto">
          <a:xfrm>
            <a:off x="833278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2" name="Rectangle 18">
            <a:extLst>
              <a:ext uri="{FF2B5EF4-FFF2-40B4-BE49-F238E27FC236}">
                <a16:creationId xmlns:a16="http://schemas.microsoft.com/office/drawing/2014/main" id="{4A9BDB51-5673-FA4F-3406-E263EA60ED98}"/>
              </a:ext>
            </a:extLst>
          </p:cNvPr>
          <p:cNvSpPr>
            <a:spLocks noChangeArrowheads="1"/>
          </p:cNvSpPr>
          <p:nvPr/>
        </p:nvSpPr>
        <p:spPr bwMode="auto">
          <a:xfrm>
            <a:off x="807243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3" name="Rectangle 19">
            <a:extLst>
              <a:ext uri="{FF2B5EF4-FFF2-40B4-BE49-F238E27FC236}">
                <a16:creationId xmlns:a16="http://schemas.microsoft.com/office/drawing/2014/main" id="{E1D59461-E9A0-F805-F888-3A93A3F2CBB7}"/>
              </a:ext>
            </a:extLst>
          </p:cNvPr>
          <p:cNvSpPr>
            <a:spLocks noChangeArrowheads="1"/>
          </p:cNvSpPr>
          <p:nvPr/>
        </p:nvSpPr>
        <p:spPr bwMode="auto">
          <a:xfrm>
            <a:off x="7400925"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4" name="Rectangle 20">
            <a:extLst>
              <a:ext uri="{FF2B5EF4-FFF2-40B4-BE49-F238E27FC236}">
                <a16:creationId xmlns:a16="http://schemas.microsoft.com/office/drawing/2014/main" id="{9A719351-AB0D-EFD0-AA1D-925A4DC3B831}"/>
              </a:ext>
            </a:extLst>
          </p:cNvPr>
          <p:cNvSpPr>
            <a:spLocks noChangeArrowheads="1"/>
          </p:cNvSpPr>
          <p:nvPr/>
        </p:nvSpPr>
        <p:spPr bwMode="auto">
          <a:xfrm>
            <a:off x="8072438"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5" name="Rectangle 21">
            <a:extLst>
              <a:ext uri="{FF2B5EF4-FFF2-40B4-BE49-F238E27FC236}">
                <a16:creationId xmlns:a16="http://schemas.microsoft.com/office/drawing/2014/main" id="{E0125739-C560-3A6A-10D1-49646C3C59D4}"/>
              </a:ext>
            </a:extLst>
          </p:cNvPr>
          <p:cNvSpPr>
            <a:spLocks noChangeArrowheads="1"/>
          </p:cNvSpPr>
          <p:nvPr/>
        </p:nvSpPr>
        <p:spPr bwMode="auto">
          <a:xfrm>
            <a:off x="7567613"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6" name="Rectangle 22">
            <a:extLst>
              <a:ext uri="{FF2B5EF4-FFF2-40B4-BE49-F238E27FC236}">
                <a16:creationId xmlns:a16="http://schemas.microsoft.com/office/drawing/2014/main" id="{6105F3F6-031B-C740-CC0C-BB22AC7E2C2D}"/>
              </a:ext>
            </a:extLst>
          </p:cNvPr>
          <p:cNvSpPr>
            <a:spLocks noChangeArrowheads="1"/>
          </p:cNvSpPr>
          <p:nvPr/>
        </p:nvSpPr>
        <p:spPr bwMode="auto">
          <a:xfrm>
            <a:off x="7083425"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7" name="Rectangle 23">
            <a:extLst>
              <a:ext uri="{FF2B5EF4-FFF2-40B4-BE49-F238E27FC236}">
                <a16:creationId xmlns:a16="http://schemas.microsoft.com/office/drawing/2014/main" id="{D06B7FF4-ED20-2151-F225-F0396C07E40A}"/>
              </a:ext>
            </a:extLst>
          </p:cNvPr>
          <p:cNvSpPr>
            <a:spLocks noChangeArrowheads="1"/>
          </p:cNvSpPr>
          <p:nvPr/>
        </p:nvSpPr>
        <p:spPr bwMode="auto">
          <a:xfrm>
            <a:off x="6142038" y="556736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28" name="Rectangle 24">
            <a:extLst>
              <a:ext uri="{FF2B5EF4-FFF2-40B4-BE49-F238E27FC236}">
                <a16:creationId xmlns:a16="http://schemas.microsoft.com/office/drawing/2014/main" id="{2259377A-BEF1-2A1A-2C7A-A14398865F8E}"/>
              </a:ext>
            </a:extLst>
          </p:cNvPr>
          <p:cNvSpPr>
            <a:spLocks noChangeArrowheads="1"/>
          </p:cNvSpPr>
          <p:nvPr/>
        </p:nvSpPr>
        <p:spPr bwMode="auto">
          <a:xfrm>
            <a:off x="5913438" y="59436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29" name="Rectangle 25">
            <a:extLst>
              <a:ext uri="{FF2B5EF4-FFF2-40B4-BE49-F238E27FC236}">
                <a16:creationId xmlns:a16="http://schemas.microsoft.com/office/drawing/2014/main" id="{5904BC14-975C-0071-39DE-2ED29834E023}"/>
              </a:ext>
            </a:extLst>
          </p:cNvPr>
          <p:cNvSpPr>
            <a:spLocks noChangeArrowheads="1"/>
          </p:cNvSpPr>
          <p:nvPr/>
        </p:nvSpPr>
        <p:spPr bwMode="auto">
          <a:xfrm>
            <a:off x="5913438" y="615632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þ</a:t>
            </a:r>
            <a:endParaRPr lang="fr-CH" altLang="fr-FR">
              <a:solidFill>
                <a:schemeClr val="bg1"/>
              </a:solidFill>
            </a:endParaRPr>
          </a:p>
        </p:txBody>
      </p:sp>
      <p:sp>
        <p:nvSpPr>
          <p:cNvPr id="21530" name="Rectangle 26">
            <a:extLst>
              <a:ext uri="{FF2B5EF4-FFF2-40B4-BE49-F238E27FC236}">
                <a16:creationId xmlns:a16="http://schemas.microsoft.com/office/drawing/2014/main" id="{BD2E7096-1D5F-33B3-A3ED-86DABC912F55}"/>
              </a:ext>
            </a:extLst>
          </p:cNvPr>
          <p:cNvSpPr>
            <a:spLocks noChangeArrowheads="1"/>
          </p:cNvSpPr>
          <p:nvPr/>
        </p:nvSpPr>
        <p:spPr bwMode="auto">
          <a:xfrm>
            <a:off x="5913438" y="5375275"/>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31" name="Rectangle 27">
            <a:extLst>
              <a:ext uri="{FF2B5EF4-FFF2-40B4-BE49-F238E27FC236}">
                <a16:creationId xmlns:a16="http://schemas.microsoft.com/office/drawing/2014/main" id="{4BB5B96A-0A70-71E4-B8EC-D293E7E3B159}"/>
              </a:ext>
            </a:extLst>
          </p:cNvPr>
          <p:cNvSpPr>
            <a:spLocks noChangeArrowheads="1"/>
          </p:cNvSpPr>
          <p:nvPr/>
        </p:nvSpPr>
        <p:spPr bwMode="auto">
          <a:xfrm>
            <a:off x="5913438" y="5624513"/>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ý</a:t>
            </a:r>
            <a:endParaRPr lang="fr-CH" altLang="fr-FR">
              <a:solidFill>
                <a:schemeClr val="bg1"/>
              </a:solidFill>
            </a:endParaRPr>
          </a:p>
        </p:txBody>
      </p:sp>
      <p:sp>
        <p:nvSpPr>
          <p:cNvPr id="21532" name="Rectangle 28">
            <a:extLst>
              <a:ext uri="{FF2B5EF4-FFF2-40B4-BE49-F238E27FC236}">
                <a16:creationId xmlns:a16="http://schemas.microsoft.com/office/drawing/2014/main" id="{77BFDF6B-EC4C-901F-4590-4386D10A1E16}"/>
              </a:ext>
            </a:extLst>
          </p:cNvPr>
          <p:cNvSpPr>
            <a:spLocks noChangeArrowheads="1"/>
          </p:cNvSpPr>
          <p:nvPr/>
        </p:nvSpPr>
        <p:spPr bwMode="auto">
          <a:xfrm>
            <a:off x="5913438" y="5092700"/>
            <a:ext cx="163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ü</a:t>
            </a:r>
            <a:endParaRPr lang="fr-CH" altLang="fr-FR">
              <a:solidFill>
                <a:schemeClr val="bg1"/>
              </a:solidFill>
            </a:endParaRPr>
          </a:p>
        </p:txBody>
      </p:sp>
      <p:sp>
        <p:nvSpPr>
          <p:cNvPr id="21533" name="Rectangle 29">
            <a:extLst>
              <a:ext uri="{FF2B5EF4-FFF2-40B4-BE49-F238E27FC236}">
                <a16:creationId xmlns:a16="http://schemas.microsoft.com/office/drawing/2014/main" id="{8011011F-60A0-5B4E-3870-DA5CDC70558F}"/>
              </a:ext>
            </a:extLst>
          </p:cNvPr>
          <p:cNvSpPr>
            <a:spLocks noChangeArrowheads="1"/>
          </p:cNvSpPr>
          <p:nvPr/>
        </p:nvSpPr>
        <p:spPr bwMode="auto">
          <a:xfrm>
            <a:off x="3521075" y="59436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34" name="Rectangle 30">
            <a:extLst>
              <a:ext uri="{FF2B5EF4-FFF2-40B4-BE49-F238E27FC236}">
                <a16:creationId xmlns:a16="http://schemas.microsoft.com/office/drawing/2014/main" id="{4887E4F6-5082-AB1B-C295-4CC4A9923668}"/>
              </a:ext>
            </a:extLst>
          </p:cNvPr>
          <p:cNvSpPr>
            <a:spLocks noChangeArrowheads="1"/>
          </p:cNvSpPr>
          <p:nvPr/>
        </p:nvSpPr>
        <p:spPr bwMode="auto">
          <a:xfrm>
            <a:off x="3521075" y="615632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î</a:t>
            </a:r>
            <a:endParaRPr lang="fr-CH" altLang="fr-FR">
              <a:solidFill>
                <a:schemeClr val="bg1"/>
              </a:solidFill>
            </a:endParaRPr>
          </a:p>
        </p:txBody>
      </p:sp>
      <p:sp>
        <p:nvSpPr>
          <p:cNvPr id="21535" name="Rectangle 31">
            <a:extLst>
              <a:ext uri="{FF2B5EF4-FFF2-40B4-BE49-F238E27FC236}">
                <a16:creationId xmlns:a16="http://schemas.microsoft.com/office/drawing/2014/main" id="{4AA9E54D-080C-25D3-D644-FED2C8A5478D}"/>
              </a:ext>
            </a:extLst>
          </p:cNvPr>
          <p:cNvSpPr>
            <a:spLocks noChangeArrowheads="1"/>
          </p:cNvSpPr>
          <p:nvPr/>
        </p:nvSpPr>
        <p:spPr bwMode="auto">
          <a:xfrm>
            <a:off x="3521075" y="5375275"/>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ï</a:t>
            </a:r>
            <a:endParaRPr lang="fr-CH" altLang="fr-FR">
              <a:solidFill>
                <a:schemeClr val="bg1"/>
              </a:solidFill>
            </a:endParaRPr>
          </a:p>
        </p:txBody>
      </p:sp>
      <p:sp>
        <p:nvSpPr>
          <p:cNvPr id="21536" name="Rectangle 32">
            <a:extLst>
              <a:ext uri="{FF2B5EF4-FFF2-40B4-BE49-F238E27FC236}">
                <a16:creationId xmlns:a16="http://schemas.microsoft.com/office/drawing/2014/main" id="{B981F9D0-8DDD-F9BD-4366-6F849FB2BD0E}"/>
              </a:ext>
            </a:extLst>
          </p:cNvPr>
          <p:cNvSpPr>
            <a:spLocks noChangeArrowheads="1"/>
          </p:cNvSpPr>
          <p:nvPr/>
        </p:nvSpPr>
        <p:spPr bwMode="auto">
          <a:xfrm>
            <a:off x="3521075" y="5624513"/>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í</a:t>
            </a:r>
            <a:endParaRPr lang="fr-CH" altLang="fr-FR">
              <a:solidFill>
                <a:schemeClr val="bg1"/>
              </a:solidFill>
            </a:endParaRPr>
          </a:p>
        </p:txBody>
      </p:sp>
      <p:sp>
        <p:nvSpPr>
          <p:cNvPr id="21537" name="Rectangle 33">
            <a:extLst>
              <a:ext uri="{FF2B5EF4-FFF2-40B4-BE49-F238E27FC236}">
                <a16:creationId xmlns:a16="http://schemas.microsoft.com/office/drawing/2014/main" id="{37BD32A4-30DC-688C-D062-5F58AFDFBA80}"/>
              </a:ext>
            </a:extLst>
          </p:cNvPr>
          <p:cNvSpPr>
            <a:spLocks noChangeArrowheads="1"/>
          </p:cNvSpPr>
          <p:nvPr/>
        </p:nvSpPr>
        <p:spPr bwMode="auto">
          <a:xfrm>
            <a:off x="3521075" y="5092700"/>
            <a:ext cx="163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ì</a:t>
            </a:r>
            <a:endParaRPr lang="fr-CH" altLang="fr-FR">
              <a:solidFill>
                <a:schemeClr val="bg1"/>
              </a:solidFill>
            </a:endParaRPr>
          </a:p>
        </p:txBody>
      </p:sp>
      <p:sp>
        <p:nvSpPr>
          <p:cNvPr id="21538" name="Rectangle 34">
            <a:extLst>
              <a:ext uri="{FF2B5EF4-FFF2-40B4-BE49-F238E27FC236}">
                <a16:creationId xmlns:a16="http://schemas.microsoft.com/office/drawing/2014/main" id="{54078609-397C-1C5F-588E-7CD64FE97826}"/>
              </a:ext>
            </a:extLst>
          </p:cNvPr>
          <p:cNvSpPr>
            <a:spLocks noChangeArrowheads="1"/>
          </p:cNvSpPr>
          <p:nvPr/>
        </p:nvSpPr>
        <p:spPr bwMode="auto">
          <a:xfrm>
            <a:off x="5310188"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39" name="Rectangle 35">
            <a:extLst>
              <a:ext uri="{FF2B5EF4-FFF2-40B4-BE49-F238E27FC236}">
                <a16:creationId xmlns:a16="http://schemas.microsoft.com/office/drawing/2014/main" id="{A3816C12-35E9-BF32-5433-79620E87F475}"/>
              </a:ext>
            </a:extLst>
          </p:cNvPr>
          <p:cNvSpPr>
            <a:spLocks noChangeArrowheads="1"/>
          </p:cNvSpPr>
          <p:nvPr/>
        </p:nvSpPr>
        <p:spPr bwMode="auto">
          <a:xfrm>
            <a:off x="4659313"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0" name="Rectangle 36">
            <a:extLst>
              <a:ext uri="{FF2B5EF4-FFF2-40B4-BE49-F238E27FC236}">
                <a16:creationId xmlns:a16="http://schemas.microsoft.com/office/drawing/2014/main" id="{C5575A5E-D8F5-6B9C-4D92-433192A8BA5A}"/>
              </a:ext>
            </a:extLst>
          </p:cNvPr>
          <p:cNvSpPr>
            <a:spLocks noChangeArrowheads="1"/>
          </p:cNvSpPr>
          <p:nvPr/>
        </p:nvSpPr>
        <p:spPr bwMode="auto">
          <a:xfrm>
            <a:off x="4019550" y="6067425"/>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1" name="Rectangle 37">
            <a:extLst>
              <a:ext uri="{FF2B5EF4-FFF2-40B4-BE49-F238E27FC236}">
                <a16:creationId xmlns:a16="http://schemas.microsoft.com/office/drawing/2014/main" id="{0890FDD1-A2A4-009F-C7E9-185104BEF1EB}"/>
              </a:ext>
            </a:extLst>
          </p:cNvPr>
          <p:cNvSpPr>
            <a:spLocks noChangeArrowheads="1"/>
          </p:cNvSpPr>
          <p:nvPr/>
        </p:nvSpPr>
        <p:spPr bwMode="auto">
          <a:xfrm>
            <a:off x="557053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2" name="Rectangle 38">
            <a:extLst>
              <a:ext uri="{FF2B5EF4-FFF2-40B4-BE49-F238E27FC236}">
                <a16:creationId xmlns:a16="http://schemas.microsoft.com/office/drawing/2014/main" id="{3D1AE575-9A2D-0A67-569E-D4F02333A504}"/>
              </a:ext>
            </a:extLst>
          </p:cNvPr>
          <p:cNvSpPr>
            <a:spLocks noChangeArrowheads="1"/>
          </p:cNvSpPr>
          <p:nvPr/>
        </p:nvSpPr>
        <p:spPr bwMode="auto">
          <a:xfrm>
            <a:off x="5310188"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3" name="Rectangle 39">
            <a:extLst>
              <a:ext uri="{FF2B5EF4-FFF2-40B4-BE49-F238E27FC236}">
                <a16:creationId xmlns:a16="http://schemas.microsoft.com/office/drawing/2014/main" id="{7CD924B3-515A-6EE0-DAD1-0543CAF94337}"/>
              </a:ext>
            </a:extLst>
          </p:cNvPr>
          <p:cNvSpPr>
            <a:spLocks noChangeArrowheads="1"/>
          </p:cNvSpPr>
          <p:nvPr/>
        </p:nvSpPr>
        <p:spPr bwMode="auto">
          <a:xfrm>
            <a:off x="4810125"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4" name="Rectangle 40">
            <a:extLst>
              <a:ext uri="{FF2B5EF4-FFF2-40B4-BE49-F238E27FC236}">
                <a16:creationId xmlns:a16="http://schemas.microsoft.com/office/drawing/2014/main" id="{050113B5-249A-A645-9634-372FBAA54CB0}"/>
              </a:ext>
            </a:extLst>
          </p:cNvPr>
          <p:cNvSpPr>
            <a:spLocks noChangeArrowheads="1"/>
          </p:cNvSpPr>
          <p:nvPr/>
        </p:nvSpPr>
        <p:spPr bwMode="auto">
          <a:xfrm>
            <a:off x="4149725"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5" name="Rectangle 41">
            <a:extLst>
              <a:ext uri="{FF2B5EF4-FFF2-40B4-BE49-F238E27FC236}">
                <a16:creationId xmlns:a16="http://schemas.microsoft.com/office/drawing/2014/main" id="{71509FE2-2578-462B-B53F-11ABB0C70593}"/>
              </a:ext>
            </a:extLst>
          </p:cNvPr>
          <p:cNvSpPr>
            <a:spLocks noChangeArrowheads="1"/>
          </p:cNvSpPr>
          <p:nvPr/>
        </p:nvSpPr>
        <p:spPr bwMode="auto">
          <a:xfrm>
            <a:off x="3687763" y="5567363"/>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6" name="Rectangle 42">
            <a:extLst>
              <a:ext uri="{FF2B5EF4-FFF2-40B4-BE49-F238E27FC236}">
                <a16:creationId xmlns:a16="http://schemas.microsoft.com/office/drawing/2014/main" id="{F6B34B6D-4FF9-DFBD-769A-9C62C1B9CF86}"/>
              </a:ext>
            </a:extLst>
          </p:cNvPr>
          <p:cNvSpPr>
            <a:spLocks noChangeArrowheads="1"/>
          </p:cNvSpPr>
          <p:nvPr/>
        </p:nvSpPr>
        <p:spPr bwMode="auto">
          <a:xfrm>
            <a:off x="5310188"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7" name="Rectangle 43">
            <a:extLst>
              <a:ext uri="{FF2B5EF4-FFF2-40B4-BE49-F238E27FC236}">
                <a16:creationId xmlns:a16="http://schemas.microsoft.com/office/drawing/2014/main" id="{9B458FFA-0F0F-2A3A-882E-CAEF1EBEF021}"/>
              </a:ext>
            </a:extLst>
          </p:cNvPr>
          <p:cNvSpPr>
            <a:spLocks noChangeArrowheads="1"/>
          </p:cNvSpPr>
          <p:nvPr/>
        </p:nvSpPr>
        <p:spPr bwMode="auto">
          <a:xfrm>
            <a:off x="4805363"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8" name="Rectangle 44">
            <a:extLst>
              <a:ext uri="{FF2B5EF4-FFF2-40B4-BE49-F238E27FC236}">
                <a16:creationId xmlns:a16="http://schemas.microsoft.com/office/drawing/2014/main" id="{F7D7D651-0018-9AC8-E37E-9361D37CC41B}"/>
              </a:ext>
            </a:extLst>
          </p:cNvPr>
          <p:cNvSpPr>
            <a:spLocks noChangeArrowheads="1"/>
          </p:cNvSpPr>
          <p:nvPr/>
        </p:nvSpPr>
        <p:spPr bwMode="auto">
          <a:xfrm>
            <a:off x="4321175" y="5067300"/>
            <a:ext cx="180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latin typeface="Symbol" panose="05050102010706020507" pitchFamily="18" charset="2"/>
              </a:rPr>
              <a:t>-</a:t>
            </a:r>
            <a:endParaRPr lang="fr-CH" altLang="fr-FR">
              <a:solidFill>
                <a:schemeClr val="bg1"/>
              </a:solidFill>
            </a:endParaRPr>
          </a:p>
        </p:txBody>
      </p:sp>
      <p:sp>
        <p:nvSpPr>
          <p:cNvPr id="21549" name="Rectangle 45">
            <a:extLst>
              <a:ext uri="{FF2B5EF4-FFF2-40B4-BE49-F238E27FC236}">
                <a16:creationId xmlns:a16="http://schemas.microsoft.com/office/drawing/2014/main" id="{91B80C6C-2156-F3B1-2F95-EAF3B75C8825}"/>
              </a:ext>
            </a:extLst>
          </p:cNvPr>
          <p:cNvSpPr>
            <a:spLocks noChangeArrowheads="1"/>
          </p:cNvSpPr>
          <p:nvPr/>
        </p:nvSpPr>
        <p:spPr bwMode="auto">
          <a:xfrm>
            <a:off x="8332788"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4</a:t>
            </a:r>
            <a:endParaRPr lang="fr-CH" altLang="fr-FR">
              <a:solidFill>
                <a:schemeClr val="bg1"/>
              </a:solidFill>
            </a:endParaRPr>
          </a:p>
        </p:txBody>
      </p:sp>
      <p:sp>
        <p:nvSpPr>
          <p:cNvPr id="21550" name="Rectangle 46">
            <a:extLst>
              <a:ext uri="{FF2B5EF4-FFF2-40B4-BE49-F238E27FC236}">
                <a16:creationId xmlns:a16="http://schemas.microsoft.com/office/drawing/2014/main" id="{3AC67370-C760-2532-2F98-9AC0EA32569C}"/>
              </a:ext>
            </a:extLst>
          </p:cNvPr>
          <p:cNvSpPr>
            <a:spLocks noChangeArrowheads="1"/>
          </p:cNvSpPr>
          <p:nvPr/>
        </p:nvSpPr>
        <p:spPr bwMode="auto">
          <a:xfrm>
            <a:off x="7807325"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0</a:t>
            </a:r>
            <a:endParaRPr lang="fr-CH" altLang="fr-FR">
              <a:solidFill>
                <a:schemeClr val="bg1"/>
              </a:solidFill>
            </a:endParaRPr>
          </a:p>
        </p:txBody>
      </p:sp>
      <p:sp>
        <p:nvSpPr>
          <p:cNvPr id="21551" name="Rectangle 47">
            <a:extLst>
              <a:ext uri="{FF2B5EF4-FFF2-40B4-BE49-F238E27FC236}">
                <a16:creationId xmlns:a16="http://schemas.microsoft.com/office/drawing/2014/main" id="{0D7B6A60-263A-5171-23E3-7774666DFDF5}"/>
              </a:ext>
            </a:extLst>
          </p:cNvPr>
          <p:cNvSpPr>
            <a:spLocks noChangeArrowheads="1"/>
          </p:cNvSpPr>
          <p:nvPr/>
        </p:nvSpPr>
        <p:spPr bwMode="auto">
          <a:xfrm>
            <a:off x="8515350"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52" name="Rectangle 48">
            <a:extLst>
              <a:ext uri="{FF2B5EF4-FFF2-40B4-BE49-F238E27FC236}">
                <a16:creationId xmlns:a16="http://schemas.microsoft.com/office/drawing/2014/main" id="{30FFCB6C-8FD8-3D97-5D81-8677B3F2B318}"/>
              </a:ext>
            </a:extLst>
          </p:cNvPr>
          <p:cNvSpPr>
            <a:spLocks noChangeArrowheads="1"/>
          </p:cNvSpPr>
          <p:nvPr/>
        </p:nvSpPr>
        <p:spPr bwMode="auto">
          <a:xfrm>
            <a:off x="7640638"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2</a:t>
            </a:r>
            <a:endParaRPr lang="fr-CH" altLang="fr-FR">
              <a:solidFill>
                <a:schemeClr val="bg1"/>
              </a:solidFill>
            </a:endParaRPr>
          </a:p>
        </p:txBody>
      </p:sp>
      <p:sp>
        <p:nvSpPr>
          <p:cNvPr id="21553" name="Rectangle 49">
            <a:extLst>
              <a:ext uri="{FF2B5EF4-FFF2-40B4-BE49-F238E27FC236}">
                <a16:creationId xmlns:a16="http://schemas.microsoft.com/office/drawing/2014/main" id="{C2236132-C530-1FE2-758F-2CFF0DC12D74}"/>
              </a:ext>
            </a:extLst>
          </p:cNvPr>
          <p:cNvSpPr>
            <a:spLocks noChangeArrowheads="1"/>
          </p:cNvSpPr>
          <p:nvPr/>
        </p:nvSpPr>
        <p:spPr bwMode="auto">
          <a:xfrm>
            <a:off x="6989763"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5</a:t>
            </a:r>
            <a:endParaRPr lang="fr-CH" altLang="fr-FR">
              <a:solidFill>
                <a:schemeClr val="bg1"/>
              </a:solidFill>
            </a:endParaRPr>
          </a:p>
        </p:txBody>
      </p:sp>
      <p:sp>
        <p:nvSpPr>
          <p:cNvPr id="21554" name="Rectangle 50">
            <a:extLst>
              <a:ext uri="{FF2B5EF4-FFF2-40B4-BE49-F238E27FC236}">
                <a16:creationId xmlns:a16="http://schemas.microsoft.com/office/drawing/2014/main" id="{DAE9CB96-C82F-4A32-5CE2-A4A4CA27F853}"/>
              </a:ext>
            </a:extLst>
          </p:cNvPr>
          <p:cNvSpPr>
            <a:spLocks noChangeArrowheads="1"/>
          </p:cNvSpPr>
          <p:nvPr/>
        </p:nvSpPr>
        <p:spPr bwMode="auto">
          <a:xfrm>
            <a:off x="8328025"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6</a:t>
            </a:r>
            <a:endParaRPr lang="fr-CH" altLang="fr-FR">
              <a:solidFill>
                <a:schemeClr val="bg1"/>
              </a:solidFill>
            </a:endParaRPr>
          </a:p>
        </p:txBody>
      </p:sp>
      <p:sp>
        <p:nvSpPr>
          <p:cNvPr id="21555" name="Rectangle 51">
            <a:extLst>
              <a:ext uri="{FF2B5EF4-FFF2-40B4-BE49-F238E27FC236}">
                <a16:creationId xmlns:a16="http://schemas.microsoft.com/office/drawing/2014/main" id="{0F6A9E2D-648C-3504-012B-D60C135D45C9}"/>
              </a:ext>
            </a:extLst>
          </p:cNvPr>
          <p:cNvSpPr>
            <a:spLocks noChangeArrowheads="1"/>
          </p:cNvSpPr>
          <p:nvPr/>
        </p:nvSpPr>
        <p:spPr bwMode="auto">
          <a:xfrm>
            <a:off x="6699250"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56" name="Rectangle 52">
            <a:extLst>
              <a:ext uri="{FF2B5EF4-FFF2-40B4-BE49-F238E27FC236}">
                <a16:creationId xmlns:a16="http://schemas.microsoft.com/office/drawing/2014/main" id="{237AC83A-C516-3F61-CB93-92CC5F73C515}"/>
              </a:ext>
            </a:extLst>
          </p:cNvPr>
          <p:cNvSpPr>
            <a:spLocks noChangeArrowheads="1"/>
          </p:cNvSpPr>
          <p:nvPr/>
        </p:nvSpPr>
        <p:spPr bwMode="auto">
          <a:xfrm>
            <a:off x="5534025"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1</a:t>
            </a:r>
            <a:endParaRPr lang="fr-CH" altLang="fr-FR">
              <a:solidFill>
                <a:schemeClr val="bg1"/>
              </a:solidFill>
            </a:endParaRPr>
          </a:p>
        </p:txBody>
      </p:sp>
      <p:sp>
        <p:nvSpPr>
          <p:cNvPr id="21557" name="Rectangle 53">
            <a:extLst>
              <a:ext uri="{FF2B5EF4-FFF2-40B4-BE49-F238E27FC236}">
                <a16:creationId xmlns:a16="http://schemas.microsoft.com/office/drawing/2014/main" id="{B4D06787-C9C4-ABD3-CD27-D0F796B0728F}"/>
              </a:ext>
            </a:extLst>
          </p:cNvPr>
          <p:cNvSpPr>
            <a:spLocks noChangeArrowheads="1"/>
          </p:cNvSpPr>
          <p:nvPr/>
        </p:nvSpPr>
        <p:spPr bwMode="auto">
          <a:xfrm>
            <a:off x="4889500"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58" name="Rectangle 54">
            <a:extLst>
              <a:ext uri="{FF2B5EF4-FFF2-40B4-BE49-F238E27FC236}">
                <a16:creationId xmlns:a16="http://schemas.microsoft.com/office/drawing/2014/main" id="{E571567B-8DF1-E23D-D9BB-23A89336ACBB}"/>
              </a:ext>
            </a:extLst>
          </p:cNvPr>
          <p:cNvSpPr>
            <a:spLocks noChangeArrowheads="1"/>
          </p:cNvSpPr>
          <p:nvPr/>
        </p:nvSpPr>
        <p:spPr bwMode="auto">
          <a:xfrm>
            <a:off x="4248150" y="6105525"/>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8</a:t>
            </a:r>
            <a:endParaRPr lang="fr-CH" altLang="fr-FR">
              <a:solidFill>
                <a:schemeClr val="bg1"/>
              </a:solidFill>
            </a:endParaRPr>
          </a:p>
        </p:txBody>
      </p:sp>
      <p:sp>
        <p:nvSpPr>
          <p:cNvPr id="21559" name="Rectangle 55">
            <a:extLst>
              <a:ext uri="{FF2B5EF4-FFF2-40B4-BE49-F238E27FC236}">
                <a16:creationId xmlns:a16="http://schemas.microsoft.com/office/drawing/2014/main" id="{BD9BAFD2-D8E9-C152-DEB3-A76309B6FEFE}"/>
              </a:ext>
            </a:extLst>
          </p:cNvPr>
          <p:cNvSpPr>
            <a:spLocks noChangeArrowheads="1"/>
          </p:cNvSpPr>
          <p:nvPr/>
        </p:nvSpPr>
        <p:spPr bwMode="auto">
          <a:xfrm>
            <a:off x="5751513"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60" name="Rectangle 56">
            <a:extLst>
              <a:ext uri="{FF2B5EF4-FFF2-40B4-BE49-F238E27FC236}">
                <a16:creationId xmlns:a16="http://schemas.microsoft.com/office/drawing/2014/main" id="{B73AFC6C-6AC2-804E-D65F-771E4EE8C802}"/>
              </a:ext>
            </a:extLst>
          </p:cNvPr>
          <p:cNvSpPr>
            <a:spLocks noChangeArrowheads="1"/>
          </p:cNvSpPr>
          <p:nvPr/>
        </p:nvSpPr>
        <p:spPr bwMode="auto">
          <a:xfrm>
            <a:off x="4394200" y="5605463"/>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2</a:t>
            </a:r>
            <a:endParaRPr lang="fr-CH" altLang="fr-FR">
              <a:solidFill>
                <a:schemeClr val="bg1"/>
              </a:solidFill>
            </a:endParaRPr>
          </a:p>
        </p:txBody>
      </p:sp>
      <p:sp>
        <p:nvSpPr>
          <p:cNvPr id="21561" name="Rectangle 57">
            <a:extLst>
              <a:ext uri="{FF2B5EF4-FFF2-40B4-BE49-F238E27FC236}">
                <a16:creationId xmlns:a16="http://schemas.microsoft.com/office/drawing/2014/main" id="{106B3322-4819-9193-7FDB-03008B73C581}"/>
              </a:ext>
            </a:extLst>
          </p:cNvPr>
          <p:cNvSpPr>
            <a:spLocks noChangeArrowheads="1"/>
          </p:cNvSpPr>
          <p:nvPr/>
        </p:nvSpPr>
        <p:spPr bwMode="auto">
          <a:xfrm>
            <a:off x="5565775"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6</a:t>
            </a:r>
            <a:endParaRPr lang="fr-CH" altLang="fr-FR">
              <a:solidFill>
                <a:schemeClr val="bg1"/>
              </a:solidFill>
            </a:endParaRPr>
          </a:p>
        </p:txBody>
      </p:sp>
      <p:sp>
        <p:nvSpPr>
          <p:cNvPr id="21562" name="Rectangle 58">
            <a:extLst>
              <a:ext uri="{FF2B5EF4-FFF2-40B4-BE49-F238E27FC236}">
                <a16:creationId xmlns:a16="http://schemas.microsoft.com/office/drawing/2014/main" id="{E54CA5AF-324C-20B7-3A9B-335EF1AE1197}"/>
              </a:ext>
            </a:extLst>
          </p:cNvPr>
          <p:cNvSpPr>
            <a:spLocks noChangeArrowheads="1"/>
          </p:cNvSpPr>
          <p:nvPr/>
        </p:nvSpPr>
        <p:spPr bwMode="auto">
          <a:xfrm>
            <a:off x="3937000" y="5105400"/>
            <a:ext cx="165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a:solidFill>
                  <a:schemeClr val="bg1"/>
                </a:solidFill>
              </a:rPr>
              <a:t>3</a:t>
            </a:r>
            <a:endParaRPr lang="fr-CH" altLang="fr-FR">
              <a:solidFill>
                <a:schemeClr val="bg1"/>
              </a:solidFill>
            </a:endParaRPr>
          </a:p>
        </p:txBody>
      </p:sp>
      <p:sp>
        <p:nvSpPr>
          <p:cNvPr id="21563" name="Rectangle 59">
            <a:extLst>
              <a:ext uri="{FF2B5EF4-FFF2-40B4-BE49-F238E27FC236}">
                <a16:creationId xmlns:a16="http://schemas.microsoft.com/office/drawing/2014/main" id="{05FA49D7-C49A-1072-FC32-658C6748F0AB}"/>
              </a:ext>
            </a:extLst>
          </p:cNvPr>
          <p:cNvSpPr>
            <a:spLocks noChangeArrowheads="1"/>
          </p:cNvSpPr>
          <p:nvPr/>
        </p:nvSpPr>
        <p:spPr bwMode="auto">
          <a:xfrm>
            <a:off x="7827963" y="5605463"/>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64" name="Rectangle 60">
            <a:extLst>
              <a:ext uri="{FF2B5EF4-FFF2-40B4-BE49-F238E27FC236}">
                <a16:creationId xmlns:a16="http://schemas.microsoft.com/office/drawing/2014/main" id="{69F1E688-E91A-1705-2B13-366E551A5FB8}"/>
              </a:ext>
            </a:extLst>
          </p:cNvPr>
          <p:cNvSpPr>
            <a:spLocks noChangeArrowheads="1"/>
          </p:cNvSpPr>
          <p:nvPr/>
        </p:nvSpPr>
        <p:spPr bwMode="auto">
          <a:xfrm>
            <a:off x="7188200" y="5605463"/>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65" name="Rectangle 61">
            <a:extLst>
              <a:ext uri="{FF2B5EF4-FFF2-40B4-BE49-F238E27FC236}">
                <a16:creationId xmlns:a16="http://schemas.microsoft.com/office/drawing/2014/main" id="{0F359316-E8D0-4DAD-6F2C-D1740AC02DCB}"/>
              </a:ext>
            </a:extLst>
          </p:cNvPr>
          <p:cNvSpPr>
            <a:spLocks noChangeArrowheads="1"/>
          </p:cNvSpPr>
          <p:nvPr/>
        </p:nvSpPr>
        <p:spPr bwMode="auto">
          <a:xfrm>
            <a:off x="7827963" y="5105400"/>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66" name="Rectangle 62">
            <a:extLst>
              <a:ext uri="{FF2B5EF4-FFF2-40B4-BE49-F238E27FC236}">
                <a16:creationId xmlns:a16="http://schemas.microsoft.com/office/drawing/2014/main" id="{E00B635B-816D-74A4-3021-EE25997BF7C3}"/>
              </a:ext>
            </a:extLst>
          </p:cNvPr>
          <p:cNvSpPr>
            <a:spLocks noChangeArrowheads="1"/>
          </p:cNvSpPr>
          <p:nvPr/>
        </p:nvSpPr>
        <p:spPr bwMode="auto">
          <a:xfrm>
            <a:off x="7354888"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67" name="Rectangle 63">
            <a:extLst>
              <a:ext uri="{FF2B5EF4-FFF2-40B4-BE49-F238E27FC236}">
                <a16:creationId xmlns:a16="http://schemas.microsoft.com/office/drawing/2014/main" id="{4E7213D2-3127-C8BD-18D1-05191D393C6E}"/>
              </a:ext>
            </a:extLst>
          </p:cNvPr>
          <p:cNvSpPr>
            <a:spLocks noChangeArrowheads="1"/>
          </p:cNvSpPr>
          <p:nvPr/>
        </p:nvSpPr>
        <p:spPr bwMode="auto">
          <a:xfrm>
            <a:off x="6875463"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sp>
        <p:nvSpPr>
          <p:cNvPr id="21568" name="Rectangle 64">
            <a:extLst>
              <a:ext uri="{FF2B5EF4-FFF2-40B4-BE49-F238E27FC236}">
                <a16:creationId xmlns:a16="http://schemas.microsoft.com/office/drawing/2014/main" id="{FC55CB8E-5584-1476-E11B-80F11584F2E5}"/>
              </a:ext>
            </a:extLst>
          </p:cNvPr>
          <p:cNvSpPr>
            <a:spLocks noChangeArrowheads="1"/>
          </p:cNvSpPr>
          <p:nvPr/>
        </p:nvSpPr>
        <p:spPr bwMode="auto">
          <a:xfrm>
            <a:off x="5065713" y="6105525"/>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69" name="Rectangle 65">
            <a:extLst>
              <a:ext uri="{FF2B5EF4-FFF2-40B4-BE49-F238E27FC236}">
                <a16:creationId xmlns:a16="http://schemas.microsoft.com/office/drawing/2014/main" id="{F2463430-330B-9DB0-788A-8BBB8F6E6AD8}"/>
              </a:ext>
            </a:extLst>
          </p:cNvPr>
          <p:cNvSpPr>
            <a:spLocks noChangeArrowheads="1"/>
          </p:cNvSpPr>
          <p:nvPr/>
        </p:nvSpPr>
        <p:spPr bwMode="auto">
          <a:xfrm>
            <a:off x="4446588" y="6105525"/>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70" name="Rectangle 66">
            <a:extLst>
              <a:ext uri="{FF2B5EF4-FFF2-40B4-BE49-F238E27FC236}">
                <a16:creationId xmlns:a16="http://schemas.microsoft.com/office/drawing/2014/main" id="{B05DB86F-89F6-DD72-2183-3D9D54EC159A}"/>
              </a:ext>
            </a:extLst>
          </p:cNvPr>
          <p:cNvSpPr>
            <a:spLocks noChangeArrowheads="1"/>
          </p:cNvSpPr>
          <p:nvPr/>
        </p:nvSpPr>
        <p:spPr bwMode="auto">
          <a:xfrm>
            <a:off x="3811588" y="6105525"/>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sp>
        <p:nvSpPr>
          <p:cNvPr id="21571" name="Rectangle 67">
            <a:extLst>
              <a:ext uri="{FF2B5EF4-FFF2-40B4-BE49-F238E27FC236}">
                <a16:creationId xmlns:a16="http://schemas.microsoft.com/office/drawing/2014/main" id="{A7963461-B469-CB73-42D6-2F443E5AF36B}"/>
              </a:ext>
            </a:extLst>
          </p:cNvPr>
          <p:cNvSpPr>
            <a:spLocks noChangeArrowheads="1"/>
          </p:cNvSpPr>
          <p:nvPr/>
        </p:nvSpPr>
        <p:spPr bwMode="auto">
          <a:xfrm>
            <a:off x="5065713" y="5605463"/>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72" name="Rectangle 68">
            <a:extLst>
              <a:ext uri="{FF2B5EF4-FFF2-40B4-BE49-F238E27FC236}">
                <a16:creationId xmlns:a16="http://schemas.microsoft.com/office/drawing/2014/main" id="{AC85EB07-942C-9A7F-AA99-075121A6FAFE}"/>
              </a:ext>
            </a:extLst>
          </p:cNvPr>
          <p:cNvSpPr>
            <a:spLocks noChangeArrowheads="1"/>
          </p:cNvSpPr>
          <p:nvPr/>
        </p:nvSpPr>
        <p:spPr bwMode="auto">
          <a:xfrm>
            <a:off x="4597400" y="5605463"/>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73" name="Rectangle 69">
            <a:extLst>
              <a:ext uri="{FF2B5EF4-FFF2-40B4-BE49-F238E27FC236}">
                <a16:creationId xmlns:a16="http://schemas.microsoft.com/office/drawing/2014/main" id="{E8B56333-E7CE-1C8A-F148-D24649C037A1}"/>
              </a:ext>
            </a:extLst>
          </p:cNvPr>
          <p:cNvSpPr>
            <a:spLocks noChangeArrowheads="1"/>
          </p:cNvSpPr>
          <p:nvPr/>
        </p:nvSpPr>
        <p:spPr bwMode="auto">
          <a:xfrm>
            <a:off x="3941763" y="5605463"/>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sp>
        <p:nvSpPr>
          <p:cNvPr id="21574" name="Rectangle 70">
            <a:extLst>
              <a:ext uri="{FF2B5EF4-FFF2-40B4-BE49-F238E27FC236}">
                <a16:creationId xmlns:a16="http://schemas.microsoft.com/office/drawing/2014/main" id="{CED7C785-C2C3-AB38-00E7-97145FC77386}"/>
              </a:ext>
            </a:extLst>
          </p:cNvPr>
          <p:cNvSpPr>
            <a:spLocks noChangeArrowheads="1"/>
          </p:cNvSpPr>
          <p:nvPr/>
        </p:nvSpPr>
        <p:spPr bwMode="auto">
          <a:xfrm>
            <a:off x="5065713" y="5105400"/>
            <a:ext cx="128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z</a:t>
            </a:r>
            <a:endParaRPr lang="fr-CH" altLang="fr-FR">
              <a:solidFill>
                <a:schemeClr val="bg1"/>
              </a:solidFill>
            </a:endParaRPr>
          </a:p>
        </p:txBody>
      </p:sp>
      <p:sp>
        <p:nvSpPr>
          <p:cNvPr id="21575" name="Rectangle 71">
            <a:extLst>
              <a:ext uri="{FF2B5EF4-FFF2-40B4-BE49-F238E27FC236}">
                <a16:creationId xmlns:a16="http://schemas.microsoft.com/office/drawing/2014/main" id="{4741722B-0E5E-1818-C84D-0973DEF5A1AF}"/>
              </a:ext>
            </a:extLst>
          </p:cNvPr>
          <p:cNvSpPr>
            <a:spLocks noChangeArrowheads="1"/>
          </p:cNvSpPr>
          <p:nvPr/>
        </p:nvSpPr>
        <p:spPr bwMode="auto">
          <a:xfrm>
            <a:off x="4592638"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y</a:t>
            </a:r>
            <a:endParaRPr lang="fr-CH" altLang="fr-FR">
              <a:solidFill>
                <a:schemeClr val="bg1"/>
              </a:solidFill>
            </a:endParaRPr>
          </a:p>
        </p:txBody>
      </p:sp>
      <p:sp>
        <p:nvSpPr>
          <p:cNvPr id="21576" name="Rectangle 72">
            <a:extLst>
              <a:ext uri="{FF2B5EF4-FFF2-40B4-BE49-F238E27FC236}">
                <a16:creationId xmlns:a16="http://schemas.microsoft.com/office/drawing/2014/main" id="{312D1EB0-43EB-14E1-CE46-24F620F02E9E}"/>
              </a:ext>
            </a:extLst>
          </p:cNvPr>
          <p:cNvSpPr>
            <a:spLocks noChangeArrowheads="1"/>
          </p:cNvSpPr>
          <p:nvPr/>
        </p:nvSpPr>
        <p:spPr bwMode="auto">
          <a:xfrm>
            <a:off x="4113213" y="5105400"/>
            <a:ext cx="14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0" tIns="0" rIns="0" bIns="0">
            <a:spAutoFit/>
          </a:bodyPr>
          <a:lstStyle/>
          <a:p>
            <a:r>
              <a:rPr lang="fr-CH" altLang="fr-FR" sz="2600" i="1">
                <a:solidFill>
                  <a:schemeClr val="bg1"/>
                </a:solidFill>
              </a:rPr>
              <a:t>x</a:t>
            </a:r>
            <a:endParaRPr lang="fr-CH" altLang="fr-FR">
              <a:solidFill>
                <a:schemeClr val="bg1"/>
              </a:solidFill>
            </a:endParaRPr>
          </a:p>
        </p:txBody>
      </p:sp>
      <p:pic>
        <p:nvPicPr>
          <p:cNvPr id="21577" name="Picture 73">
            <a:extLst>
              <a:ext uri="{FF2B5EF4-FFF2-40B4-BE49-F238E27FC236}">
                <a16:creationId xmlns:a16="http://schemas.microsoft.com/office/drawing/2014/main" id="{E21A0024-1D21-584E-6C94-F2D22EA3B1A6}"/>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265863" y="1143000"/>
            <a:ext cx="2725737"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EEE57AE-0E13-868C-06C1-910A1B894DE5}"/>
              </a:ext>
            </a:extLst>
          </p:cNvPr>
          <p:cNvSpPr>
            <a:spLocks noGrp="1" noChangeArrowheads="1"/>
          </p:cNvSpPr>
          <p:nvPr>
            <p:ph type="title"/>
          </p:nvPr>
        </p:nvSpPr>
        <p:spPr/>
        <p:txBody>
          <a:bodyPr/>
          <a:lstStyle/>
          <a:p>
            <a:r>
              <a:rPr lang="fr-CH" altLang="fr-FR"/>
              <a:t>Figures impossibles</a:t>
            </a:r>
          </a:p>
        </p:txBody>
      </p:sp>
      <p:sp>
        <p:nvSpPr>
          <p:cNvPr id="23555" name="Rectangle 3">
            <a:extLst>
              <a:ext uri="{FF2B5EF4-FFF2-40B4-BE49-F238E27FC236}">
                <a16:creationId xmlns:a16="http://schemas.microsoft.com/office/drawing/2014/main" id="{B07419AD-0C9B-13C6-DC87-748CA04EA846}"/>
              </a:ext>
            </a:extLst>
          </p:cNvPr>
          <p:cNvSpPr>
            <a:spLocks noGrp="1" noChangeArrowheads="1"/>
          </p:cNvSpPr>
          <p:nvPr>
            <p:ph type="body" idx="1"/>
          </p:nvPr>
        </p:nvSpPr>
        <p:spPr/>
        <p:txBody>
          <a:bodyPr/>
          <a:lstStyle/>
          <a:p>
            <a:r>
              <a:rPr lang="fr-CH" altLang="fr-FR"/>
              <a:t>La plupart de ces figures pourraient exister en 3D,  mais il faudrait un point de vue très précis</a:t>
            </a:r>
          </a:p>
        </p:txBody>
      </p:sp>
      <p:pic>
        <p:nvPicPr>
          <p:cNvPr id="23627" name="Picture 75">
            <a:extLst>
              <a:ext uri="{FF2B5EF4-FFF2-40B4-BE49-F238E27FC236}">
                <a16:creationId xmlns:a16="http://schemas.microsoft.com/office/drawing/2014/main" id="{15281804-9A3F-156F-6584-3D3BB2592EDA}"/>
              </a:ext>
            </a:extLst>
          </p:cNvPr>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02175" y="3284538"/>
            <a:ext cx="3800475"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14CCCD6-8A10-087B-0295-59E8CDCEBDC4}"/>
              </a:ext>
            </a:extLst>
          </p:cNvPr>
          <p:cNvSpPr>
            <a:spLocks noGrp="1" noChangeArrowheads="1"/>
          </p:cNvSpPr>
          <p:nvPr>
            <p:ph type="title"/>
          </p:nvPr>
        </p:nvSpPr>
        <p:spPr/>
        <p:txBody>
          <a:bodyPr/>
          <a:lstStyle/>
          <a:p>
            <a:r>
              <a:rPr lang="fr-CH" altLang="fr-FR"/>
              <a:t>Figures impossibles</a:t>
            </a:r>
          </a:p>
        </p:txBody>
      </p:sp>
      <p:sp>
        <p:nvSpPr>
          <p:cNvPr id="33795" name="Rectangle 3">
            <a:extLst>
              <a:ext uri="{FF2B5EF4-FFF2-40B4-BE49-F238E27FC236}">
                <a16:creationId xmlns:a16="http://schemas.microsoft.com/office/drawing/2014/main" id="{B262F254-B9B5-060D-71B3-7E62130FA9F7}"/>
              </a:ext>
            </a:extLst>
          </p:cNvPr>
          <p:cNvSpPr>
            <a:spLocks noGrp="1" noChangeArrowheads="1"/>
          </p:cNvSpPr>
          <p:nvPr>
            <p:ph type="body" idx="1"/>
          </p:nvPr>
        </p:nvSpPr>
        <p:spPr/>
        <p:txBody>
          <a:bodyPr/>
          <a:lstStyle/>
          <a:p>
            <a:r>
              <a:rPr lang="fr-CH" altLang="fr-FR" dirty="0"/>
              <a:t>Nous allons étudier la figure suivante (</a:t>
            </a:r>
            <a:r>
              <a:rPr lang="fr-CH" altLang="fr-FR" i="1" dirty="0" err="1"/>
              <a:t>tripoutre</a:t>
            </a:r>
            <a:r>
              <a:rPr lang="fr-CH" altLang="fr-FR" dirty="0"/>
              <a:t> ou </a:t>
            </a:r>
            <a:r>
              <a:rPr lang="fr-CH" altLang="fr-FR" i="1" dirty="0"/>
              <a:t>triangle de Penrose</a:t>
            </a:r>
            <a:r>
              <a:rPr lang="fr-CH" altLang="fr-FR" dirty="0"/>
              <a:t>)</a:t>
            </a:r>
          </a:p>
        </p:txBody>
      </p:sp>
      <p:pic>
        <p:nvPicPr>
          <p:cNvPr id="33799" name="Picture 7">
            <a:extLst>
              <a:ext uri="{FF2B5EF4-FFF2-40B4-BE49-F238E27FC236}">
                <a16:creationId xmlns:a16="http://schemas.microsoft.com/office/drawing/2014/main" id="{7BF31D8E-870A-664E-2C3F-D5ED6DFB4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4029075"/>
            <a:ext cx="2457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1" name="Picture 9">
            <a:extLst>
              <a:ext uri="{FF2B5EF4-FFF2-40B4-BE49-F238E27FC236}">
                <a16:creationId xmlns:a16="http://schemas.microsoft.com/office/drawing/2014/main" id="{C74B7F1D-8819-7EFB-7EC9-ECF0481805AE}"/>
              </a:ext>
            </a:extLst>
          </p:cNvPr>
          <p:cNvPicPr>
            <a:picLocks noChangeAspect="1" noChangeArrowheads="1"/>
          </p:cNvPicPr>
          <p:nvPr/>
        </p:nvPicPr>
        <p:blipFill>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1981200" y="2571750"/>
            <a:ext cx="4286250"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3802" name="Picture 10">
            <a:extLst>
              <a:ext uri="{FF2B5EF4-FFF2-40B4-BE49-F238E27FC236}">
                <a16:creationId xmlns:a16="http://schemas.microsoft.com/office/drawing/2014/main" id="{DB81F0FD-6A54-B6EF-1D98-EA40CBBB1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900" y="1638300"/>
            <a:ext cx="190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03" name="Picture 11">
            <a:extLst>
              <a:ext uri="{FF2B5EF4-FFF2-40B4-BE49-F238E27FC236}">
                <a16:creationId xmlns:a16="http://schemas.microsoft.com/office/drawing/2014/main" id="{728B3766-7260-482E-65F8-263AAEA2C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96" t="5594" r="4192" b="7692"/>
          <a:stretch>
            <a:fillRect/>
          </a:stretch>
        </p:blipFill>
        <p:spPr bwMode="auto">
          <a:xfrm>
            <a:off x="9626600" y="3429000"/>
            <a:ext cx="2971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76777D9-3761-C1DE-8EB4-C4A8D1DE4A67}"/>
              </a:ext>
            </a:extLst>
          </p:cNvPr>
          <p:cNvSpPr>
            <a:spLocks noGrp="1" noChangeArrowheads="1"/>
          </p:cNvSpPr>
          <p:nvPr>
            <p:ph type="title"/>
          </p:nvPr>
        </p:nvSpPr>
        <p:spPr/>
        <p:txBody>
          <a:bodyPr/>
          <a:lstStyle/>
          <a:p>
            <a:r>
              <a:rPr lang="fr-CH" altLang="fr-FR"/>
              <a:t>Les tresses</a:t>
            </a:r>
          </a:p>
        </p:txBody>
      </p:sp>
      <p:sp>
        <p:nvSpPr>
          <p:cNvPr id="25603" name="Rectangle 3">
            <a:extLst>
              <a:ext uri="{FF2B5EF4-FFF2-40B4-BE49-F238E27FC236}">
                <a16:creationId xmlns:a16="http://schemas.microsoft.com/office/drawing/2014/main" id="{91A32E81-0687-D241-A383-D22E63CB0052}"/>
              </a:ext>
            </a:extLst>
          </p:cNvPr>
          <p:cNvSpPr>
            <a:spLocks noGrp="1" noChangeArrowheads="1"/>
          </p:cNvSpPr>
          <p:nvPr>
            <p:ph type="body" idx="1"/>
          </p:nvPr>
        </p:nvSpPr>
        <p:spPr>
          <a:xfrm>
            <a:off x="457200" y="1600200"/>
            <a:ext cx="8229600" cy="2819400"/>
          </a:xfrm>
        </p:spPr>
        <p:txBody>
          <a:bodyPr/>
          <a:lstStyle/>
          <a:p>
            <a:r>
              <a:rPr lang="fr-CH" altLang="fr-FR"/>
              <a:t>Définition:</a:t>
            </a:r>
          </a:p>
          <a:p>
            <a:pPr lvl="1">
              <a:spcBef>
                <a:spcPts val="500"/>
              </a:spcBef>
              <a:spcAft>
                <a:spcPts val="500"/>
              </a:spcAft>
            </a:pPr>
            <a:r>
              <a:rPr lang="fr-CH" altLang="fr-FR"/>
              <a:t>Une tresse à </a:t>
            </a:r>
            <a:r>
              <a:rPr lang="fr-CH" altLang="fr-FR" i="1"/>
              <a:t>n</a:t>
            </a:r>
            <a:r>
              <a:rPr lang="fr-CH" altLang="fr-FR"/>
              <a:t> brins est un ensemble de </a:t>
            </a:r>
            <a:r>
              <a:rPr lang="fr-CH" altLang="fr-FR" i="1"/>
              <a:t>n</a:t>
            </a:r>
            <a:r>
              <a:rPr lang="fr-CH" altLang="fr-FR"/>
              <a:t> brins, qui partent alignés et régulièrement espacés puis qui descendent en interchangeant leur place.</a:t>
            </a:r>
          </a:p>
          <a:p>
            <a:pPr>
              <a:spcBef>
                <a:spcPts val="500"/>
              </a:spcBef>
              <a:spcAft>
                <a:spcPts val="500"/>
              </a:spcAft>
            </a:pPr>
            <a:endParaRPr lang="fr-CH" altLang="fr-FR"/>
          </a:p>
        </p:txBody>
      </p:sp>
      <p:pic>
        <p:nvPicPr>
          <p:cNvPr id="25604" name="Picture 4">
            <a:extLst>
              <a:ext uri="{FF2B5EF4-FFF2-40B4-BE49-F238E27FC236}">
                <a16:creationId xmlns:a16="http://schemas.microsoft.com/office/drawing/2014/main" id="{BA721893-4A18-958F-6174-5AD1952E5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114800"/>
            <a:ext cx="16938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6" name="Text Box 6">
            <a:extLst>
              <a:ext uri="{FF2B5EF4-FFF2-40B4-BE49-F238E27FC236}">
                <a16:creationId xmlns:a16="http://schemas.microsoft.com/office/drawing/2014/main" id="{D3E1CF04-E07B-AC95-192B-8D23A1FC697E}"/>
              </a:ext>
            </a:extLst>
          </p:cNvPr>
          <p:cNvSpPr txBox="1">
            <a:spLocks noChangeArrowheads="1"/>
          </p:cNvSpPr>
          <p:nvPr/>
        </p:nvSpPr>
        <p:spPr bwMode="auto">
          <a:xfrm>
            <a:off x="1066800" y="4876800"/>
            <a:ext cx="37338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spcBef>
                <a:spcPts val="500"/>
              </a:spcBef>
              <a:spcAft>
                <a:spcPts val="500"/>
              </a:spcAft>
            </a:pPr>
            <a:r>
              <a:rPr lang="fr-CH" altLang="fr-FR">
                <a:solidFill>
                  <a:schemeClr val="bg1"/>
                </a:solidFill>
              </a:rPr>
              <a:t>On a ici un exemple de tresse à 3 brins comprtant 6 croisements.</a:t>
            </a:r>
          </a:p>
        </p:txBody>
      </p:sp>
      <p:sp>
        <p:nvSpPr>
          <p:cNvPr id="25607" name="Line 7">
            <a:extLst>
              <a:ext uri="{FF2B5EF4-FFF2-40B4-BE49-F238E27FC236}">
                <a16:creationId xmlns:a16="http://schemas.microsoft.com/office/drawing/2014/main" id="{51BC1B08-21E0-26C3-9B5D-2009D1E909A2}"/>
              </a:ext>
            </a:extLst>
          </p:cNvPr>
          <p:cNvSpPr>
            <a:spLocks noChangeShapeType="1"/>
          </p:cNvSpPr>
          <p:nvPr/>
        </p:nvSpPr>
        <p:spPr bwMode="auto">
          <a:xfrm flipV="1">
            <a:off x="4800600" y="4800600"/>
            <a:ext cx="2286000" cy="106680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08" name="Line 8">
            <a:extLst>
              <a:ext uri="{FF2B5EF4-FFF2-40B4-BE49-F238E27FC236}">
                <a16:creationId xmlns:a16="http://schemas.microsoft.com/office/drawing/2014/main" id="{7D812DCE-8748-84A9-68CB-AB318E723DEF}"/>
              </a:ext>
            </a:extLst>
          </p:cNvPr>
          <p:cNvSpPr>
            <a:spLocks noChangeShapeType="1"/>
          </p:cNvSpPr>
          <p:nvPr/>
        </p:nvSpPr>
        <p:spPr bwMode="auto">
          <a:xfrm flipV="1">
            <a:off x="4800600" y="5181600"/>
            <a:ext cx="2133600" cy="6858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09" name="Line 9">
            <a:extLst>
              <a:ext uri="{FF2B5EF4-FFF2-40B4-BE49-F238E27FC236}">
                <a16:creationId xmlns:a16="http://schemas.microsoft.com/office/drawing/2014/main" id="{FDBEEF4D-05FC-0F81-C355-3E5E273AC535}"/>
              </a:ext>
            </a:extLst>
          </p:cNvPr>
          <p:cNvSpPr>
            <a:spLocks noChangeShapeType="1"/>
          </p:cNvSpPr>
          <p:nvPr/>
        </p:nvSpPr>
        <p:spPr bwMode="auto">
          <a:xfrm flipV="1">
            <a:off x="4800600" y="5029200"/>
            <a:ext cx="2209800" cy="8382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0" name="Line 10">
            <a:extLst>
              <a:ext uri="{FF2B5EF4-FFF2-40B4-BE49-F238E27FC236}">
                <a16:creationId xmlns:a16="http://schemas.microsoft.com/office/drawing/2014/main" id="{5C38B808-F321-9E26-44A8-93D6A356FE4E}"/>
              </a:ext>
            </a:extLst>
          </p:cNvPr>
          <p:cNvSpPr>
            <a:spLocks noChangeShapeType="1"/>
          </p:cNvSpPr>
          <p:nvPr/>
        </p:nvSpPr>
        <p:spPr bwMode="auto">
          <a:xfrm flipV="1">
            <a:off x="4800600" y="5334000"/>
            <a:ext cx="2590800" cy="53340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1" name="Line 11">
            <a:extLst>
              <a:ext uri="{FF2B5EF4-FFF2-40B4-BE49-F238E27FC236}">
                <a16:creationId xmlns:a16="http://schemas.microsoft.com/office/drawing/2014/main" id="{60D679F4-3435-B04A-F3D4-6B5A3BCCCF38}"/>
              </a:ext>
            </a:extLst>
          </p:cNvPr>
          <p:cNvSpPr>
            <a:spLocks noChangeShapeType="1"/>
          </p:cNvSpPr>
          <p:nvPr/>
        </p:nvSpPr>
        <p:spPr bwMode="auto">
          <a:xfrm flipV="1">
            <a:off x="4800600" y="5638800"/>
            <a:ext cx="1981200" cy="22860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2" name="Line 12">
            <a:extLst>
              <a:ext uri="{FF2B5EF4-FFF2-40B4-BE49-F238E27FC236}">
                <a16:creationId xmlns:a16="http://schemas.microsoft.com/office/drawing/2014/main" id="{BDDAC7C5-D2B8-6419-C248-25343050DDD4}"/>
              </a:ext>
            </a:extLst>
          </p:cNvPr>
          <p:cNvSpPr>
            <a:spLocks noChangeShapeType="1"/>
          </p:cNvSpPr>
          <p:nvPr/>
        </p:nvSpPr>
        <p:spPr bwMode="auto">
          <a:xfrm>
            <a:off x="4800600" y="5867400"/>
            <a:ext cx="1981200" cy="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3" name="Line 13">
            <a:extLst>
              <a:ext uri="{FF2B5EF4-FFF2-40B4-BE49-F238E27FC236}">
                <a16:creationId xmlns:a16="http://schemas.microsoft.com/office/drawing/2014/main" id="{927642E3-D6ED-4579-75E2-61A22FB9292B}"/>
              </a:ext>
            </a:extLst>
          </p:cNvPr>
          <p:cNvSpPr>
            <a:spLocks noChangeShapeType="1"/>
          </p:cNvSpPr>
          <p:nvPr/>
        </p:nvSpPr>
        <p:spPr bwMode="auto">
          <a:xfrm>
            <a:off x="7010400" y="5029200"/>
            <a:ext cx="381000" cy="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4" name="Line 14">
            <a:extLst>
              <a:ext uri="{FF2B5EF4-FFF2-40B4-BE49-F238E27FC236}">
                <a16:creationId xmlns:a16="http://schemas.microsoft.com/office/drawing/2014/main" id="{7EA56F56-F10D-F7C2-E7BA-989E4F1E4281}"/>
              </a:ext>
            </a:extLst>
          </p:cNvPr>
          <p:cNvSpPr>
            <a:spLocks noChangeShapeType="1"/>
          </p:cNvSpPr>
          <p:nvPr/>
        </p:nvSpPr>
        <p:spPr bwMode="auto">
          <a:xfrm>
            <a:off x="6781800" y="5638800"/>
            <a:ext cx="381000" cy="7620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5615" name="Line 15">
            <a:extLst>
              <a:ext uri="{FF2B5EF4-FFF2-40B4-BE49-F238E27FC236}">
                <a16:creationId xmlns:a16="http://schemas.microsoft.com/office/drawing/2014/main" id="{9A05724D-67FB-1407-6C9D-5B31D005C1E6}"/>
              </a:ext>
            </a:extLst>
          </p:cNvPr>
          <p:cNvSpPr>
            <a:spLocks noChangeShapeType="1"/>
          </p:cNvSpPr>
          <p:nvPr/>
        </p:nvSpPr>
        <p:spPr bwMode="auto">
          <a:xfrm>
            <a:off x="6934200" y="5181600"/>
            <a:ext cx="304800" cy="0"/>
          </a:xfrm>
          <a:prstGeom prst="line">
            <a:avLst/>
          </a:prstGeom>
          <a:noFill/>
          <a:ln w="190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05292E5-3FF6-E475-ADE1-7635955F7C99}"/>
              </a:ext>
            </a:extLst>
          </p:cNvPr>
          <p:cNvSpPr>
            <a:spLocks noGrp="1" noChangeArrowheads="1"/>
          </p:cNvSpPr>
          <p:nvPr>
            <p:ph type="title"/>
          </p:nvPr>
        </p:nvSpPr>
        <p:spPr/>
        <p:txBody>
          <a:bodyPr/>
          <a:lstStyle/>
          <a:p>
            <a:r>
              <a:rPr lang="fr-CH" altLang="fr-FR"/>
              <a:t>Les tresses</a:t>
            </a:r>
          </a:p>
        </p:txBody>
      </p:sp>
      <p:sp>
        <p:nvSpPr>
          <p:cNvPr id="26627" name="Rectangle 3">
            <a:extLst>
              <a:ext uri="{FF2B5EF4-FFF2-40B4-BE49-F238E27FC236}">
                <a16:creationId xmlns:a16="http://schemas.microsoft.com/office/drawing/2014/main" id="{F8BE9F46-024C-B61D-55F2-F5207CDA5FFD}"/>
              </a:ext>
            </a:extLst>
          </p:cNvPr>
          <p:cNvSpPr>
            <a:spLocks noGrp="1" noChangeArrowheads="1"/>
          </p:cNvSpPr>
          <p:nvPr>
            <p:ph type="body" idx="1"/>
          </p:nvPr>
        </p:nvSpPr>
        <p:spPr/>
        <p:txBody>
          <a:bodyPr/>
          <a:lstStyle/>
          <a:p>
            <a:r>
              <a:rPr lang="fr-CH" altLang="fr-FR"/>
              <a:t>Définition:</a:t>
            </a:r>
          </a:p>
          <a:p>
            <a:pPr lvl="1"/>
            <a:r>
              <a:rPr lang="fr-CH" altLang="fr-FR"/>
              <a:t>Lors d’un croisement, une corde passe par dessus l’autre, ce qu’on indique en coupant celle du dessous.</a:t>
            </a:r>
          </a:p>
        </p:txBody>
      </p:sp>
      <p:pic>
        <p:nvPicPr>
          <p:cNvPr id="26628" name="Picture 4">
            <a:extLst>
              <a:ext uri="{FF2B5EF4-FFF2-40B4-BE49-F238E27FC236}">
                <a16:creationId xmlns:a16="http://schemas.microsoft.com/office/drawing/2014/main" id="{A870AA0E-8819-18BF-65CA-607904A7E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438525"/>
            <a:ext cx="216217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9" name="Text Box 5">
            <a:extLst>
              <a:ext uri="{FF2B5EF4-FFF2-40B4-BE49-F238E27FC236}">
                <a16:creationId xmlns:a16="http://schemas.microsoft.com/office/drawing/2014/main" id="{D8AC5C58-AC47-31BD-F6B4-5615E2D46925}"/>
              </a:ext>
            </a:extLst>
          </p:cNvPr>
          <p:cNvSpPr txBox="1">
            <a:spLocks noChangeArrowheads="1"/>
          </p:cNvSpPr>
          <p:nvPr/>
        </p:nvSpPr>
        <p:spPr bwMode="auto">
          <a:xfrm>
            <a:off x="1219200" y="4038600"/>
            <a:ext cx="5105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sz="3200">
                <a:solidFill>
                  <a:schemeClr val="bg1"/>
                </a:solidFill>
              </a:rPr>
              <a:t>On note </a:t>
            </a:r>
            <a:r>
              <a:rPr lang="fr-CH" altLang="fr-FR" sz="3200">
                <a:solidFill>
                  <a:schemeClr val="bg1"/>
                </a:solidFill>
                <a:latin typeface="Symbol" panose="05050102010706020507" pitchFamily="18" charset="2"/>
              </a:rPr>
              <a:t>s</a:t>
            </a:r>
            <a:r>
              <a:rPr lang="fr-CH" altLang="fr-FR" sz="3200" i="1" baseline="-25000">
                <a:solidFill>
                  <a:schemeClr val="bg1"/>
                </a:solidFill>
              </a:rPr>
              <a:t>i</a:t>
            </a:r>
            <a:r>
              <a:rPr lang="fr-CH" altLang="fr-FR" sz="3200">
                <a:solidFill>
                  <a:schemeClr val="bg1"/>
                </a:solidFill>
              </a:rPr>
              <a:t> le passage du brin </a:t>
            </a:r>
            <a:r>
              <a:rPr lang="fr-CH" altLang="fr-FR" sz="3200" i="1">
                <a:solidFill>
                  <a:schemeClr val="bg1"/>
                </a:solidFill>
              </a:rPr>
              <a:t>i</a:t>
            </a:r>
            <a:r>
              <a:rPr lang="fr-CH" altLang="fr-FR" sz="3200">
                <a:solidFill>
                  <a:schemeClr val="bg1"/>
                </a:solidFill>
              </a:rPr>
              <a:t> par dessus le brin </a:t>
            </a:r>
            <a:r>
              <a:rPr lang="fr-CH" altLang="fr-FR" sz="3200" i="1">
                <a:solidFill>
                  <a:schemeClr val="bg1"/>
                </a:solidFill>
              </a:rPr>
              <a:t>i</a:t>
            </a:r>
            <a:r>
              <a:rPr lang="fr-CH" altLang="fr-FR" sz="3200">
                <a:solidFill>
                  <a:schemeClr val="bg1"/>
                </a:solidFill>
              </a:rPr>
              <a:t>+1, </a:t>
            </a:r>
          </a:p>
          <a:p>
            <a:pPr>
              <a:spcBef>
                <a:spcPct val="50000"/>
              </a:spcBef>
            </a:pPr>
            <a:r>
              <a:rPr lang="fr-CH" altLang="fr-FR" sz="3200">
                <a:solidFill>
                  <a:schemeClr val="bg1"/>
                </a:solidFill>
              </a:rPr>
              <a:t>et </a:t>
            </a:r>
            <a:r>
              <a:rPr lang="fr-CH" altLang="fr-FR" sz="3200">
                <a:solidFill>
                  <a:schemeClr val="bg1"/>
                </a:solidFill>
                <a:latin typeface="Symbol" panose="05050102010706020507" pitchFamily="18" charset="2"/>
              </a:rPr>
              <a:t>s</a:t>
            </a:r>
            <a:r>
              <a:rPr lang="fr-CH" altLang="fr-FR" sz="3200" i="1" baseline="-25000">
                <a:solidFill>
                  <a:schemeClr val="bg1"/>
                </a:solidFill>
              </a:rPr>
              <a:t>i</a:t>
            </a:r>
            <a:r>
              <a:rPr lang="fr-CH" altLang="fr-FR" sz="3200" baseline="30000">
                <a:solidFill>
                  <a:schemeClr val="bg1"/>
                </a:solidFill>
              </a:rPr>
              <a:t>-1</a:t>
            </a:r>
            <a:r>
              <a:rPr lang="fr-CH" altLang="fr-FR" sz="3200" baseline="-25000">
                <a:solidFill>
                  <a:schemeClr val="bg1"/>
                </a:solidFill>
              </a:rPr>
              <a:t> </a:t>
            </a:r>
            <a:r>
              <a:rPr lang="fr-CH" altLang="fr-FR" sz="3200">
                <a:solidFill>
                  <a:schemeClr val="bg1"/>
                </a:solidFill>
              </a:rPr>
              <a:t>le passage du brin </a:t>
            </a:r>
            <a:r>
              <a:rPr lang="fr-CH" altLang="fr-FR" sz="3200" i="1">
                <a:solidFill>
                  <a:schemeClr val="bg1"/>
                </a:solidFill>
              </a:rPr>
              <a:t>i</a:t>
            </a:r>
            <a:r>
              <a:rPr lang="fr-CH" altLang="fr-FR" sz="3200">
                <a:solidFill>
                  <a:schemeClr val="bg1"/>
                </a:solidFill>
              </a:rPr>
              <a:t>+1 par dessus le brin </a:t>
            </a:r>
            <a:r>
              <a:rPr lang="fr-CH" altLang="fr-FR" sz="3200" i="1">
                <a:solidFill>
                  <a:schemeClr val="bg1"/>
                </a:solidFill>
              </a:rPr>
              <a:t>i</a:t>
            </a:r>
            <a:r>
              <a:rPr lang="fr-CH" altLang="fr-FR" sz="3200">
                <a:solidFill>
                  <a:schemeClr val="bg1"/>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1E23253-B285-39E8-69FD-669C549B3CEF}"/>
              </a:ext>
            </a:extLst>
          </p:cNvPr>
          <p:cNvSpPr>
            <a:spLocks noGrp="1" noChangeArrowheads="1"/>
          </p:cNvSpPr>
          <p:nvPr>
            <p:ph type="title"/>
          </p:nvPr>
        </p:nvSpPr>
        <p:spPr/>
        <p:txBody>
          <a:bodyPr/>
          <a:lstStyle/>
          <a:p>
            <a:r>
              <a:rPr lang="fr-CH" altLang="fr-FR"/>
              <a:t>Les tresses</a:t>
            </a:r>
          </a:p>
        </p:txBody>
      </p:sp>
      <p:sp>
        <p:nvSpPr>
          <p:cNvPr id="27651" name="Rectangle 3">
            <a:extLst>
              <a:ext uri="{FF2B5EF4-FFF2-40B4-BE49-F238E27FC236}">
                <a16:creationId xmlns:a16="http://schemas.microsoft.com/office/drawing/2014/main" id="{0F5DC618-CA0F-81CC-8F0C-B6B290F89BEA}"/>
              </a:ext>
            </a:extLst>
          </p:cNvPr>
          <p:cNvSpPr>
            <a:spLocks noGrp="1" noChangeArrowheads="1"/>
          </p:cNvSpPr>
          <p:nvPr>
            <p:ph type="body" idx="1"/>
          </p:nvPr>
        </p:nvSpPr>
        <p:spPr/>
        <p:txBody>
          <a:bodyPr/>
          <a:lstStyle/>
          <a:p>
            <a:r>
              <a:rPr lang="fr-CH" altLang="fr-FR"/>
              <a:t>Définition:</a:t>
            </a:r>
          </a:p>
          <a:p>
            <a:pPr lvl="1"/>
            <a:r>
              <a:rPr lang="fr-CH" altLang="fr-FR"/>
              <a:t>Considérons </a:t>
            </a:r>
            <a:r>
              <a:rPr lang="fr-CH" altLang="fr-FR" i="1"/>
              <a:t>G</a:t>
            </a:r>
            <a:r>
              <a:rPr lang="fr-CH" altLang="fr-FR" i="1" baseline="-25000"/>
              <a:t>n</a:t>
            </a:r>
            <a:r>
              <a:rPr lang="fr-CH" altLang="fr-FR" baseline="-25000"/>
              <a:t> </a:t>
            </a:r>
            <a:r>
              <a:rPr lang="fr-CH" altLang="fr-FR"/>
              <a:t>le groupe libre engendré par </a:t>
            </a:r>
            <a:r>
              <a:rPr lang="fr-CH" altLang="fr-FR">
                <a:latin typeface="Symbol" panose="05050102010706020507" pitchFamily="18" charset="2"/>
              </a:rPr>
              <a:t>s</a:t>
            </a:r>
            <a:r>
              <a:rPr lang="fr-CH" altLang="fr-FR" baseline="-25000"/>
              <a:t>1</a:t>
            </a:r>
            <a:r>
              <a:rPr lang="fr-CH" altLang="fr-FR"/>
              <a:t>,…,</a:t>
            </a:r>
            <a:r>
              <a:rPr lang="fr-CH" altLang="fr-FR">
                <a:latin typeface="Symbol" panose="05050102010706020507" pitchFamily="18" charset="2"/>
              </a:rPr>
              <a:t>s</a:t>
            </a:r>
            <a:r>
              <a:rPr lang="fr-CH" altLang="fr-FR" i="1" baseline="-25000"/>
              <a:t>n</a:t>
            </a:r>
            <a:r>
              <a:rPr lang="fr-CH" altLang="fr-FR"/>
              <a:t>. On note </a:t>
            </a:r>
            <a:r>
              <a:rPr lang="fr-CH" altLang="fr-FR">
                <a:latin typeface="Symbol" panose="05050102010706020507" pitchFamily="18" charset="2"/>
              </a:rPr>
              <a:t>e</a:t>
            </a:r>
            <a:r>
              <a:rPr lang="fr-CH" altLang="fr-FR"/>
              <a:t> la tresse triviale.</a:t>
            </a:r>
          </a:p>
          <a:p>
            <a:pPr lvl="1"/>
            <a:r>
              <a:rPr lang="fr-CH" altLang="fr-FR"/>
              <a:t>Chaque tresses à n brins peut être associée à un élément de </a:t>
            </a:r>
            <a:r>
              <a:rPr lang="fr-CH" altLang="fr-FR" i="1"/>
              <a:t>G</a:t>
            </a:r>
            <a:r>
              <a:rPr lang="fr-CH" altLang="fr-FR" i="1" baseline="-25000"/>
              <a:t>n</a:t>
            </a:r>
            <a:r>
              <a:rPr lang="fr-CH" altLang="fr-FR"/>
              <a:t>. </a:t>
            </a:r>
          </a:p>
          <a:p>
            <a:pPr lvl="1"/>
            <a:r>
              <a:rPr lang="fr-CH" altLang="fr-FR"/>
              <a:t>On remarque que les tresses suivantes sont équivalentes:</a:t>
            </a:r>
          </a:p>
        </p:txBody>
      </p:sp>
      <p:sp>
        <p:nvSpPr>
          <p:cNvPr id="27657" name="Text Box 9">
            <a:extLst>
              <a:ext uri="{FF2B5EF4-FFF2-40B4-BE49-F238E27FC236}">
                <a16:creationId xmlns:a16="http://schemas.microsoft.com/office/drawing/2014/main" id="{7C1EFBD1-52F8-3155-B7E1-3D7AA59C0BA2}"/>
              </a:ext>
            </a:extLst>
          </p:cNvPr>
          <p:cNvSpPr txBox="1">
            <a:spLocks noChangeArrowheads="1"/>
          </p:cNvSpPr>
          <p:nvPr/>
        </p:nvSpPr>
        <p:spPr bwMode="auto">
          <a:xfrm>
            <a:off x="3505200" y="4953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latin typeface="Symbol" panose="05050102010706020507" pitchFamily="18" charset="2"/>
              </a:rPr>
              <a:t>s</a:t>
            </a:r>
            <a:r>
              <a:rPr lang="fr-CH" altLang="fr-FR" i="1" baseline="-25000">
                <a:solidFill>
                  <a:schemeClr val="bg1"/>
                </a:solidFill>
              </a:rPr>
              <a:t>j</a:t>
            </a:r>
            <a:r>
              <a:rPr lang="fr-CH" altLang="fr-FR">
                <a:solidFill>
                  <a:schemeClr val="bg1"/>
                </a:solidFill>
              </a:rPr>
              <a:t>=</a:t>
            </a:r>
            <a:r>
              <a:rPr lang="fr-CH" altLang="fr-FR">
                <a:solidFill>
                  <a:schemeClr val="bg1"/>
                </a:solidFill>
                <a:latin typeface="Symbol" panose="05050102010706020507" pitchFamily="18" charset="2"/>
              </a:rPr>
              <a:t>s</a:t>
            </a:r>
            <a:r>
              <a:rPr lang="fr-CH" altLang="fr-FR" i="1" baseline="-25000">
                <a:solidFill>
                  <a:schemeClr val="bg1"/>
                </a:solidFill>
              </a:rPr>
              <a:t>j</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  </a:t>
            </a:r>
            <a:r>
              <a:rPr lang="fr-CH" altLang="fr-FR">
                <a:solidFill>
                  <a:schemeClr val="bg1"/>
                </a:solidFill>
              </a:rPr>
              <a:t>si |</a:t>
            </a:r>
            <a:r>
              <a:rPr lang="fr-CH" altLang="fr-FR" i="1">
                <a:solidFill>
                  <a:schemeClr val="bg1"/>
                </a:solidFill>
              </a:rPr>
              <a:t>i</a:t>
            </a:r>
            <a:r>
              <a:rPr lang="fr-CH" altLang="fr-FR">
                <a:solidFill>
                  <a:schemeClr val="bg1"/>
                </a:solidFill>
              </a:rPr>
              <a:t>-</a:t>
            </a:r>
            <a:r>
              <a:rPr lang="fr-CH" altLang="fr-FR" i="1">
                <a:solidFill>
                  <a:schemeClr val="bg1"/>
                </a:solidFill>
              </a:rPr>
              <a:t>j</a:t>
            </a:r>
            <a:r>
              <a:rPr lang="fr-CH" altLang="fr-FR">
                <a:solidFill>
                  <a:schemeClr val="bg1"/>
                </a:solidFill>
              </a:rPr>
              <a:t>| &gt; 1</a:t>
            </a:r>
          </a:p>
        </p:txBody>
      </p:sp>
      <p:sp>
        <p:nvSpPr>
          <p:cNvPr id="27659" name="Text Box 11">
            <a:extLst>
              <a:ext uri="{FF2B5EF4-FFF2-40B4-BE49-F238E27FC236}">
                <a16:creationId xmlns:a16="http://schemas.microsoft.com/office/drawing/2014/main" id="{DD7C9577-D051-5699-8D6E-F9F81CF87606}"/>
              </a:ext>
            </a:extLst>
          </p:cNvPr>
          <p:cNvSpPr txBox="1">
            <a:spLocks noChangeArrowheads="1"/>
          </p:cNvSpPr>
          <p:nvPr/>
        </p:nvSpPr>
        <p:spPr bwMode="auto">
          <a:xfrm>
            <a:off x="6400800" y="4953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+1</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rPr>
              <a:t>=</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+1</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a:solidFill>
                  <a:schemeClr val="bg1"/>
                </a:solidFill>
                <a:latin typeface="Symbol" panose="05050102010706020507" pitchFamily="18" charset="2"/>
              </a:rPr>
              <a:t>s</a:t>
            </a:r>
            <a:r>
              <a:rPr lang="fr-CH" altLang="fr-FR" i="1" baseline="-25000">
                <a:solidFill>
                  <a:schemeClr val="bg1"/>
                </a:solidFill>
              </a:rPr>
              <a:t>i</a:t>
            </a:r>
            <a:r>
              <a:rPr lang="fr-CH" altLang="fr-FR" baseline="-25000">
                <a:solidFill>
                  <a:schemeClr val="bg1"/>
                </a:solidFill>
              </a:rPr>
              <a:t>+1</a:t>
            </a:r>
            <a:endParaRPr lang="fr-CH" altLang="fr-FR">
              <a:solidFill>
                <a:schemeClr val="bg1"/>
              </a:solidFill>
            </a:endParaRPr>
          </a:p>
        </p:txBody>
      </p:sp>
      <p:pic>
        <p:nvPicPr>
          <p:cNvPr id="27660" name="Picture 12">
            <a:extLst>
              <a:ext uri="{FF2B5EF4-FFF2-40B4-BE49-F238E27FC236}">
                <a16:creationId xmlns:a16="http://schemas.microsoft.com/office/drawing/2014/main" id="{51272B20-6BB1-5DCD-1B15-F0E9684DC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419725"/>
            <a:ext cx="22860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61" name="Picture 13">
            <a:extLst>
              <a:ext uri="{FF2B5EF4-FFF2-40B4-BE49-F238E27FC236}">
                <a16:creationId xmlns:a16="http://schemas.microsoft.com/office/drawing/2014/main" id="{0B8774B4-DE92-F3C1-3200-C97487E11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5438775"/>
            <a:ext cx="24003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A848D4F-5ECD-563B-C0E6-E4B66125B3F0}"/>
              </a:ext>
            </a:extLst>
          </p:cNvPr>
          <p:cNvSpPr>
            <a:spLocks noGrp="1" noChangeArrowheads="1"/>
          </p:cNvSpPr>
          <p:nvPr>
            <p:ph type="title"/>
          </p:nvPr>
        </p:nvSpPr>
        <p:spPr/>
        <p:txBody>
          <a:bodyPr/>
          <a:lstStyle/>
          <a:p>
            <a:r>
              <a:rPr lang="fr-CH" altLang="fr-FR"/>
              <a:t>Les tresses</a:t>
            </a:r>
          </a:p>
        </p:txBody>
      </p:sp>
      <p:sp>
        <p:nvSpPr>
          <p:cNvPr id="28675" name="Rectangle 3">
            <a:extLst>
              <a:ext uri="{FF2B5EF4-FFF2-40B4-BE49-F238E27FC236}">
                <a16:creationId xmlns:a16="http://schemas.microsoft.com/office/drawing/2014/main" id="{3A52864F-E8FD-0EA3-A1DB-6772B6F4152F}"/>
              </a:ext>
            </a:extLst>
          </p:cNvPr>
          <p:cNvSpPr>
            <a:spLocks noGrp="1" noChangeArrowheads="1"/>
          </p:cNvSpPr>
          <p:nvPr>
            <p:ph type="body" idx="1"/>
          </p:nvPr>
        </p:nvSpPr>
        <p:spPr/>
        <p:txBody>
          <a:bodyPr/>
          <a:lstStyle/>
          <a:p>
            <a:r>
              <a:rPr lang="fr-CH" altLang="fr-FR"/>
              <a:t>Définition:</a:t>
            </a:r>
          </a:p>
          <a:p>
            <a:pPr lvl="1"/>
            <a:r>
              <a:rPr lang="fr-CH" altLang="fr-FR"/>
              <a:t>On veut donc les relations suivantes: </a:t>
            </a:r>
          </a:p>
          <a:p>
            <a:pPr marL="1162050" lvl="2"/>
            <a:r>
              <a:rPr lang="fr-CH" altLang="fr-FR"/>
              <a:t> </a:t>
            </a:r>
            <a:r>
              <a:rPr lang="fr-CH" altLang="fr-FR">
                <a:latin typeface="Symbol" panose="05050102010706020507" pitchFamily="18" charset="2"/>
              </a:rPr>
              <a:t>s</a:t>
            </a:r>
            <a:r>
              <a:rPr lang="fr-CH" altLang="fr-FR" i="1" baseline="-25000"/>
              <a:t>i</a:t>
            </a:r>
            <a:r>
              <a:rPr lang="fr-CH" altLang="fr-FR">
                <a:latin typeface="Symbol" panose="05050102010706020507" pitchFamily="18" charset="2"/>
              </a:rPr>
              <a:t>s</a:t>
            </a:r>
            <a:r>
              <a:rPr lang="fr-CH" altLang="fr-FR" i="1" baseline="-25000"/>
              <a:t>j</a:t>
            </a:r>
            <a:r>
              <a:rPr lang="fr-CH" altLang="fr-FR" baseline="-25000"/>
              <a:t> </a:t>
            </a:r>
            <a:r>
              <a:rPr lang="fr-CH" altLang="fr-FR"/>
              <a:t>= </a:t>
            </a:r>
            <a:r>
              <a:rPr lang="fr-CH" altLang="fr-FR">
                <a:latin typeface="Symbol" panose="05050102010706020507" pitchFamily="18" charset="2"/>
              </a:rPr>
              <a:t>s</a:t>
            </a:r>
            <a:r>
              <a:rPr lang="fr-CH" altLang="fr-FR" i="1" baseline="-25000"/>
              <a:t>j</a:t>
            </a:r>
            <a:r>
              <a:rPr lang="fr-CH" altLang="fr-FR">
                <a:latin typeface="Symbol" panose="05050102010706020507" pitchFamily="18" charset="2"/>
              </a:rPr>
              <a:t>s</a:t>
            </a:r>
            <a:r>
              <a:rPr lang="fr-CH" altLang="fr-FR" i="1" baseline="-25000"/>
              <a:t>i</a:t>
            </a:r>
            <a:r>
              <a:rPr lang="fr-CH" altLang="fr-FR" baseline="-25000"/>
              <a:t>  </a:t>
            </a:r>
            <a:r>
              <a:rPr lang="fr-CH" altLang="fr-FR"/>
              <a:t>pour |</a:t>
            </a:r>
            <a:r>
              <a:rPr lang="fr-CH" altLang="fr-FR" i="1"/>
              <a:t>i</a:t>
            </a:r>
            <a:r>
              <a:rPr lang="fr-CH" altLang="fr-FR"/>
              <a:t>-</a:t>
            </a:r>
            <a:r>
              <a:rPr lang="fr-CH" altLang="fr-FR" i="1"/>
              <a:t>j</a:t>
            </a:r>
            <a:r>
              <a:rPr lang="fr-CH" altLang="fr-FR"/>
              <a:t>| &gt;1;</a:t>
            </a:r>
          </a:p>
          <a:p>
            <a:pPr marL="1162050" lvl="2">
              <a:spcBef>
                <a:spcPct val="50000"/>
              </a:spcBef>
            </a:pPr>
            <a:r>
              <a:rPr lang="fr-CH" altLang="fr-FR"/>
              <a:t> </a:t>
            </a:r>
            <a:r>
              <a:rPr lang="fr-CH" altLang="fr-FR">
                <a:latin typeface="Symbol" panose="05050102010706020507" pitchFamily="18" charset="2"/>
              </a:rPr>
              <a:t>s</a:t>
            </a:r>
            <a:r>
              <a:rPr lang="fr-CH" altLang="fr-FR" i="1" baseline="-25000"/>
              <a:t>i</a:t>
            </a:r>
            <a:r>
              <a:rPr lang="fr-CH" altLang="fr-FR">
                <a:latin typeface="Symbol" panose="05050102010706020507" pitchFamily="18" charset="2"/>
              </a:rPr>
              <a:t>s</a:t>
            </a:r>
            <a:r>
              <a:rPr lang="fr-CH" altLang="fr-FR" i="1" baseline="-25000"/>
              <a:t>i</a:t>
            </a:r>
            <a:r>
              <a:rPr lang="fr-CH" altLang="fr-FR" baseline="-25000"/>
              <a:t>+1</a:t>
            </a:r>
            <a:r>
              <a:rPr lang="fr-CH" altLang="fr-FR">
                <a:latin typeface="Symbol" panose="05050102010706020507" pitchFamily="18" charset="2"/>
              </a:rPr>
              <a:t>s</a:t>
            </a:r>
            <a:r>
              <a:rPr lang="fr-CH" altLang="fr-FR" i="1" baseline="-25000"/>
              <a:t>i</a:t>
            </a:r>
            <a:r>
              <a:rPr lang="fr-CH" altLang="fr-FR" baseline="-25000"/>
              <a:t> </a:t>
            </a:r>
            <a:r>
              <a:rPr lang="fr-CH" altLang="fr-FR"/>
              <a:t>= </a:t>
            </a:r>
            <a:r>
              <a:rPr lang="fr-CH" altLang="fr-FR">
                <a:latin typeface="Symbol" panose="05050102010706020507" pitchFamily="18" charset="2"/>
              </a:rPr>
              <a:t>s</a:t>
            </a:r>
            <a:r>
              <a:rPr lang="fr-CH" altLang="fr-FR" i="1" baseline="-25000"/>
              <a:t>i</a:t>
            </a:r>
            <a:r>
              <a:rPr lang="fr-CH" altLang="fr-FR" baseline="-25000"/>
              <a:t>+1</a:t>
            </a:r>
            <a:r>
              <a:rPr lang="fr-CH" altLang="fr-FR">
                <a:latin typeface="Symbol" panose="05050102010706020507" pitchFamily="18" charset="2"/>
              </a:rPr>
              <a:t>s</a:t>
            </a:r>
            <a:r>
              <a:rPr lang="fr-CH" altLang="fr-FR" i="1" baseline="-25000"/>
              <a:t>i</a:t>
            </a:r>
            <a:r>
              <a:rPr lang="fr-CH" altLang="fr-FR">
                <a:latin typeface="Symbol" panose="05050102010706020507" pitchFamily="18" charset="2"/>
              </a:rPr>
              <a:t>s</a:t>
            </a:r>
            <a:r>
              <a:rPr lang="fr-CH" altLang="fr-FR" i="1" baseline="-25000"/>
              <a:t>i</a:t>
            </a:r>
            <a:r>
              <a:rPr lang="fr-CH" altLang="fr-FR" baseline="-25000"/>
              <a:t>+1 </a:t>
            </a:r>
            <a:r>
              <a:rPr lang="fr-CH" altLang="fr-FR"/>
              <a:t>pour tout </a:t>
            </a:r>
            <a:r>
              <a:rPr lang="fr-CH" altLang="fr-FR" i="1"/>
              <a:t>i</a:t>
            </a:r>
            <a:r>
              <a:rPr lang="fr-CH" altLang="fr-FR"/>
              <a:t>.</a:t>
            </a:r>
          </a:p>
          <a:p>
            <a:pPr lvl="1">
              <a:spcBef>
                <a:spcPct val="50000"/>
              </a:spcBef>
            </a:pPr>
            <a:r>
              <a:rPr lang="fr-CH" altLang="fr-FR"/>
              <a:t>On pose </a:t>
            </a:r>
          </a:p>
          <a:p>
            <a:pPr lvl="1">
              <a:spcBef>
                <a:spcPct val="50000"/>
              </a:spcBef>
            </a:pPr>
            <a:endParaRPr lang="fr-CH" altLang="fr-FR"/>
          </a:p>
          <a:p>
            <a:pPr lvl="1">
              <a:spcBef>
                <a:spcPct val="50000"/>
              </a:spcBef>
            </a:pPr>
            <a:r>
              <a:rPr lang="fr-CH" altLang="fr-FR"/>
              <a:t>Et </a:t>
            </a:r>
            <a:r>
              <a:rPr lang="fr-CH" altLang="fr-FR" i="1">
                <a:solidFill>
                  <a:schemeClr val="folHlink"/>
                </a:solidFill>
              </a:rPr>
              <a:t>B</a:t>
            </a:r>
            <a:r>
              <a:rPr lang="fr-CH" altLang="fr-FR" i="1" baseline="-25000">
                <a:solidFill>
                  <a:schemeClr val="folHlink"/>
                </a:solidFill>
              </a:rPr>
              <a:t>n</a:t>
            </a:r>
            <a:r>
              <a:rPr lang="fr-CH" altLang="fr-FR">
                <a:solidFill>
                  <a:schemeClr val="folHlink"/>
                </a:solidFill>
              </a:rPr>
              <a:t>=</a:t>
            </a:r>
            <a:r>
              <a:rPr lang="fr-CH" altLang="fr-FR" i="1">
                <a:solidFill>
                  <a:schemeClr val="folHlink"/>
                </a:solidFill>
              </a:rPr>
              <a:t>G</a:t>
            </a:r>
            <a:r>
              <a:rPr lang="fr-CH" altLang="fr-FR" i="1" baseline="-25000">
                <a:solidFill>
                  <a:schemeClr val="folHlink"/>
                </a:solidFill>
              </a:rPr>
              <a:t>n</a:t>
            </a:r>
            <a:r>
              <a:rPr lang="fr-CH" altLang="fr-FR" baseline="-25000">
                <a:solidFill>
                  <a:schemeClr val="folHlink"/>
                </a:solidFill>
              </a:rPr>
              <a:t> </a:t>
            </a:r>
            <a:r>
              <a:rPr lang="fr-CH" altLang="fr-FR">
                <a:solidFill>
                  <a:schemeClr val="folHlink"/>
                </a:solidFill>
              </a:rPr>
              <a:t>/ </a:t>
            </a:r>
            <a:r>
              <a:rPr lang="fr-CH" altLang="fr-FR" i="1">
                <a:solidFill>
                  <a:schemeClr val="folHlink"/>
                </a:solidFill>
              </a:rPr>
              <a:t>I</a:t>
            </a:r>
            <a:r>
              <a:rPr lang="fr-CH" altLang="fr-FR" i="1" baseline="-25000">
                <a:solidFill>
                  <a:schemeClr val="folHlink"/>
                </a:solidFill>
              </a:rPr>
              <a:t>n</a:t>
            </a:r>
            <a:r>
              <a:rPr lang="fr-CH" altLang="fr-FR" i="1" baseline="-25000"/>
              <a:t> </a:t>
            </a:r>
            <a:r>
              <a:rPr lang="fr-CH" altLang="fr-FR"/>
              <a:t>est le groupe des tresses à </a:t>
            </a:r>
            <a:r>
              <a:rPr lang="fr-CH" altLang="fr-FR" i="1"/>
              <a:t>n</a:t>
            </a:r>
            <a:r>
              <a:rPr lang="fr-CH" altLang="fr-FR"/>
              <a:t> brins (la multiplication est la concaténation).</a:t>
            </a:r>
          </a:p>
        </p:txBody>
      </p:sp>
      <p:sp>
        <p:nvSpPr>
          <p:cNvPr id="28681" name="Line 9">
            <a:extLst>
              <a:ext uri="{FF2B5EF4-FFF2-40B4-BE49-F238E27FC236}">
                <a16:creationId xmlns:a16="http://schemas.microsoft.com/office/drawing/2014/main" id="{50D0AB68-4262-5824-9DDF-5B8BD1293ED7}"/>
              </a:ext>
            </a:extLst>
          </p:cNvPr>
          <p:cNvSpPr>
            <a:spLocks noChangeShapeType="1"/>
          </p:cNvSpPr>
          <p:nvPr/>
        </p:nvSpPr>
        <p:spPr bwMode="auto">
          <a:xfrm>
            <a:off x="6400800" y="4824413"/>
            <a:ext cx="1588" cy="4445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28682" name="Rectangle 10">
            <a:extLst>
              <a:ext uri="{FF2B5EF4-FFF2-40B4-BE49-F238E27FC236}">
                <a16:creationId xmlns:a16="http://schemas.microsoft.com/office/drawing/2014/main" id="{D9A7C947-52B5-B5CF-56D0-44BD304ACDC6}"/>
              </a:ext>
            </a:extLst>
          </p:cNvPr>
          <p:cNvSpPr>
            <a:spLocks noChangeArrowheads="1"/>
          </p:cNvSpPr>
          <p:nvPr/>
        </p:nvSpPr>
        <p:spPr bwMode="auto">
          <a:xfrm>
            <a:off x="1947863" y="4678363"/>
            <a:ext cx="26193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4300">
                <a:solidFill>
                  <a:schemeClr val="bg1"/>
                </a:solidFill>
                <a:latin typeface="Symbol" panose="05050102010706020507" pitchFamily="18" charset="2"/>
              </a:rPr>
              <a:t>{</a:t>
            </a:r>
            <a:endParaRPr lang="fr-CH" altLang="fr-FR">
              <a:solidFill>
                <a:schemeClr val="bg1"/>
              </a:solidFill>
            </a:endParaRPr>
          </a:p>
        </p:txBody>
      </p:sp>
      <p:sp>
        <p:nvSpPr>
          <p:cNvPr id="28683" name="Rectangle 11">
            <a:extLst>
              <a:ext uri="{FF2B5EF4-FFF2-40B4-BE49-F238E27FC236}">
                <a16:creationId xmlns:a16="http://schemas.microsoft.com/office/drawing/2014/main" id="{FE036A67-1B33-471B-66B8-B83C2D4E515B}"/>
              </a:ext>
            </a:extLst>
          </p:cNvPr>
          <p:cNvSpPr>
            <a:spLocks noChangeArrowheads="1"/>
          </p:cNvSpPr>
          <p:nvPr/>
        </p:nvSpPr>
        <p:spPr bwMode="auto">
          <a:xfrm>
            <a:off x="8551863" y="4678363"/>
            <a:ext cx="398462"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4300">
                <a:solidFill>
                  <a:schemeClr val="bg1"/>
                </a:solidFill>
                <a:latin typeface="Symbol" panose="05050102010706020507" pitchFamily="18" charset="2"/>
              </a:rPr>
              <a:t>}.</a:t>
            </a:r>
            <a:endParaRPr lang="fr-CH" altLang="fr-FR">
              <a:solidFill>
                <a:schemeClr val="bg1"/>
              </a:solidFill>
            </a:endParaRPr>
          </a:p>
        </p:txBody>
      </p:sp>
      <p:sp>
        <p:nvSpPr>
          <p:cNvPr id="28684" name="Rectangle 12">
            <a:extLst>
              <a:ext uri="{FF2B5EF4-FFF2-40B4-BE49-F238E27FC236}">
                <a16:creationId xmlns:a16="http://schemas.microsoft.com/office/drawing/2014/main" id="{970F853F-712E-1115-F215-6B69BE9EB305}"/>
              </a:ext>
            </a:extLst>
          </p:cNvPr>
          <p:cNvSpPr>
            <a:spLocks noChangeArrowheads="1"/>
          </p:cNvSpPr>
          <p:nvPr/>
        </p:nvSpPr>
        <p:spPr bwMode="auto">
          <a:xfrm>
            <a:off x="8451850" y="4845050"/>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rPr>
              <a:t>1</a:t>
            </a:r>
            <a:endParaRPr lang="fr-CH" altLang="fr-FR">
              <a:solidFill>
                <a:schemeClr val="bg1"/>
              </a:solidFill>
            </a:endParaRPr>
          </a:p>
        </p:txBody>
      </p:sp>
      <p:sp>
        <p:nvSpPr>
          <p:cNvPr id="28685" name="Rectangle 13">
            <a:extLst>
              <a:ext uri="{FF2B5EF4-FFF2-40B4-BE49-F238E27FC236}">
                <a16:creationId xmlns:a16="http://schemas.microsoft.com/office/drawing/2014/main" id="{71122F96-2F7D-74E1-EBFD-71B4FE9674A6}"/>
              </a:ext>
            </a:extLst>
          </p:cNvPr>
          <p:cNvSpPr>
            <a:spLocks noChangeArrowheads="1"/>
          </p:cNvSpPr>
          <p:nvPr/>
        </p:nvSpPr>
        <p:spPr bwMode="auto">
          <a:xfrm>
            <a:off x="8159750" y="4845050"/>
            <a:ext cx="63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rPr>
              <a:t>|</a:t>
            </a:r>
            <a:endParaRPr lang="fr-CH" altLang="fr-FR">
              <a:solidFill>
                <a:schemeClr val="bg1"/>
              </a:solidFill>
            </a:endParaRPr>
          </a:p>
        </p:txBody>
      </p:sp>
      <p:sp>
        <p:nvSpPr>
          <p:cNvPr id="28686" name="Rectangle 14">
            <a:extLst>
              <a:ext uri="{FF2B5EF4-FFF2-40B4-BE49-F238E27FC236}">
                <a16:creationId xmlns:a16="http://schemas.microsoft.com/office/drawing/2014/main" id="{F3935045-130F-13D4-C53B-F69D8B18E0C7}"/>
              </a:ext>
            </a:extLst>
          </p:cNvPr>
          <p:cNvSpPr>
            <a:spLocks noChangeArrowheads="1"/>
          </p:cNvSpPr>
          <p:nvPr/>
        </p:nvSpPr>
        <p:spPr bwMode="auto">
          <a:xfrm>
            <a:off x="7462838" y="4845050"/>
            <a:ext cx="63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rPr>
              <a:t>|</a:t>
            </a:r>
            <a:endParaRPr lang="fr-CH" altLang="fr-FR">
              <a:solidFill>
                <a:schemeClr val="bg1"/>
              </a:solidFill>
            </a:endParaRPr>
          </a:p>
        </p:txBody>
      </p:sp>
      <p:sp>
        <p:nvSpPr>
          <p:cNvPr id="28687" name="Rectangle 15">
            <a:extLst>
              <a:ext uri="{FF2B5EF4-FFF2-40B4-BE49-F238E27FC236}">
                <a16:creationId xmlns:a16="http://schemas.microsoft.com/office/drawing/2014/main" id="{E56FC568-F2BD-4BFD-18B3-15415CC2DDD8}"/>
              </a:ext>
            </a:extLst>
          </p:cNvPr>
          <p:cNvSpPr>
            <a:spLocks noChangeArrowheads="1"/>
          </p:cNvSpPr>
          <p:nvPr/>
        </p:nvSpPr>
        <p:spPr bwMode="auto">
          <a:xfrm>
            <a:off x="7364413" y="4845050"/>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rPr>
              <a:t>,</a:t>
            </a:r>
            <a:endParaRPr lang="fr-CH" altLang="fr-FR">
              <a:solidFill>
                <a:schemeClr val="bg1"/>
              </a:solidFill>
            </a:endParaRPr>
          </a:p>
        </p:txBody>
      </p:sp>
      <p:sp>
        <p:nvSpPr>
          <p:cNvPr id="28689" name="Rectangle 17">
            <a:extLst>
              <a:ext uri="{FF2B5EF4-FFF2-40B4-BE49-F238E27FC236}">
                <a16:creationId xmlns:a16="http://schemas.microsoft.com/office/drawing/2014/main" id="{24E14718-DDEA-AEB5-5304-FC07059DA561}"/>
              </a:ext>
            </a:extLst>
          </p:cNvPr>
          <p:cNvSpPr>
            <a:spLocks noChangeArrowheads="1"/>
          </p:cNvSpPr>
          <p:nvPr/>
        </p:nvSpPr>
        <p:spPr bwMode="auto">
          <a:xfrm>
            <a:off x="3727450" y="4845050"/>
            <a:ext cx="793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rPr>
              <a:t>,</a:t>
            </a:r>
            <a:endParaRPr lang="fr-CH" altLang="fr-FR">
              <a:solidFill>
                <a:schemeClr val="bg1"/>
              </a:solidFill>
            </a:endParaRPr>
          </a:p>
        </p:txBody>
      </p:sp>
      <p:sp>
        <p:nvSpPr>
          <p:cNvPr id="28690" name="Rectangle 18">
            <a:extLst>
              <a:ext uri="{FF2B5EF4-FFF2-40B4-BE49-F238E27FC236}">
                <a16:creationId xmlns:a16="http://schemas.microsoft.com/office/drawing/2014/main" id="{22A15F7A-083A-F6FD-ADC6-0D2798DC5365}"/>
              </a:ext>
            </a:extLst>
          </p:cNvPr>
          <p:cNvSpPr>
            <a:spLocks noChangeArrowheads="1"/>
          </p:cNvSpPr>
          <p:nvPr/>
        </p:nvSpPr>
        <p:spPr bwMode="auto">
          <a:xfrm>
            <a:off x="6242050" y="50403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a:solidFill>
                  <a:schemeClr val="bg1"/>
                </a:solidFill>
              </a:rPr>
              <a:t>1</a:t>
            </a:r>
            <a:endParaRPr lang="fr-CH" altLang="fr-FR">
              <a:solidFill>
                <a:schemeClr val="bg1"/>
              </a:solidFill>
            </a:endParaRPr>
          </a:p>
        </p:txBody>
      </p:sp>
      <p:sp>
        <p:nvSpPr>
          <p:cNvPr id="28691" name="Rectangle 19">
            <a:extLst>
              <a:ext uri="{FF2B5EF4-FFF2-40B4-BE49-F238E27FC236}">
                <a16:creationId xmlns:a16="http://schemas.microsoft.com/office/drawing/2014/main" id="{B0D43173-740F-E78D-88B8-7FD62D301EA6}"/>
              </a:ext>
            </a:extLst>
          </p:cNvPr>
          <p:cNvSpPr>
            <a:spLocks noChangeArrowheads="1"/>
          </p:cNvSpPr>
          <p:nvPr/>
        </p:nvSpPr>
        <p:spPr bwMode="auto">
          <a:xfrm>
            <a:off x="5510213" y="50403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a:solidFill>
                  <a:schemeClr val="bg1"/>
                </a:solidFill>
              </a:rPr>
              <a:t>1</a:t>
            </a:r>
            <a:endParaRPr lang="fr-CH" altLang="fr-FR">
              <a:solidFill>
                <a:schemeClr val="bg1"/>
              </a:solidFill>
            </a:endParaRPr>
          </a:p>
        </p:txBody>
      </p:sp>
      <p:sp>
        <p:nvSpPr>
          <p:cNvPr id="28692" name="Rectangle 20">
            <a:extLst>
              <a:ext uri="{FF2B5EF4-FFF2-40B4-BE49-F238E27FC236}">
                <a16:creationId xmlns:a16="http://schemas.microsoft.com/office/drawing/2014/main" id="{382D9FA3-E5AC-DCF0-33D9-884F4EB5BBE4}"/>
              </a:ext>
            </a:extLst>
          </p:cNvPr>
          <p:cNvSpPr>
            <a:spLocks noChangeArrowheads="1"/>
          </p:cNvSpPr>
          <p:nvPr/>
        </p:nvSpPr>
        <p:spPr bwMode="auto">
          <a:xfrm>
            <a:off x="4484688" y="50403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a:solidFill>
                  <a:schemeClr val="bg1"/>
                </a:solidFill>
              </a:rPr>
              <a:t>1</a:t>
            </a:r>
            <a:endParaRPr lang="fr-CH" altLang="fr-FR">
              <a:solidFill>
                <a:schemeClr val="bg1"/>
              </a:solidFill>
            </a:endParaRPr>
          </a:p>
        </p:txBody>
      </p:sp>
      <p:sp>
        <p:nvSpPr>
          <p:cNvPr id="28693" name="Rectangle 21">
            <a:extLst>
              <a:ext uri="{FF2B5EF4-FFF2-40B4-BE49-F238E27FC236}">
                <a16:creationId xmlns:a16="http://schemas.microsoft.com/office/drawing/2014/main" id="{F07F67EC-8198-E201-683B-FB4D2BFB245E}"/>
              </a:ext>
            </a:extLst>
          </p:cNvPr>
          <p:cNvSpPr>
            <a:spLocks noChangeArrowheads="1"/>
          </p:cNvSpPr>
          <p:nvPr/>
        </p:nvSpPr>
        <p:spPr bwMode="auto">
          <a:xfrm>
            <a:off x="8283575" y="4876800"/>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&gt;</a:t>
            </a:r>
            <a:endParaRPr lang="fr-CH" altLang="fr-FR">
              <a:solidFill>
                <a:schemeClr val="bg1"/>
              </a:solidFill>
            </a:endParaRPr>
          </a:p>
        </p:txBody>
      </p:sp>
      <p:sp>
        <p:nvSpPr>
          <p:cNvPr id="28694" name="Rectangle 22">
            <a:extLst>
              <a:ext uri="{FF2B5EF4-FFF2-40B4-BE49-F238E27FC236}">
                <a16:creationId xmlns:a16="http://schemas.microsoft.com/office/drawing/2014/main" id="{4C398740-D1FE-243D-0BEC-9C6C9104DD17}"/>
              </a:ext>
            </a:extLst>
          </p:cNvPr>
          <p:cNvSpPr>
            <a:spLocks noChangeArrowheads="1"/>
          </p:cNvSpPr>
          <p:nvPr/>
        </p:nvSpPr>
        <p:spPr bwMode="auto">
          <a:xfrm>
            <a:off x="7723188" y="4810125"/>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a:t>
            </a:r>
            <a:endParaRPr lang="fr-CH" altLang="fr-FR">
              <a:solidFill>
                <a:schemeClr val="bg1"/>
              </a:solidFill>
            </a:endParaRPr>
          </a:p>
        </p:txBody>
      </p:sp>
      <p:sp>
        <p:nvSpPr>
          <p:cNvPr id="28695" name="Rectangle 23">
            <a:extLst>
              <a:ext uri="{FF2B5EF4-FFF2-40B4-BE49-F238E27FC236}">
                <a16:creationId xmlns:a16="http://schemas.microsoft.com/office/drawing/2014/main" id="{BDDEE455-8738-6E6C-E4EA-C9ABD2FDF22C}"/>
              </a:ext>
            </a:extLst>
          </p:cNvPr>
          <p:cNvSpPr>
            <a:spLocks noChangeArrowheads="1"/>
          </p:cNvSpPr>
          <p:nvPr/>
        </p:nvSpPr>
        <p:spPr bwMode="auto">
          <a:xfrm>
            <a:off x="6962775" y="4876800"/>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a:t>
            </a:r>
            <a:endParaRPr lang="fr-CH" altLang="fr-FR">
              <a:solidFill>
                <a:schemeClr val="bg1"/>
              </a:solidFill>
            </a:endParaRPr>
          </a:p>
        </p:txBody>
      </p:sp>
      <p:sp>
        <p:nvSpPr>
          <p:cNvPr id="28696" name="Rectangle 24">
            <a:extLst>
              <a:ext uri="{FF2B5EF4-FFF2-40B4-BE49-F238E27FC236}">
                <a16:creationId xmlns:a16="http://schemas.microsoft.com/office/drawing/2014/main" id="{3A364CE4-0F10-CFC6-0602-C78F3878C459}"/>
              </a:ext>
            </a:extLst>
          </p:cNvPr>
          <p:cNvSpPr>
            <a:spLocks noChangeArrowheads="1"/>
          </p:cNvSpPr>
          <p:nvPr/>
        </p:nvSpPr>
        <p:spPr bwMode="auto">
          <a:xfrm>
            <a:off x="6565900" y="4876800"/>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a:t>
            </a:r>
            <a:endParaRPr lang="fr-CH" altLang="fr-FR">
              <a:solidFill>
                <a:schemeClr val="bg1"/>
              </a:solidFill>
            </a:endParaRPr>
          </a:p>
        </p:txBody>
      </p:sp>
      <p:sp>
        <p:nvSpPr>
          <p:cNvPr id="28697" name="Rectangle 25">
            <a:extLst>
              <a:ext uri="{FF2B5EF4-FFF2-40B4-BE49-F238E27FC236}">
                <a16:creationId xmlns:a16="http://schemas.microsoft.com/office/drawing/2014/main" id="{365D9617-CDE6-DC2C-F414-1C14A2F18C89}"/>
              </a:ext>
            </a:extLst>
          </p:cNvPr>
          <p:cNvSpPr>
            <a:spLocks noChangeArrowheads="1"/>
          </p:cNvSpPr>
          <p:nvPr/>
        </p:nvSpPr>
        <p:spPr bwMode="auto">
          <a:xfrm>
            <a:off x="4922838" y="4810125"/>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a:t>
            </a:r>
            <a:endParaRPr lang="fr-CH" altLang="fr-FR">
              <a:solidFill>
                <a:schemeClr val="bg1"/>
              </a:solidFill>
            </a:endParaRPr>
          </a:p>
        </p:txBody>
      </p:sp>
      <p:sp>
        <p:nvSpPr>
          <p:cNvPr id="28698" name="Rectangle 26">
            <a:extLst>
              <a:ext uri="{FF2B5EF4-FFF2-40B4-BE49-F238E27FC236}">
                <a16:creationId xmlns:a16="http://schemas.microsoft.com/office/drawing/2014/main" id="{D246FA54-077E-AF59-871A-E15AF0993252}"/>
              </a:ext>
            </a:extLst>
          </p:cNvPr>
          <p:cNvSpPr>
            <a:spLocks noChangeArrowheads="1"/>
          </p:cNvSpPr>
          <p:nvPr/>
        </p:nvSpPr>
        <p:spPr bwMode="auto">
          <a:xfrm>
            <a:off x="2892425" y="4810125"/>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a:t>
            </a:r>
            <a:endParaRPr lang="fr-CH" altLang="fr-FR">
              <a:solidFill>
                <a:schemeClr val="bg1"/>
              </a:solidFill>
            </a:endParaRPr>
          </a:p>
        </p:txBody>
      </p:sp>
      <p:sp>
        <p:nvSpPr>
          <p:cNvPr id="28699" name="Rectangle 27">
            <a:extLst>
              <a:ext uri="{FF2B5EF4-FFF2-40B4-BE49-F238E27FC236}">
                <a16:creationId xmlns:a16="http://schemas.microsoft.com/office/drawing/2014/main" id="{7B727A84-3052-4D2F-CA7E-BCB7F896636E}"/>
              </a:ext>
            </a:extLst>
          </p:cNvPr>
          <p:cNvSpPr>
            <a:spLocks noChangeArrowheads="1"/>
          </p:cNvSpPr>
          <p:nvPr/>
        </p:nvSpPr>
        <p:spPr bwMode="auto">
          <a:xfrm>
            <a:off x="1773238" y="4810125"/>
            <a:ext cx="174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a:solidFill>
                  <a:schemeClr val="bg1"/>
                </a:solidFill>
                <a:latin typeface="Symbol" panose="05050102010706020507" pitchFamily="18" charset="2"/>
              </a:rPr>
              <a:t>=</a:t>
            </a:r>
            <a:endParaRPr lang="fr-CH" altLang="fr-FR">
              <a:solidFill>
                <a:schemeClr val="bg1"/>
              </a:solidFill>
            </a:endParaRPr>
          </a:p>
        </p:txBody>
      </p:sp>
      <p:sp>
        <p:nvSpPr>
          <p:cNvPr id="28700" name="Rectangle 28">
            <a:extLst>
              <a:ext uri="{FF2B5EF4-FFF2-40B4-BE49-F238E27FC236}">
                <a16:creationId xmlns:a16="http://schemas.microsoft.com/office/drawing/2014/main" id="{8F307729-5901-7583-3D96-3B4F58677A94}"/>
              </a:ext>
            </a:extLst>
          </p:cNvPr>
          <p:cNvSpPr>
            <a:spLocks noChangeArrowheads="1"/>
          </p:cNvSpPr>
          <p:nvPr/>
        </p:nvSpPr>
        <p:spPr bwMode="auto">
          <a:xfrm>
            <a:off x="6148388" y="5019675"/>
            <a:ext cx="968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a:solidFill>
                  <a:schemeClr val="bg1"/>
                </a:solidFill>
                <a:latin typeface="Symbol" panose="05050102010706020507" pitchFamily="18" charset="2"/>
              </a:rPr>
              <a:t>+</a:t>
            </a:r>
            <a:endParaRPr lang="fr-CH" altLang="fr-FR">
              <a:solidFill>
                <a:schemeClr val="bg1"/>
              </a:solidFill>
            </a:endParaRPr>
          </a:p>
        </p:txBody>
      </p:sp>
      <p:sp>
        <p:nvSpPr>
          <p:cNvPr id="28701" name="Rectangle 29">
            <a:extLst>
              <a:ext uri="{FF2B5EF4-FFF2-40B4-BE49-F238E27FC236}">
                <a16:creationId xmlns:a16="http://schemas.microsoft.com/office/drawing/2014/main" id="{77E3B22E-0986-AC91-CEBF-10853F9C01FD}"/>
              </a:ext>
            </a:extLst>
          </p:cNvPr>
          <p:cNvSpPr>
            <a:spLocks noChangeArrowheads="1"/>
          </p:cNvSpPr>
          <p:nvPr/>
        </p:nvSpPr>
        <p:spPr bwMode="auto">
          <a:xfrm>
            <a:off x="5416550" y="5019675"/>
            <a:ext cx="96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a:solidFill>
                  <a:schemeClr val="bg1"/>
                </a:solidFill>
                <a:latin typeface="Symbol" panose="05050102010706020507" pitchFamily="18" charset="2"/>
              </a:rPr>
              <a:t>+</a:t>
            </a:r>
            <a:endParaRPr lang="fr-CH" altLang="fr-FR">
              <a:solidFill>
                <a:schemeClr val="bg1"/>
              </a:solidFill>
            </a:endParaRPr>
          </a:p>
        </p:txBody>
      </p:sp>
      <p:sp>
        <p:nvSpPr>
          <p:cNvPr id="28702" name="Rectangle 30">
            <a:extLst>
              <a:ext uri="{FF2B5EF4-FFF2-40B4-BE49-F238E27FC236}">
                <a16:creationId xmlns:a16="http://schemas.microsoft.com/office/drawing/2014/main" id="{9D549A8C-E871-9BAF-DAE7-FDEE3E5064E4}"/>
              </a:ext>
            </a:extLst>
          </p:cNvPr>
          <p:cNvSpPr>
            <a:spLocks noChangeArrowheads="1"/>
          </p:cNvSpPr>
          <p:nvPr/>
        </p:nvSpPr>
        <p:spPr bwMode="auto">
          <a:xfrm>
            <a:off x="4391025" y="5019675"/>
            <a:ext cx="96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a:solidFill>
                  <a:schemeClr val="bg1"/>
                </a:solidFill>
                <a:latin typeface="Symbol" panose="05050102010706020507" pitchFamily="18" charset="2"/>
              </a:rPr>
              <a:t>+</a:t>
            </a:r>
            <a:endParaRPr lang="fr-CH" altLang="fr-FR">
              <a:solidFill>
                <a:schemeClr val="bg1"/>
              </a:solidFill>
            </a:endParaRPr>
          </a:p>
        </p:txBody>
      </p:sp>
      <p:sp>
        <p:nvSpPr>
          <p:cNvPr id="28703" name="Rectangle 31">
            <a:extLst>
              <a:ext uri="{FF2B5EF4-FFF2-40B4-BE49-F238E27FC236}">
                <a16:creationId xmlns:a16="http://schemas.microsoft.com/office/drawing/2014/main" id="{94E37E60-0787-C751-9370-12CB7F81515B}"/>
              </a:ext>
            </a:extLst>
          </p:cNvPr>
          <p:cNvSpPr>
            <a:spLocks noChangeArrowheads="1"/>
          </p:cNvSpPr>
          <p:nvPr/>
        </p:nvSpPr>
        <p:spPr bwMode="auto">
          <a:xfrm>
            <a:off x="8007350" y="4845050"/>
            <a:ext cx="88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rPr>
              <a:t>j</a:t>
            </a:r>
            <a:endParaRPr lang="fr-CH" altLang="fr-FR">
              <a:solidFill>
                <a:schemeClr val="bg1"/>
              </a:solidFill>
            </a:endParaRPr>
          </a:p>
        </p:txBody>
      </p:sp>
      <p:sp>
        <p:nvSpPr>
          <p:cNvPr id="28704" name="Rectangle 32">
            <a:extLst>
              <a:ext uri="{FF2B5EF4-FFF2-40B4-BE49-F238E27FC236}">
                <a16:creationId xmlns:a16="http://schemas.microsoft.com/office/drawing/2014/main" id="{FA076B5A-F605-8FD2-CD79-51106609A88B}"/>
              </a:ext>
            </a:extLst>
          </p:cNvPr>
          <p:cNvSpPr>
            <a:spLocks noChangeArrowheads="1"/>
          </p:cNvSpPr>
          <p:nvPr/>
        </p:nvSpPr>
        <p:spPr bwMode="auto">
          <a:xfrm>
            <a:off x="7575550" y="4845050"/>
            <a:ext cx="88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rPr>
              <a:t>i</a:t>
            </a:r>
            <a:endParaRPr lang="fr-CH" altLang="fr-FR">
              <a:solidFill>
                <a:schemeClr val="bg1"/>
              </a:solidFill>
            </a:endParaRPr>
          </a:p>
        </p:txBody>
      </p:sp>
      <p:sp>
        <p:nvSpPr>
          <p:cNvPr id="28705" name="Rectangle 33">
            <a:extLst>
              <a:ext uri="{FF2B5EF4-FFF2-40B4-BE49-F238E27FC236}">
                <a16:creationId xmlns:a16="http://schemas.microsoft.com/office/drawing/2014/main" id="{3ABDF2B3-E867-C9F1-27A3-F3A524C48EE2}"/>
              </a:ext>
            </a:extLst>
          </p:cNvPr>
          <p:cNvSpPr>
            <a:spLocks noChangeArrowheads="1"/>
          </p:cNvSpPr>
          <p:nvPr/>
        </p:nvSpPr>
        <p:spPr bwMode="auto">
          <a:xfrm>
            <a:off x="7208838" y="4845050"/>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rPr>
              <a:t>n</a:t>
            </a:r>
            <a:endParaRPr lang="fr-CH" altLang="fr-FR">
              <a:solidFill>
                <a:schemeClr val="bg1"/>
              </a:solidFill>
            </a:endParaRPr>
          </a:p>
        </p:txBody>
      </p:sp>
      <p:sp>
        <p:nvSpPr>
          <p:cNvPr id="28706" name="Rectangle 34">
            <a:extLst>
              <a:ext uri="{FF2B5EF4-FFF2-40B4-BE49-F238E27FC236}">
                <a16:creationId xmlns:a16="http://schemas.microsoft.com/office/drawing/2014/main" id="{E0393B2F-0453-5A03-2388-78611EE12956}"/>
              </a:ext>
            </a:extLst>
          </p:cNvPr>
          <p:cNvSpPr>
            <a:spLocks noChangeArrowheads="1"/>
          </p:cNvSpPr>
          <p:nvPr/>
        </p:nvSpPr>
        <p:spPr bwMode="auto">
          <a:xfrm>
            <a:off x="6800850" y="4845050"/>
            <a:ext cx="88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rPr>
              <a:t>i</a:t>
            </a:r>
            <a:endParaRPr lang="fr-CH" altLang="fr-FR">
              <a:solidFill>
                <a:schemeClr val="bg1"/>
              </a:solidFill>
            </a:endParaRPr>
          </a:p>
        </p:txBody>
      </p:sp>
      <p:sp>
        <p:nvSpPr>
          <p:cNvPr id="28707" name="Rectangle 35">
            <a:extLst>
              <a:ext uri="{FF2B5EF4-FFF2-40B4-BE49-F238E27FC236}">
                <a16:creationId xmlns:a16="http://schemas.microsoft.com/office/drawing/2014/main" id="{F3402BA5-B11F-08D1-5367-3808EB089F15}"/>
              </a:ext>
            </a:extLst>
          </p:cNvPr>
          <p:cNvSpPr>
            <a:spLocks noChangeArrowheads="1"/>
          </p:cNvSpPr>
          <p:nvPr/>
        </p:nvSpPr>
        <p:spPr bwMode="auto">
          <a:xfrm>
            <a:off x="1447800" y="4845050"/>
            <a:ext cx="106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rPr>
              <a:t>I</a:t>
            </a:r>
            <a:endParaRPr lang="fr-CH" altLang="fr-FR">
              <a:solidFill>
                <a:schemeClr val="bg1"/>
              </a:solidFill>
            </a:endParaRPr>
          </a:p>
        </p:txBody>
      </p:sp>
      <p:sp>
        <p:nvSpPr>
          <p:cNvPr id="28708" name="Rectangle 36">
            <a:extLst>
              <a:ext uri="{FF2B5EF4-FFF2-40B4-BE49-F238E27FC236}">
                <a16:creationId xmlns:a16="http://schemas.microsoft.com/office/drawing/2014/main" id="{6223FD46-8A9F-6B6C-112C-0E8A628135D0}"/>
              </a:ext>
            </a:extLst>
          </p:cNvPr>
          <p:cNvSpPr>
            <a:spLocks noChangeArrowheads="1"/>
          </p:cNvSpPr>
          <p:nvPr/>
        </p:nvSpPr>
        <p:spPr bwMode="auto">
          <a:xfrm>
            <a:off x="6083300" y="50403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09" name="Rectangle 37">
            <a:extLst>
              <a:ext uri="{FF2B5EF4-FFF2-40B4-BE49-F238E27FC236}">
                <a16:creationId xmlns:a16="http://schemas.microsoft.com/office/drawing/2014/main" id="{7527A3BD-61C3-B3EF-1AFA-56D53D0B13E0}"/>
              </a:ext>
            </a:extLst>
          </p:cNvPr>
          <p:cNvSpPr>
            <a:spLocks noChangeArrowheads="1"/>
          </p:cNvSpPr>
          <p:nvPr/>
        </p:nvSpPr>
        <p:spPr bwMode="auto">
          <a:xfrm>
            <a:off x="5807075" y="50403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0" name="Rectangle 38">
            <a:extLst>
              <a:ext uri="{FF2B5EF4-FFF2-40B4-BE49-F238E27FC236}">
                <a16:creationId xmlns:a16="http://schemas.microsoft.com/office/drawing/2014/main" id="{C73EDC52-D98C-CB3F-E0D6-213DC678DDC5}"/>
              </a:ext>
            </a:extLst>
          </p:cNvPr>
          <p:cNvSpPr>
            <a:spLocks noChangeArrowheads="1"/>
          </p:cNvSpPr>
          <p:nvPr/>
        </p:nvSpPr>
        <p:spPr bwMode="auto">
          <a:xfrm>
            <a:off x="5351463"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1" name="Rectangle 39">
            <a:extLst>
              <a:ext uri="{FF2B5EF4-FFF2-40B4-BE49-F238E27FC236}">
                <a16:creationId xmlns:a16="http://schemas.microsoft.com/office/drawing/2014/main" id="{9BCB4853-8F89-D1D3-AF5A-276A43A4D5E1}"/>
              </a:ext>
            </a:extLst>
          </p:cNvPr>
          <p:cNvSpPr>
            <a:spLocks noChangeArrowheads="1"/>
          </p:cNvSpPr>
          <p:nvPr/>
        </p:nvSpPr>
        <p:spPr bwMode="auto">
          <a:xfrm>
            <a:off x="4781550" y="5040313"/>
            <a:ext cx="49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2" name="Rectangle 40">
            <a:extLst>
              <a:ext uri="{FF2B5EF4-FFF2-40B4-BE49-F238E27FC236}">
                <a16:creationId xmlns:a16="http://schemas.microsoft.com/office/drawing/2014/main" id="{43A47707-6324-D067-05B9-63CE746C0954}"/>
              </a:ext>
            </a:extLst>
          </p:cNvPr>
          <p:cNvSpPr>
            <a:spLocks noChangeArrowheads="1"/>
          </p:cNvSpPr>
          <p:nvPr/>
        </p:nvSpPr>
        <p:spPr bwMode="auto">
          <a:xfrm>
            <a:off x="4325938"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3" name="Rectangle 41">
            <a:extLst>
              <a:ext uri="{FF2B5EF4-FFF2-40B4-BE49-F238E27FC236}">
                <a16:creationId xmlns:a16="http://schemas.microsoft.com/office/drawing/2014/main" id="{700D0484-7486-A71B-6763-11DE489E9565}"/>
              </a:ext>
            </a:extLst>
          </p:cNvPr>
          <p:cNvSpPr>
            <a:spLocks noChangeArrowheads="1"/>
          </p:cNvSpPr>
          <p:nvPr/>
        </p:nvSpPr>
        <p:spPr bwMode="auto">
          <a:xfrm>
            <a:off x="4049713"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4" name="Rectangle 42">
            <a:extLst>
              <a:ext uri="{FF2B5EF4-FFF2-40B4-BE49-F238E27FC236}">
                <a16:creationId xmlns:a16="http://schemas.microsoft.com/office/drawing/2014/main" id="{C2D33B6D-A101-4CFB-D2E9-9B091DF48380}"/>
              </a:ext>
            </a:extLst>
          </p:cNvPr>
          <p:cNvSpPr>
            <a:spLocks noChangeArrowheads="1"/>
          </p:cNvSpPr>
          <p:nvPr/>
        </p:nvSpPr>
        <p:spPr bwMode="auto">
          <a:xfrm>
            <a:off x="3640138"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5" name="Rectangle 43">
            <a:extLst>
              <a:ext uri="{FF2B5EF4-FFF2-40B4-BE49-F238E27FC236}">
                <a16:creationId xmlns:a16="http://schemas.microsoft.com/office/drawing/2014/main" id="{FAE8EC52-F891-2FA3-5BFA-AD988D13C593}"/>
              </a:ext>
            </a:extLst>
          </p:cNvPr>
          <p:cNvSpPr>
            <a:spLocks noChangeArrowheads="1"/>
          </p:cNvSpPr>
          <p:nvPr/>
        </p:nvSpPr>
        <p:spPr bwMode="auto">
          <a:xfrm>
            <a:off x="3360738"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j</a:t>
            </a:r>
            <a:endParaRPr lang="fr-CH" altLang="fr-FR">
              <a:solidFill>
                <a:schemeClr val="bg1"/>
              </a:solidFill>
            </a:endParaRPr>
          </a:p>
        </p:txBody>
      </p:sp>
      <p:sp>
        <p:nvSpPr>
          <p:cNvPr id="28716" name="Rectangle 44">
            <a:extLst>
              <a:ext uri="{FF2B5EF4-FFF2-40B4-BE49-F238E27FC236}">
                <a16:creationId xmlns:a16="http://schemas.microsoft.com/office/drawing/2014/main" id="{C925C22F-25AA-7141-80E8-43E244E3FB72}"/>
              </a:ext>
            </a:extLst>
          </p:cNvPr>
          <p:cNvSpPr>
            <a:spLocks noChangeArrowheads="1"/>
          </p:cNvSpPr>
          <p:nvPr/>
        </p:nvSpPr>
        <p:spPr bwMode="auto">
          <a:xfrm>
            <a:off x="2747963"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j</a:t>
            </a:r>
            <a:endParaRPr lang="fr-CH" altLang="fr-FR">
              <a:solidFill>
                <a:schemeClr val="bg1"/>
              </a:solidFill>
            </a:endParaRPr>
          </a:p>
        </p:txBody>
      </p:sp>
      <p:sp>
        <p:nvSpPr>
          <p:cNvPr id="28717" name="Rectangle 45">
            <a:extLst>
              <a:ext uri="{FF2B5EF4-FFF2-40B4-BE49-F238E27FC236}">
                <a16:creationId xmlns:a16="http://schemas.microsoft.com/office/drawing/2014/main" id="{EF7A6890-6D58-8582-D874-65EB670E7E65}"/>
              </a:ext>
            </a:extLst>
          </p:cNvPr>
          <p:cNvSpPr>
            <a:spLocks noChangeArrowheads="1"/>
          </p:cNvSpPr>
          <p:nvPr/>
        </p:nvSpPr>
        <p:spPr bwMode="auto">
          <a:xfrm>
            <a:off x="2433638" y="5040313"/>
            <a:ext cx="492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i</a:t>
            </a:r>
            <a:endParaRPr lang="fr-CH" altLang="fr-FR">
              <a:solidFill>
                <a:schemeClr val="bg1"/>
              </a:solidFill>
            </a:endParaRPr>
          </a:p>
        </p:txBody>
      </p:sp>
      <p:sp>
        <p:nvSpPr>
          <p:cNvPr id="28718" name="Rectangle 46">
            <a:extLst>
              <a:ext uri="{FF2B5EF4-FFF2-40B4-BE49-F238E27FC236}">
                <a16:creationId xmlns:a16="http://schemas.microsoft.com/office/drawing/2014/main" id="{19AE21BD-96C9-0275-B16D-9890A6467012}"/>
              </a:ext>
            </a:extLst>
          </p:cNvPr>
          <p:cNvSpPr>
            <a:spLocks noChangeArrowheads="1"/>
          </p:cNvSpPr>
          <p:nvPr/>
        </p:nvSpPr>
        <p:spPr bwMode="auto">
          <a:xfrm>
            <a:off x="1574800" y="5040313"/>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1400" i="1">
                <a:solidFill>
                  <a:schemeClr val="bg1"/>
                </a:solidFill>
              </a:rPr>
              <a:t>n</a:t>
            </a:r>
            <a:endParaRPr lang="fr-CH" altLang="fr-FR">
              <a:solidFill>
                <a:schemeClr val="bg1"/>
              </a:solidFill>
            </a:endParaRPr>
          </a:p>
        </p:txBody>
      </p:sp>
      <p:sp>
        <p:nvSpPr>
          <p:cNvPr id="28719" name="Rectangle 47">
            <a:extLst>
              <a:ext uri="{FF2B5EF4-FFF2-40B4-BE49-F238E27FC236}">
                <a16:creationId xmlns:a16="http://schemas.microsoft.com/office/drawing/2014/main" id="{856FCE64-E441-F0EC-CB80-F27F0E600998}"/>
              </a:ext>
            </a:extLst>
          </p:cNvPr>
          <p:cNvSpPr>
            <a:spLocks noChangeArrowheads="1"/>
          </p:cNvSpPr>
          <p:nvPr/>
        </p:nvSpPr>
        <p:spPr bwMode="auto">
          <a:xfrm>
            <a:off x="5854700" y="4810125"/>
            <a:ext cx="1920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0" name="Rectangle 48">
            <a:extLst>
              <a:ext uri="{FF2B5EF4-FFF2-40B4-BE49-F238E27FC236}">
                <a16:creationId xmlns:a16="http://schemas.microsoft.com/office/drawing/2014/main" id="{66D192F2-0445-C52A-2493-30F925E26C03}"/>
              </a:ext>
            </a:extLst>
          </p:cNvPr>
          <p:cNvSpPr>
            <a:spLocks noChangeArrowheads="1"/>
          </p:cNvSpPr>
          <p:nvPr/>
        </p:nvSpPr>
        <p:spPr bwMode="auto">
          <a:xfrm>
            <a:off x="5578475" y="4810125"/>
            <a:ext cx="1920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1" name="Rectangle 49">
            <a:extLst>
              <a:ext uri="{FF2B5EF4-FFF2-40B4-BE49-F238E27FC236}">
                <a16:creationId xmlns:a16="http://schemas.microsoft.com/office/drawing/2014/main" id="{AFBDBEC6-B14F-4E2C-0A12-7ED3ABF57AD9}"/>
              </a:ext>
            </a:extLst>
          </p:cNvPr>
          <p:cNvSpPr>
            <a:spLocks noChangeArrowheads="1"/>
          </p:cNvSpPr>
          <p:nvPr/>
        </p:nvSpPr>
        <p:spPr bwMode="auto">
          <a:xfrm>
            <a:off x="5122863" y="4810125"/>
            <a:ext cx="192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2" name="Rectangle 50">
            <a:extLst>
              <a:ext uri="{FF2B5EF4-FFF2-40B4-BE49-F238E27FC236}">
                <a16:creationId xmlns:a16="http://schemas.microsoft.com/office/drawing/2014/main" id="{20E45712-C6D6-9A24-A713-A794EFABB1AC}"/>
              </a:ext>
            </a:extLst>
          </p:cNvPr>
          <p:cNvSpPr>
            <a:spLocks noChangeArrowheads="1"/>
          </p:cNvSpPr>
          <p:nvPr/>
        </p:nvSpPr>
        <p:spPr bwMode="auto">
          <a:xfrm>
            <a:off x="4552950" y="4810125"/>
            <a:ext cx="1920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3" name="Rectangle 51">
            <a:extLst>
              <a:ext uri="{FF2B5EF4-FFF2-40B4-BE49-F238E27FC236}">
                <a16:creationId xmlns:a16="http://schemas.microsoft.com/office/drawing/2014/main" id="{C7A4DAFA-4034-B100-91FB-CDD084C788CA}"/>
              </a:ext>
            </a:extLst>
          </p:cNvPr>
          <p:cNvSpPr>
            <a:spLocks noChangeArrowheads="1"/>
          </p:cNvSpPr>
          <p:nvPr/>
        </p:nvSpPr>
        <p:spPr bwMode="auto">
          <a:xfrm>
            <a:off x="4097338" y="4810125"/>
            <a:ext cx="192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4" name="Rectangle 52">
            <a:extLst>
              <a:ext uri="{FF2B5EF4-FFF2-40B4-BE49-F238E27FC236}">
                <a16:creationId xmlns:a16="http://schemas.microsoft.com/office/drawing/2014/main" id="{941B2D7B-41CB-C235-4694-2915DF2A1A1E}"/>
              </a:ext>
            </a:extLst>
          </p:cNvPr>
          <p:cNvSpPr>
            <a:spLocks noChangeArrowheads="1"/>
          </p:cNvSpPr>
          <p:nvPr/>
        </p:nvSpPr>
        <p:spPr bwMode="auto">
          <a:xfrm>
            <a:off x="3821113" y="4810125"/>
            <a:ext cx="192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5" name="Rectangle 53">
            <a:extLst>
              <a:ext uri="{FF2B5EF4-FFF2-40B4-BE49-F238E27FC236}">
                <a16:creationId xmlns:a16="http://schemas.microsoft.com/office/drawing/2014/main" id="{36938F2A-7129-CBBA-4989-7EB62A6954BE}"/>
              </a:ext>
            </a:extLst>
          </p:cNvPr>
          <p:cNvSpPr>
            <a:spLocks noChangeArrowheads="1"/>
          </p:cNvSpPr>
          <p:nvPr/>
        </p:nvSpPr>
        <p:spPr bwMode="auto">
          <a:xfrm>
            <a:off x="3413125" y="4810125"/>
            <a:ext cx="1920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6" name="Rectangle 54">
            <a:extLst>
              <a:ext uri="{FF2B5EF4-FFF2-40B4-BE49-F238E27FC236}">
                <a16:creationId xmlns:a16="http://schemas.microsoft.com/office/drawing/2014/main" id="{8C560E06-F7FF-0D1A-6A4D-D4F87AA805D8}"/>
              </a:ext>
            </a:extLst>
          </p:cNvPr>
          <p:cNvSpPr>
            <a:spLocks noChangeArrowheads="1"/>
          </p:cNvSpPr>
          <p:nvPr/>
        </p:nvSpPr>
        <p:spPr bwMode="auto">
          <a:xfrm>
            <a:off x="3094038" y="4810125"/>
            <a:ext cx="192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7" name="Rectangle 55">
            <a:extLst>
              <a:ext uri="{FF2B5EF4-FFF2-40B4-BE49-F238E27FC236}">
                <a16:creationId xmlns:a16="http://schemas.microsoft.com/office/drawing/2014/main" id="{6B613F95-3E37-D03A-FE4F-63E424B2F153}"/>
              </a:ext>
            </a:extLst>
          </p:cNvPr>
          <p:cNvSpPr>
            <a:spLocks noChangeArrowheads="1"/>
          </p:cNvSpPr>
          <p:nvPr/>
        </p:nvSpPr>
        <p:spPr bwMode="auto">
          <a:xfrm>
            <a:off x="2481263" y="4810125"/>
            <a:ext cx="192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
        <p:nvSpPr>
          <p:cNvPr id="28728" name="Rectangle 56">
            <a:extLst>
              <a:ext uri="{FF2B5EF4-FFF2-40B4-BE49-F238E27FC236}">
                <a16:creationId xmlns:a16="http://schemas.microsoft.com/office/drawing/2014/main" id="{226B32A6-F7C2-3941-974F-52A89E0CD392}"/>
              </a:ext>
            </a:extLst>
          </p:cNvPr>
          <p:cNvSpPr>
            <a:spLocks noChangeArrowheads="1"/>
          </p:cNvSpPr>
          <p:nvPr/>
        </p:nvSpPr>
        <p:spPr bwMode="auto">
          <a:xfrm>
            <a:off x="2170113" y="4810125"/>
            <a:ext cx="1920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CH" altLang="fr-FR" sz="2500" i="1">
                <a:solidFill>
                  <a:schemeClr val="bg1"/>
                </a:solidFill>
                <a:latin typeface="Symbol" panose="05050102010706020507" pitchFamily="18" charset="2"/>
              </a:rPr>
              <a:t>s</a:t>
            </a:r>
            <a:endParaRPr lang="fr-CH" altLang="fr-FR">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0FDC0D3-29CE-2037-5810-CC4CC7BEFFC2}"/>
              </a:ext>
            </a:extLst>
          </p:cNvPr>
          <p:cNvSpPr>
            <a:spLocks noGrp="1" noChangeArrowheads="1"/>
          </p:cNvSpPr>
          <p:nvPr>
            <p:ph type="title"/>
          </p:nvPr>
        </p:nvSpPr>
        <p:spPr/>
        <p:txBody>
          <a:bodyPr/>
          <a:lstStyle/>
          <a:p>
            <a:r>
              <a:rPr lang="fr-CH" altLang="fr-FR"/>
              <a:t>La tresse du triangle impossible</a:t>
            </a:r>
          </a:p>
        </p:txBody>
      </p:sp>
      <p:pic>
        <p:nvPicPr>
          <p:cNvPr id="29699" name="Picture 3">
            <a:extLst>
              <a:ext uri="{FF2B5EF4-FFF2-40B4-BE49-F238E27FC236}">
                <a16:creationId xmlns:a16="http://schemas.microsoft.com/office/drawing/2014/main" id="{2536F5A6-1D47-9E7A-4DF9-908268136F7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825" y="2924175"/>
            <a:ext cx="2162175"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a:extLst>
              <a:ext uri="{FF2B5EF4-FFF2-40B4-BE49-F238E27FC236}">
                <a16:creationId xmlns:a16="http://schemas.microsoft.com/office/drawing/2014/main" id="{C7AD108B-9109-E048-3B3E-464F63EAB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00200"/>
            <a:ext cx="31623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a:extLst>
              <a:ext uri="{FF2B5EF4-FFF2-40B4-BE49-F238E27FC236}">
                <a16:creationId xmlns:a16="http://schemas.microsoft.com/office/drawing/2014/main" id="{8F2FD687-DFE9-E5A4-3210-62A5E8379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962400"/>
            <a:ext cx="31623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4" name="Text Box 8">
            <a:extLst>
              <a:ext uri="{FF2B5EF4-FFF2-40B4-BE49-F238E27FC236}">
                <a16:creationId xmlns:a16="http://schemas.microsoft.com/office/drawing/2014/main" id="{01F61AF8-E4EB-16CA-6984-B13694B60710}"/>
              </a:ext>
            </a:extLst>
          </p:cNvPr>
          <p:cNvSpPr txBox="1">
            <a:spLocks noChangeArrowheads="1"/>
          </p:cNvSpPr>
          <p:nvPr/>
        </p:nvSpPr>
        <p:spPr bwMode="auto">
          <a:xfrm>
            <a:off x="6705600" y="22860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i="1">
                <a:solidFill>
                  <a:schemeClr val="bg1"/>
                </a:solidFill>
              </a:rPr>
              <a:t>bacbacbac</a:t>
            </a:r>
          </a:p>
        </p:txBody>
      </p:sp>
      <p:sp>
        <p:nvSpPr>
          <p:cNvPr id="29705" name="Text Box 9">
            <a:extLst>
              <a:ext uri="{FF2B5EF4-FFF2-40B4-BE49-F238E27FC236}">
                <a16:creationId xmlns:a16="http://schemas.microsoft.com/office/drawing/2014/main" id="{3341BFDE-EB73-58AA-A1A2-E2395A59A945}"/>
              </a:ext>
            </a:extLst>
          </p:cNvPr>
          <p:cNvSpPr txBox="1">
            <a:spLocks noChangeArrowheads="1"/>
          </p:cNvSpPr>
          <p:nvPr/>
        </p:nvSpPr>
        <p:spPr bwMode="auto">
          <a:xfrm>
            <a:off x="6705600" y="4572000"/>
            <a:ext cx="2209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H" altLang="fr-FR" i="1">
                <a:solidFill>
                  <a:schemeClr val="bg1"/>
                </a:solidFill>
              </a:rPr>
              <a:t>acbacbacb</a:t>
            </a:r>
          </a:p>
        </p:txBody>
      </p:sp>
      <p:sp>
        <p:nvSpPr>
          <p:cNvPr id="29706" name="Oval 10">
            <a:extLst>
              <a:ext uri="{FF2B5EF4-FFF2-40B4-BE49-F238E27FC236}">
                <a16:creationId xmlns:a16="http://schemas.microsoft.com/office/drawing/2014/main" id="{674E4F95-7F9D-BC63-CBD9-2C8B64FD3783}"/>
              </a:ext>
            </a:extLst>
          </p:cNvPr>
          <p:cNvSpPr>
            <a:spLocks noChangeArrowheads="1"/>
          </p:cNvSpPr>
          <p:nvPr/>
        </p:nvSpPr>
        <p:spPr bwMode="auto">
          <a:xfrm>
            <a:off x="990600" y="3200400"/>
            <a:ext cx="1295400" cy="1447800"/>
          </a:xfrm>
          <a:prstGeom prst="ellipse">
            <a:avLst/>
          </a:prstGeom>
          <a:noFill/>
          <a:ln w="381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9707" name="Line 11">
            <a:extLst>
              <a:ext uri="{FF2B5EF4-FFF2-40B4-BE49-F238E27FC236}">
                <a16:creationId xmlns:a16="http://schemas.microsoft.com/office/drawing/2014/main" id="{438683DA-7B71-04A9-5B1D-92F6AFDF6F33}"/>
              </a:ext>
            </a:extLst>
          </p:cNvPr>
          <p:cNvSpPr>
            <a:spLocks noChangeShapeType="1"/>
          </p:cNvSpPr>
          <p:nvPr/>
        </p:nvSpPr>
        <p:spPr bwMode="auto">
          <a:xfrm flipV="1">
            <a:off x="2057400" y="2667000"/>
            <a:ext cx="1143000" cy="685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29708" name="Line 12">
            <a:extLst>
              <a:ext uri="{FF2B5EF4-FFF2-40B4-BE49-F238E27FC236}">
                <a16:creationId xmlns:a16="http://schemas.microsoft.com/office/drawing/2014/main" id="{93B3FA9C-59E9-A695-3659-E125AC057D76}"/>
              </a:ext>
            </a:extLst>
          </p:cNvPr>
          <p:cNvSpPr>
            <a:spLocks noChangeShapeType="1"/>
          </p:cNvSpPr>
          <p:nvPr/>
        </p:nvSpPr>
        <p:spPr bwMode="auto">
          <a:xfrm>
            <a:off x="2133600" y="4419600"/>
            <a:ext cx="1143000" cy="68580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A622CD8-CD7E-F5AC-1DAB-49CB6BD62E4C}"/>
              </a:ext>
            </a:extLst>
          </p:cNvPr>
          <p:cNvSpPr>
            <a:spLocks noGrp="1" noChangeArrowheads="1"/>
          </p:cNvSpPr>
          <p:nvPr>
            <p:ph type="body" idx="1"/>
          </p:nvPr>
        </p:nvSpPr>
        <p:spPr>
          <a:xfrm>
            <a:off x="228600" y="381000"/>
            <a:ext cx="8763000" cy="1676400"/>
          </a:xfrm>
        </p:spPr>
        <p:txBody>
          <a:bodyPr/>
          <a:lstStyle/>
          <a:p>
            <a:pPr marL="192088" indent="0">
              <a:buFontTx/>
              <a:buNone/>
            </a:pPr>
            <a:r>
              <a:rPr lang="fr-CH" altLang="fr-FR" sz="2200"/>
              <a:t>Si les illusions d’optique,  les figures ambiguës et les représentations d’objets impossibles sont fascinantes, c’est parce qu’en violant nos interprétations de la réalité extérieure les plus profondément enracinées et les plus immédiates, elles nous laissent dans une perplexité totale. </a:t>
            </a:r>
          </a:p>
        </p:txBody>
      </p:sp>
      <p:sp>
        <p:nvSpPr>
          <p:cNvPr id="7172" name="Rectangle 4">
            <a:extLst>
              <a:ext uri="{FF2B5EF4-FFF2-40B4-BE49-F238E27FC236}">
                <a16:creationId xmlns:a16="http://schemas.microsoft.com/office/drawing/2014/main" id="{68F31A8A-FD45-35F7-A147-77FA7CD3D0CA}"/>
              </a:ext>
            </a:extLst>
          </p:cNvPr>
          <p:cNvSpPr>
            <a:spLocks noChangeArrowheads="1"/>
          </p:cNvSpPr>
          <p:nvPr/>
        </p:nvSpPr>
        <p:spPr bwMode="auto">
          <a:xfrm>
            <a:off x="228600" y="1981200"/>
            <a:ext cx="4953000" cy="2514600"/>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2088">
              <a:spcBef>
                <a:spcPct val="20000"/>
              </a:spcBef>
              <a:buClr>
                <a:srgbClr val="FFFF00"/>
              </a:buClr>
              <a:buChar char="•"/>
              <a:defRPr sz="3600">
                <a:solidFill>
                  <a:schemeClr val="bg1"/>
                </a:solidFill>
                <a:latin typeface="Times New Roman" panose="02020603050405020304" pitchFamily="18" charset="0"/>
              </a:defRPr>
            </a:lvl1pPr>
            <a:lvl2pPr marL="747713" indent="-76200">
              <a:spcBef>
                <a:spcPct val="20000"/>
              </a:spcBef>
              <a:buClr>
                <a:srgbClr val="FFFF00"/>
              </a:buClr>
              <a:buChar char="–"/>
              <a:defRPr sz="3200">
                <a:solidFill>
                  <a:schemeClr val="bg1"/>
                </a:solidFill>
                <a:latin typeface="Times New Roman" panose="02020603050405020304" pitchFamily="18" charset="0"/>
              </a:defRPr>
            </a:lvl2pPr>
            <a:lvl3pPr marL="1166813" indent="-228600">
              <a:spcBef>
                <a:spcPct val="20000"/>
              </a:spcBef>
              <a:buChar char="•"/>
              <a:defRPr sz="2800">
                <a:solidFill>
                  <a:schemeClr val="bg1"/>
                </a:solidFill>
                <a:latin typeface="Times New Roman" panose="02020603050405020304" pitchFamily="18" charset="0"/>
              </a:defRPr>
            </a:lvl3pPr>
            <a:lvl4pPr marL="1600200" indent="-228600">
              <a:spcBef>
                <a:spcPct val="20000"/>
              </a:spcBef>
              <a:buChar char="–"/>
              <a:defRPr sz="2400">
                <a:solidFill>
                  <a:schemeClr val="bg1"/>
                </a:solidFill>
                <a:latin typeface="Times New Roman" panose="02020603050405020304" pitchFamily="18" charset="0"/>
              </a:defRPr>
            </a:lvl4pPr>
            <a:lvl5pPr marL="2057400" indent="-228600">
              <a:spcBef>
                <a:spcPct val="20000"/>
              </a:spcBef>
              <a:buChar char="»"/>
              <a:defRPr sz="2400">
                <a:solidFill>
                  <a:schemeClr val="bg1"/>
                </a:solidFill>
                <a:latin typeface="Times New Roman" panose="02020603050405020304" pitchFamily="18" charset="0"/>
              </a:defRPr>
            </a:lvl5pPr>
            <a:lvl6pPr marL="2514600" indent="-228600" fontAlgn="base">
              <a:spcBef>
                <a:spcPct val="20000"/>
              </a:spcBef>
              <a:spcAft>
                <a:spcPct val="0"/>
              </a:spcAft>
              <a:buChar char="»"/>
              <a:defRPr sz="2400">
                <a:solidFill>
                  <a:schemeClr val="bg1"/>
                </a:solidFill>
                <a:latin typeface="Times New Roman" panose="02020603050405020304" pitchFamily="18" charset="0"/>
              </a:defRPr>
            </a:lvl6pPr>
            <a:lvl7pPr marL="2971800" indent="-228600" fontAlgn="base">
              <a:spcBef>
                <a:spcPct val="20000"/>
              </a:spcBef>
              <a:spcAft>
                <a:spcPct val="0"/>
              </a:spcAft>
              <a:buChar char="»"/>
              <a:defRPr sz="2400">
                <a:solidFill>
                  <a:schemeClr val="bg1"/>
                </a:solidFill>
                <a:latin typeface="Times New Roman" panose="02020603050405020304" pitchFamily="18" charset="0"/>
              </a:defRPr>
            </a:lvl7pPr>
            <a:lvl8pPr marL="3429000" indent="-228600" fontAlgn="base">
              <a:spcBef>
                <a:spcPct val="20000"/>
              </a:spcBef>
              <a:spcAft>
                <a:spcPct val="0"/>
              </a:spcAft>
              <a:buChar char="»"/>
              <a:defRPr sz="2400">
                <a:solidFill>
                  <a:schemeClr val="bg1"/>
                </a:solidFill>
                <a:latin typeface="Times New Roman" panose="02020603050405020304" pitchFamily="18" charset="0"/>
              </a:defRPr>
            </a:lvl8pPr>
            <a:lvl9pPr marL="3886200" indent="-228600" fontAlgn="base">
              <a:spcBef>
                <a:spcPct val="20000"/>
              </a:spcBef>
              <a:spcAft>
                <a:spcPct val="0"/>
              </a:spcAft>
              <a:buChar char="»"/>
              <a:defRPr sz="2400">
                <a:solidFill>
                  <a:schemeClr val="bg1"/>
                </a:solidFill>
                <a:latin typeface="Times New Roman" panose="02020603050405020304" pitchFamily="18" charset="0"/>
              </a:defRPr>
            </a:lvl9pPr>
          </a:lstStyle>
          <a:p>
            <a:pPr eaLnBrk="1" hangingPunct="1">
              <a:buFontTx/>
              <a:buNone/>
            </a:pPr>
            <a:r>
              <a:rPr lang="fr-CH" altLang="fr-FR" sz="2200"/>
              <a:t>Une vague inquiétude nous pousse alors à y regarder de plus près, et nous nous rendons compte que l’image qui se trouve devant nous est très différente de ce que nous avions cru de prime abord. Le monde dont nous attendions solidité et stabilité s’ébranle et vacille tout à coup, comme dans un rêve. </a:t>
            </a:r>
          </a:p>
        </p:txBody>
      </p:sp>
      <p:sp>
        <p:nvSpPr>
          <p:cNvPr id="7173" name="Rectangle 5">
            <a:extLst>
              <a:ext uri="{FF2B5EF4-FFF2-40B4-BE49-F238E27FC236}">
                <a16:creationId xmlns:a16="http://schemas.microsoft.com/office/drawing/2014/main" id="{FC6D77F7-F88F-B86D-6C30-90333A5BAA8E}"/>
              </a:ext>
            </a:extLst>
          </p:cNvPr>
          <p:cNvSpPr>
            <a:spLocks noChangeArrowheads="1"/>
          </p:cNvSpPr>
          <p:nvPr/>
        </p:nvSpPr>
        <p:spPr bwMode="auto">
          <a:xfrm>
            <a:off x="228600" y="5029200"/>
            <a:ext cx="8763000" cy="1676400"/>
          </a:xfrm>
          <a:prstGeom prst="rect">
            <a:avLst/>
          </a:prstGeom>
          <a:noFill/>
          <a:ln>
            <a:noFill/>
          </a:ln>
          <a:effectLst/>
          <a:extLst>
            <a:ext uri="{909E8E84-426E-40DD-AFC4-6F175D3DCCD1}">
              <a14:hiddenFill xmlns:a14="http://schemas.microsoft.com/office/drawing/2010/main">
                <a:solidFill>
                  <a:srgbClr val="969696">
                    <a:alpha val="13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92088">
              <a:spcBef>
                <a:spcPct val="20000"/>
              </a:spcBef>
              <a:buClr>
                <a:srgbClr val="FFFF00"/>
              </a:buClr>
              <a:buChar char="•"/>
              <a:defRPr sz="3600">
                <a:solidFill>
                  <a:schemeClr val="bg1"/>
                </a:solidFill>
                <a:latin typeface="Times New Roman" panose="02020603050405020304" pitchFamily="18" charset="0"/>
              </a:defRPr>
            </a:lvl1pPr>
            <a:lvl2pPr marL="747713" indent="-76200">
              <a:spcBef>
                <a:spcPct val="20000"/>
              </a:spcBef>
              <a:buClr>
                <a:srgbClr val="FFFF00"/>
              </a:buClr>
              <a:buChar char="–"/>
              <a:defRPr sz="3200">
                <a:solidFill>
                  <a:schemeClr val="bg1"/>
                </a:solidFill>
                <a:latin typeface="Times New Roman" panose="02020603050405020304" pitchFamily="18" charset="0"/>
              </a:defRPr>
            </a:lvl2pPr>
            <a:lvl3pPr marL="1166813" indent="-228600">
              <a:spcBef>
                <a:spcPct val="20000"/>
              </a:spcBef>
              <a:buChar char="•"/>
              <a:defRPr sz="2800">
                <a:solidFill>
                  <a:schemeClr val="bg1"/>
                </a:solidFill>
                <a:latin typeface="Times New Roman" panose="02020603050405020304" pitchFamily="18" charset="0"/>
              </a:defRPr>
            </a:lvl3pPr>
            <a:lvl4pPr marL="1600200" indent="-228600">
              <a:spcBef>
                <a:spcPct val="20000"/>
              </a:spcBef>
              <a:buChar char="–"/>
              <a:defRPr sz="2400">
                <a:solidFill>
                  <a:schemeClr val="bg1"/>
                </a:solidFill>
                <a:latin typeface="Times New Roman" panose="02020603050405020304" pitchFamily="18" charset="0"/>
              </a:defRPr>
            </a:lvl4pPr>
            <a:lvl5pPr marL="2057400" indent="-228600">
              <a:spcBef>
                <a:spcPct val="20000"/>
              </a:spcBef>
              <a:buChar char="»"/>
              <a:defRPr sz="2400">
                <a:solidFill>
                  <a:schemeClr val="bg1"/>
                </a:solidFill>
                <a:latin typeface="Times New Roman" panose="02020603050405020304" pitchFamily="18" charset="0"/>
              </a:defRPr>
            </a:lvl5pPr>
            <a:lvl6pPr marL="2514600" indent="-228600" fontAlgn="base">
              <a:spcBef>
                <a:spcPct val="20000"/>
              </a:spcBef>
              <a:spcAft>
                <a:spcPct val="0"/>
              </a:spcAft>
              <a:buChar char="»"/>
              <a:defRPr sz="2400">
                <a:solidFill>
                  <a:schemeClr val="bg1"/>
                </a:solidFill>
                <a:latin typeface="Times New Roman" panose="02020603050405020304" pitchFamily="18" charset="0"/>
              </a:defRPr>
            </a:lvl6pPr>
            <a:lvl7pPr marL="2971800" indent="-228600" fontAlgn="base">
              <a:spcBef>
                <a:spcPct val="20000"/>
              </a:spcBef>
              <a:spcAft>
                <a:spcPct val="0"/>
              </a:spcAft>
              <a:buChar char="»"/>
              <a:defRPr sz="2400">
                <a:solidFill>
                  <a:schemeClr val="bg1"/>
                </a:solidFill>
                <a:latin typeface="Times New Roman" panose="02020603050405020304" pitchFamily="18" charset="0"/>
              </a:defRPr>
            </a:lvl7pPr>
            <a:lvl8pPr marL="3429000" indent="-228600" fontAlgn="base">
              <a:spcBef>
                <a:spcPct val="20000"/>
              </a:spcBef>
              <a:spcAft>
                <a:spcPct val="0"/>
              </a:spcAft>
              <a:buChar char="»"/>
              <a:defRPr sz="2400">
                <a:solidFill>
                  <a:schemeClr val="bg1"/>
                </a:solidFill>
                <a:latin typeface="Times New Roman" panose="02020603050405020304" pitchFamily="18" charset="0"/>
              </a:defRPr>
            </a:lvl8pPr>
            <a:lvl9pPr marL="3886200" indent="-228600" fontAlgn="base">
              <a:spcBef>
                <a:spcPct val="20000"/>
              </a:spcBef>
              <a:spcAft>
                <a:spcPct val="0"/>
              </a:spcAft>
              <a:buChar char="»"/>
              <a:defRPr sz="2400">
                <a:solidFill>
                  <a:schemeClr val="bg1"/>
                </a:solidFill>
                <a:latin typeface="Times New Roman" panose="02020603050405020304" pitchFamily="18" charset="0"/>
              </a:defRPr>
            </a:lvl9pPr>
          </a:lstStyle>
          <a:p>
            <a:pPr eaLnBrk="1" hangingPunct="1">
              <a:buFontTx/>
              <a:buNone/>
            </a:pPr>
            <a:r>
              <a:rPr lang="fr-CH" altLang="fr-FR" sz="2200"/>
              <a:t>Poursuivant notre examen, nous nous rassurons en concluant que l’aberration était dans l’œil de l’observateur et non dans le monde observé. La réalité retrouve sa fermeté et son calme – et nous osons rire de ce rire qui suit un accident évité de justesse.</a:t>
            </a:r>
          </a:p>
        </p:txBody>
      </p:sp>
      <p:pic>
        <p:nvPicPr>
          <p:cNvPr id="7174" name="Picture 6">
            <a:extLst>
              <a:ext uri="{FF2B5EF4-FFF2-40B4-BE49-F238E27FC236}">
                <a16:creationId xmlns:a16="http://schemas.microsoft.com/office/drawing/2014/main" id="{4DC44B42-BBD0-1DD1-8BD6-41251FEED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6000"/>
            <a:ext cx="340995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5" name="Text Box 7">
            <a:extLst>
              <a:ext uri="{FF2B5EF4-FFF2-40B4-BE49-F238E27FC236}">
                <a16:creationId xmlns:a16="http://schemas.microsoft.com/office/drawing/2014/main" id="{038B4582-75FC-BD07-7492-02AC06973133}"/>
              </a:ext>
            </a:extLst>
          </p:cNvPr>
          <p:cNvSpPr txBox="1">
            <a:spLocks noChangeArrowheads="1"/>
          </p:cNvSpPr>
          <p:nvPr/>
        </p:nvSpPr>
        <p:spPr bwMode="auto">
          <a:xfrm>
            <a:off x="6629400" y="6324600"/>
            <a:ext cx="244928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fr-CH" altLang="fr-FR" sz="1400" dirty="0">
                <a:solidFill>
                  <a:schemeClr val="bg1"/>
                </a:solidFill>
              </a:rPr>
              <a:t>Roger N. Shepard, </a:t>
            </a:r>
            <a:br>
              <a:rPr lang="fr-CH" altLang="fr-FR" sz="1400" dirty="0">
                <a:solidFill>
                  <a:schemeClr val="bg1"/>
                </a:solidFill>
              </a:rPr>
            </a:br>
            <a:r>
              <a:rPr lang="fr-CH" altLang="fr-FR" sz="1400" dirty="0">
                <a:solidFill>
                  <a:schemeClr val="bg1"/>
                </a:solidFill>
              </a:rPr>
              <a:t>psychologie cognitive</a:t>
            </a: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slide(fromTop)">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1+#ppt_w/2"/>
                                          </p:val>
                                        </p:tav>
                                        <p:tav tm="100000">
                                          <p:val>
                                            <p:strVal val="#ppt_x"/>
                                          </p:val>
                                        </p:tav>
                                      </p:tavLst>
                                    </p:anim>
                                    <p:anim calcmode="lin" valueType="num">
                                      <p:cBhvr additive="base">
                                        <p:cTn id="13"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8" fill="hold" grpId="0" nodeType="click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slide(fromLeft)">
                                      <p:cBhvr>
                                        <p:cTn id="18" dur="500"/>
                                        <p:tgtEl>
                                          <p:spTgt spid="717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slide(fromBottom)">
                                      <p:cBhvr>
                                        <p:cTn id="23" dur="500"/>
                                        <p:tgtEl>
                                          <p:spTgt spid="717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175"/>
                                        </p:tgtEl>
                                        <p:attrNameLst>
                                          <p:attrName>style.visibility</p:attrName>
                                        </p:attrNameLst>
                                      </p:cBhvr>
                                      <p:to>
                                        <p:strVal val="visible"/>
                                      </p:to>
                                    </p:set>
                                    <p:animEffect transition="in" filter="fade">
                                      <p:cBhvr>
                                        <p:cTn id="28"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autoUpdateAnimBg="0"/>
      <p:bldP spid="7173" grpId="0" autoUpdateAnimBg="0"/>
      <p:bldP spid="71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BD45B41-5055-6D70-5FE4-4A65B01861C2}"/>
              </a:ext>
            </a:extLst>
          </p:cNvPr>
          <p:cNvSpPr>
            <a:spLocks noGrp="1" noChangeArrowheads="1"/>
          </p:cNvSpPr>
          <p:nvPr>
            <p:ph type="title"/>
          </p:nvPr>
        </p:nvSpPr>
        <p:spPr/>
        <p:txBody>
          <a:bodyPr/>
          <a:lstStyle/>
          <a:p>
            <a:r>
              <a:rPr lang="fr-CH" altLang="fr-FR"/>
              <a:t>Tresse fermée du triangle impossible</a:t>
            </a:r>
          </a:p>
        </p:txBody>
      </p:sp>
      <p:sp>
        <p:nvSpPr>
          <p:cNvPr id="34819" name="Rectangle 3">
            <a:extLst>
              <a:ext uri="{FF2B5EF4-FFF2-40B4-BE49-F238E27FC236}">
                <a16:creationId xmlns:a16="http://schemas.microsoft.com/office/drawing/2014/main" id="{9914EC6A-B5E1-C2A8-D860-3E4978BA4C36}"/>
              </a:ext>
            </a:extLst>
          </p:cNvPr>
          <p:cNvSpPr>
            <a:spLocks noGrp="1" noChangeArrowheads="1"/>
          </p:cNvSpPr>
          <p:nvPr>
            <p:ph type="body" sz="half" idx="1"/>
          </p:nvPr>
        </p:nvSpPr>
        <p:spPr>
          <a:xfrm>
            <a:off x="457200" y="1600200"/>
            <a:ext cx="4619625" cy="4525963"/>
          </a:xfrm>
        </p:spPr>
        <p:txBody>
          <a:bodyPr/>
          <a:lstStyle/>
          <a:p>
            <a:r>
              <a:rPr lang="fr-CH" altLang="fr-FR" sz="3200"/>
              <a:t>On concatène les tresses </a:t>
            </a:r>
            <a:br>
              <a:rPr lang="fr-CH" altLang="fr-FR" sz="3200"/>
            </a:br>
            <a:r>
              <a:rPr lang="fr-CH" altLang="fr-FR" sz="3200"/>
              <a:t>des trois sommets, et </a:t>
            </a:r>
            <a:br>
              <a:rPr lang="fr-CH" altLang="fr-FR" sz="3200"/>
            </a:br>
            <a:r>
              <a:rPr lang="fr-CH" altLang="fr-FR" sz="3200"/>
              <a:t>on ferme la tresse </a:t>
            </a:r>
            <a:br>
              <a:rPr lang="fr-CH" altLang="fr-FR" sz="3200"/>
            </a:br>
            <a:r>
              <a:rPr lang="fr-CH" altLang="fr-FR" sz="3200"/>
              <a:t>obtenue.</a:t>
            </a:r>
          </a:p>
          <a:p>
            <a:endParaRPr lang="fr-CH" altLang="fr-FR" sz="3200"/>
          </a:p>
          <a:p>
            <a:r>
              <a:rPr lang="fr-CH" altLang="fr-FR" sz="3200"/>
              <a:t>Critère: si le noeud (ou entrelac) obtenu est non trivial, alors la figure est impossible.</a:t>
            </a:r>
          </a:p>
        </p:txBody>
      </p:sp>
      <p:grpSp>
        <p:nvGrpSpPr>
          <p:cNvPr id="34883" name="Group 67">
            <a:extLst>
              <a:ext uri="{FF2B5EF4-FFF2-40B4-BE49-F238E27FC236}">
                <a16:creationId xmlns:a16="http://schemas.microsoft.com/office/drawing/2014/main" id="{9E0C7E4F-157E-1DB4-6046-C68E341DCBBC}"/>
              </a:ext>
            </a:extLst>
          </p:cNvPr>
          <p:cNvGrpSpPr>
            <a:grpSpLocks/>
          </p:cNvGrpSpPr>
          <p:nvPr/>
        </p:nvGrpSpPr>
        <p:grpSpPr bwMode="auto">
          <a:xfrm>
            <a:off x="4648200" y="1752600"/>
            <a:ext cx="4419600" cy="2874963"/>
            <a:chOff x="3648" y="1646"/>
            <a:chExt cx="1749" cy="1138"/>
          </a:xfrm>
        </p:grpSpPr>
        <p:sp>
          <p:nvSpPr>
            <p:cNvPr id="34820" name="Line 4">
              <a:extLst>
                <a:ext uri="{FF2B5EF4-FFF2-40B4-BE49-F238E27FC236}">
                  <a16:creationId xmlns:a16="http://schemas.microsoft.com/office/drawing/2014/main" id="{A785B02C-EA3B-E2E6-0DCF-91375E25B4FC}"/>
                </a:ext>
              </a:extLst>
            </p:cNvPr>
            <p:cNvSpPr>
              <a:spLocks noChangeShapeType="1"/>
            </p:cNvSpPr>
            <p:nvPr/>
          </p:nvSpPr>
          <p:spPr bwMode="auto">
            <a:xfrm flipV="1">
              <a:off x="3648" y="1653"/>
              <a:ext cx="599" cy="57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1" name="Line 5">
              <a:extLst>
                <a:ext uri="{FF2B5EF4-FFF2-40B4-BE49-F238E27FC236}">
                  <a16:creationId xmlns:a16="http://schemas.microsoft.com/office/drawing/2014/main" id="{9A571044-3395-C115-CC87-FD32EE910469}"/>
                </a:ext>
              </a:extLst>
            </p:cNvPr>
            <p:cNvSpPr>
              <a:spLocks noChangeShapeType="1"/>
            </p:cNvSpPr>
            <p:nvPr/>
          </p:nvSpPr>
          <p:spPr bwMode="auto">
            <a:xfrm>
              <a:off x="4246" y="1653"/>
              <a:ext cx="2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2" name="Line 6">
              <a:extLst>
                <a:ext uri="{FF2B5EF4-FFF2-40B4-BE49-F238E27FC236}">
                  <a16:creationId xmlns:a16="http://schemas.microsoft.com/office/drawing/2014/main" id="{1AC96FDE-7AA7-9682-7192-B58F0E2A214B}"/>
                </a:ext>
              </a:extLst>
            </p:cNvPr>
            <p:cNvSpPr>
              <a:spLocks noChangeShapeType="1"/>
            </p:cNvSpPr>
            <p:nvPr/>
          </p:nvSpPr>
          <p:spPr bwMode="auto">
            <a:xfrm>
              <a:off x="4446" y="1717"/>
              <a:ext cx="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3" name="Line 7">
              <a:extLst>
                <a:ext uri="{FF2B5EF4-FFF2-40B4-BE49-F238E27FC236}">
                  <a16:creationId xmlns:a16="http://schemas.microsoft.com/office/drawing/2014/main" id="{3E0DBB94-8E12-2345-E3EC-747F4271C892}"/>
                </a:ext>
              </a:extLst>
            </p:cNvPr>
            <p:cNvSpPr>
              <a:spLocks noChangeShapeType="1"/>
            </p:cNvSpPr>
            <p:nvPr/>
          </p:nvSpPr>
          <p:spPr bwMode="auto">
            <a:xfrm>
              <a:off x="4510" y="1653"/>
              <a:ext cx="63" cy="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4" name="Line 8">
              <a:extLst>
                <a:ext uri="{FF2B5EF4-FFF2-40B4-BE49-F238E27FC236}">
                  <a16:creationId xmlns:a16="http://schemas.microsoft.com/office/drawing/2014/main" id="{2A4936D6-7422-E14F-B6A8-05CBF95C0E3F}"/>
                </a:ext>
              </a:extLst>
            </p:cNvPr>
            <p:cNvSpPr>
              <a:spLocks noChangeShapeType="1"/>
            </p:cNvSpPr>
            <p:nvPr/>
          </p:nvSpPr>
          <p:spPr bwMode="auto">
            <a:xfrm flipV="1">
              <a:off x="4510" y="1695"/>
              <a:ext cx="21"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5" name="Line 9">
              <a:extLst>
                <a:ext uri="{FF2B5EF4-FFF2-40B4-BE49-F238E27FC236}">
                  <a16:creationId xmlns:a16="http://schemas.microsoft.com/office/drawing/2014/main" id="{2FF00FB8-C310-B340-018D-BF1BE3158ADE}"/>
                </a:ext>
              </a:extLst>
            </p:cNvPr>
            <p:cNvSpPr>
              <a:spLocks noChangeShapeType="1"/>
            </p:cNvSpPr>
            <p:nvPr/>
          </p:nvSpPr>
          <p:spPr bwMode="auto">
            <a:xfrm flipV="1">
              <a:off x="4552" y="1653"/>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6" name="Line 10">
              <a:extLst>
                <a:ext uri="{FF2B5EF4-FFF2-40B4-BE49-F238E27FC236}">
                  <a16:creationId xmlns:a16="http://schemas.microsoft.com/office/drawing/2014/main" id="{8A909363-4202-E201-41DE-98DE36CDAE7D}"/>
                </a:ext>
              </a:extLst>
            </p:cNvPr>
            <p:cNvSpPr>
              <a:spLocks noChangeShapeType="1"/>
            </p:cNvSpPr>
            <p:nvPr/>
          </p:nvSpPr>
          <p:spPr bwMode="auto">
            <a:xfrm>
              <a:off x="4573" y="1653"/>
              <a:ext cx="1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7" name="Line 11">
              <a:extLst>
                <a:ext uri="{FF2B5EF4-FFF2-40B4-BE49-F238E27FC236}">
                  <a16:creationId xmlns:a16="http://schemas.microsoft.com/office/drawing/2014/main" id="{9D23D952-0587-925E-0EB2-34CA588F01A1}"/>
                </a:ext>
              </a:extLst>
            </p:cNvPr>
            <p:cNvSpPr>
              <a:spLocks noChangeShapeType="1"/>
            </p:cNvSpPr>
            <p:nvPr/>
          </p:nvSpPr>
          <p:spPr bwMode="auto">
            <a:xfrm>
              <a:off x="4573" y="1717"/>
              <a:ext cx="9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8" name="Line 12">
              <a:extLst>
                <a:ext uri="{FF2B5EF4-FFF2-40B4-BE49-F238E27FC236}">
                  <a16:creationId xmlns:a16="http://schemas.microsoft.com/office/drawing/2014/main" id="{DB5887B5-3C2C-5A9B-5517-3CDABEDC0F37}"/>
                </a:ext>
              </a:extLst>
            </p:cNvPr>
            <p:cNvSpPr>
              <a:spLocks noChangeShapeType="1"/>
            </p:cNvSpPr>
            <p:nvPr/>
          </p:nvSpPr>
          <p:spPr bwMode="auto">
            <a:xfrm flipV="1">
              <a:off x="4263" y="1717"/>
              <a:ext cx="119" cy="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29" name="Line 13">
              <a:extLst>
                <a:ext uri="{FF2B5EF4-FFF2-40B4-BE49-F238E27FC236}">
                  <a16:creationId xmlns:a16="http://schemas.microsoft.com/office/drawing/2014/main" id="{6E80F55C-C317-C7EE-886E-395C5B6DA2DD}"/>
                </a:ext>
              </a:extLst>
            </p:cNvPr>
            <p:cNvSpPr>
              <a:spLocks noChangeShapeType="1"/>
            </p:cNvSpPr>
            <p:nvPr/>
          </p:nvSpPr>
          <p:spPr bwMode="auto">
            <a:xfrm>
              <a:off x="4282" y="1780"/>
              <a:ext cx="100"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0" name="Line 14">
              <a:extLst>
                <a:ext uri="{FF2B5EF4-FFF2-40B4-BE49-F238E27FC236}">
                  <a16:creationId xmlns:a16="http://schemas.microsoft.com/office/drawing/2014/main" id="{2E1F4645-5C9D-86E0-435C-F91A4BAD597F}"/>
                </a:ext>
              </a:extLst>
            </p:cNvPr>
            <p:cNvSpPr>
              <a:spLocks noChangeShapeType="1"/>
            </p:cNvSpPr>
            <p:nvPr/>
          </p:nvSpPr>
          <p:spPr bwMode="auto">
            <a:xfrm flipV="1">
              <a:off x="4382" y="1759"/>
              <a:ext cx="22"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1" name="Line 15">
              <a:extLst>
                <a:ext uri="{FF2B5EF4-FFF2-40B4-BE49-F238E27FC236}">
                  <a16:creationId xmlns:a16="http://schemas.microsoft.com/office/drawing/2014/main" id="{C6AEF4A7-A3D5-3676-D68B-5FEBC6B52064}"/>
                </a:ext>
              </a:extLst>
            </p:cNvPr>
            <p:cNvSpPr>
              <a:spLocks noChangeShapeType="1"/>
            </p:cNvSpPr>
            <p:nvPr/>
          </p:nvSpPr>
          <p:spPr bwMode="auto">
            <a:xfrm flipV="1">
              <a:off x="4425" y="1717"/>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2" name="Line 16">
              <a:extLst>
                <a:ext uri="{FF2B5EF4-FFF2-40B4-BE49-F238E27FC236}">
                  <a16:creationId xmlns:a16="http://schemas.microsoft.com/office/drawing/2014/main" id="{AEE89179-D5D0-6AD2-D5F1-69584CF348B2}"/>
                </a:ext>
              </a:extLst>
            </p:cNvPr>
            <p:cNvSpPr>
              <a:spLocks noChangeShapeType="1"/>
            </p:cNvSpPr>
            <p:nvPr/>
          </p:nvSpPr>
          <p:spPr bwMode="auto">
            <a:xfrm>
              <a:off x="4319" y="1844"/>
              <a:ext cx="127"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3" name="Line 17">
              <a:extLst>
                <a:ext uri="{FF2B5EF4-FFF2-40B4-BE49-F238E27FC236}">
                  <a16:creationId xmlns:a16="http://schemas.microsoft.com/office/drawing/2014/main" id="{399BCBD4-1F81-FED0-DA27-A671873291D0}"/>
                </a:ext>
              </a:extLst>
            </p:cNvPr>
            <p:cNvSpPr>
              <a:spLocks noChangeShapeType="1"/>
            </p:cNvSpPr>
            <p:nvPr/>
          </p:nvSpPr>
          <p:spPr bwMode="auto">
            <a:xfrm>
              <a:off x="4382" y="1717"/>
              <a:ext cx="128" cy="1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4" name="Line 18">
              <a:extLst>
                <a:ext uri="{FF2B5EF4-FFF2-40B4-BE49-F238E27FC236}">
                  <a16:creationId xmlns:a16="http://schemas.microsoft.com/office/drawing/2014/main" id="{01CCE3B9-4926-F379-E967-50B9B25B87BC}"/>
                </a:ext>
              </a:extLst>
            </p:cNvPr>
            <p:cNvSpPr>
              <a:spLocks noChangeShapeType="1"/>
            </p:cNvSpPr>
            <p:nvPr/>
          </p:nvSpPr>
          <p:spPr bwMode="auto">
            <a:xfrm flipV="1">
              <a:off x="4446" y="1823"/>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5" name="Line 19">
              <a:extLst>
                <a:ext uri="{FF2B5EF4-FFF2-40B4-BE49-F238E27FC236}">
                  <a16:creationId xmlns:a16="http://schemas.microsoft.com/office/drawing/2014/main" id="{45F1E3B6-9C51-1C15-D4E7-702AEC53E0B7}"/>
                </a:ext>
              </a:extLst>
            </p:cNvPr>
            <p:cNvSpPr>
              <a:spLocks noChangeShapeType="1"/>
            </p:cNvSpPr>
            <p:nvPr/>
          </p:nvSpPr>
          <p:spPr bwMode="auto">
            <a:xfrm flipV="1">
              <a:off x="4488" y="1780"/>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6" name="Line 20">
              <a:extLst>
                <a:ext uri="{FF2B5EF4-FFF2-40B4-BE49-F238E27FC236}">
                  <a16:creationId xmlns:a16="http://schemas.microsoft.com/office/drawing/2014/main" id="{F9478197-14F7-010D-DF81-2D2FDF07240F}"/>
                </a:ext>
              </a:extLst>
            </p:cNvPr>
            <p:cNvSpPr>
              <a:spLocks noChangeShapeType="1"/>
            </p:cNvSpPr>
            <p:nvPr/>
          </p:nvSpPr>
          <p:spPr bwMode="auto">
            <a:xfrm>
              <a:off x="4510" y="1780"/>
              <a:ext cx="13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7" name="Line 21">
              <a:extLst>
                <a:ext uri="{FF2B5EF4-FFF2-40B4-BE49-F238E27FC236}">
                  <a16:creationId xmlns:a16="http://schemas.microsoft.com/office/drawing/2014/main" id="{5C961355-18C9-34F3-F2BC-0B3EB07A5F85}"/>
                </a:ext>
              </a:extLst>
            </p:cNvPr>
            <p:cNvSpPr>
              <a:spLocks noChangeShapeType="1"/>
            </p:cNvSpPr>
            <p:nvPr/>
          </p:nvSpPr>
          <p:spPr bwMode="auto">
            <a:xfrm>
              <a:off x="4510" y="1844"/>
              <a:ext cx="127"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8" name="Line 22">
              <a:extLst>
                <a:ext uri="{FF2B5EF4-FFF2-40B4-BE49-F238E27FC236}">
                  <a16:creationId xmlns:a16="http://schemas.microsoft.com/office/drawing/2014/main" id="{BA7A7F36-E4CE-C1D7-FEFA-FAD537822816}"/>
                </a:ext>
              </a:extLst>
            </p:cNvPr>
            <p:cNvSpPr>
              <a:spLocks noChangeShapeType="1"/>
            </p:cNvSpPr>
            <p:nvPr/>
          </p:nvSpPr>
          <p:spPr bwMode="auto">
            <a:xfrm rot="-13455756">
              <a:off x="5015" y="2374"/>
              <a:ext cx="38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39" name="Line 23">
              <a:extLst>
                <a:ext uri="{FF2B5EF4-FFF2-40B4-BE49-F238E27FC236}">
                  <a16:creationId xmlns:a16="http://schemas.microsoft.com/office/drawing/2014/main" id="{72AF3141-83DD-098B-FD55-84C8F81A933F}"/>
                </a:ext>
              </a:extLst>
            </p:cNvPr>
            <p:cNvSpPr>
              <a:spLocks noChangeShapeType="1"/>
            </p:cNvSpPr>
            <p:nvPr/>
          </p:nvSpPr>
          <p:spPr bwMode="auto">
            <a:xfrm rot="-13455756">
              <a:off x="5015" y="2439"/>
              <a:ext cx="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0" name="Line 24">
              <a:extLst>
                <a:ext uri="{FF2B5EF4-FFF2-40B4-BE49-F238E27FC236}">
                  <a16:creationId xmlns:a16="http://schemas.microsoft.com/office/drawing/2014/main" id="{780E99DC-46D3-9FA6-1C30-1ADDBA507640}"/>
                </a:ext>
              </a:extLst>
            </p:cNvPr>
            <p:cNvSpPr>
              <a:spLocks noChangeShapeType="1"/>
            </p:cNvSpPr>
            <p:nvPr/>
          </p:nvSpPr>
          <p:spPr bwMode="auto">
            <a:xfrm rot="-13455756">
              <a:off x="4992" y="2475"/>
              <a:ext cx="64" cy="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1" name="Line 25">
              <a:extLst>
                <a:ext uri="{FF2B5EF4-FFF2-40B4-BE49-F238E27FC236}">
                  <a16:creationId xmlns:a16="http://schemas.microsoft.com/office/drawing/2014/main" id="{8F12DB16-A3F3-DD66-5BD0-3E415D49CB3C}"/>
                </a:ext>
              </a:extLst>
            </p:cNvPr>
            <p:cNvSpPr>
              <a:spLocks noChangeShapeType="1"/>
            </p:cNvSpPr>
            <p:nvPr/>
          </p:nvSpPr>
          <p:spPr bwMode="auto">
            <a:xfrm rot="8144244" flipV="1">
              <a:off x="5014" y="2466"/>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2" name="Line 26">
              <a:extLst>
                <a:ext uri="{FF2B5EF4-FFF2-40B4-BE49-F238E27FC236}">
                  <a16:creationId xmlns:a16="http://schemas.microsoft.com/office/drawing/2014/main" id="{8A27BEDC-DA4C-8A4D-C76F-3C0BAC0BEA2A}"/>
                </a:ext>
              </a:extLst>
            </p:cNvPr>
            <p:cNvSpPr>
              <a:spLocks noChangeShapeType="1"/>
            </p:cNvSpPr>
            <p:nvPr/>
          </p:nvSpPr>
          <p:spPr bwMode="auto">
            <a:xfrm rot="8144244" flipV="1">
              <a:off x="5013" y="2526"/>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3" name="Line 27">
              <a:extLst>
                <a:ext uri="{FF2B5EF4-FFF2-40B4-BE49-F238E27FC236}">
                  <a16:creationId xmlns:a16="http://schemas.microsoft.com/office/drawing/2014/main" id="{9E478451-E337-2E03-9BCF-5396589E8E9D}"/>
                </a:ext>
              </a:extLst>
            </p:cNvPr>
            <p:cNvSpPr>
              <a:spLocks noChangeShapeType="1"/>
            </p:cNvSpPr>
            <p:nvPr/>
          </p:nvSpPr>
          <p:spPr bwMode="auto">
            <a:xfrm rot="-13455756">
              <a:off x="4805" y="2641"/>
              <a:ext cx="25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4" name="Line 28">
              <a:extLst>
                <a:ext uri="{FF2B5EF4-FFF2-40B4-BE49-F238E27FC236}">
                  <a16:creationId xmlns:a16="http://schemas.microsoft.com/office/drawing/2014/main" id="{5C0A9C05-BB75-F862-C164-B8669E1A148A}"/>
                </a:ext>
              </a:extLst>
            </p:cNvPr>
            <p:cNvSpPr>
              <a:spLocks noChangeShapeType="1"/>
            </p:cNvSpPr>
            <p:nvPr/>
          </p:nvSpPr>
          <p:spPr bwMode="auto">
            <a:xfrm rot="-13455756">
              <a:off x="4815" y="2573"/>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5" name="Line 29">
              <a:extLst>
                <a:ext uri="{FF2B5EF4-FFF2-40B4-BE49-F238E27FC236}">
                  <a16:creationId xmlns:a16="http://schemas.microsoft.com/office/drawing/2014/main" id="{B4064CDF-F9C5-0A83-2659-292B73D050BC}"/>
                </a:ext>
              </a:extLst>
            </p:cNvPr>
            <p:cNvSpPr>
              <a:spLocks noChangeShapeType="1"/>
            </p:cNvSpPr>
            <p:nvPr/>
          </p:nvSpPr>
          <p:spPr bwMode="auto">
            <a:xfrm rot="-13455756">
              <a:off x="5089" y="2306"/>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6" name="Line 30">
              <a:extLst>
                <a:ext uri="{FF2B5EF4-FFF2-40B4-BE49-F238E27FC236}">
                  <a16:creationId xmlns:a16="http://schemas.microsoft.com/office/drawing/2014/main" id="{C3497B8D-03BF-9BE1-E117-D756D528B92C}"/>
                </a:ext>
              </a:extLst>
            </p:cNvPr>
            <p:cNvSpPr>
              <a:spLocks noChangeShapeType="1"/>
            </p:cNvSpPr>
            <p:nvPr/>
          </p:nvSpPr>
          <p:spPr bwMode="auto">
            <a:xfrm rot="-13455756">
              <a:off x="5053" y="2283"/>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7" name="Line 31">
              <a:extLst>
                <a:ext uri="{FF2B5EF4-FFF2-40B4-BE49-F238E27FC236}">
                  <a16:creationId xmlns:a16="http://schemas.microsoft.com/office/drawing/2014/main" id="{2BB4D23F-0D16-F2A0-564B-978A0BEE68F4}"/>
                </a:ext>
              </a:extLst>
            </p:cNvPr>
            <p:cNvSpPr>
              <a:spLocks noChangeShapeType="1"/>
            </p:cNvSpPr>
            <p:nvPr/>
          </p:nvSpPr>
          <p:spPr bwMode="auto">
            <a:xfrm rot="8144244" flipV="1">
              <a:off x="5060" y="2331"/>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8" name="Line 32">
              <a:extLst>
                <a:ext uri="{FF2B5EF4-FFF2-40B4-BE49-F238E27FC236}">
                  <a16:creationId xmlns:a16="http://schemas.microsoft.com/office/drawing/2014/main" id="{7B534B2B-9A70-5F58-4613-F10A1E3BE573}"/>
                </a:ext>
              </a:extLst>
            </p:cNvPr>
            <p:cNvSpPr>
              <a:spLocks noChangeShapeType="1"/>
            </p:cNvSpPr>
            <p:nvPr/>
          </p:nvSpPr>
          <p:spPr bwMode="auto">
            <a:xfrm rot="8144244" flipV="1">
              <a:off x="5060" y="2391"/>
              <a:ext cx="21"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49" name="Line 33">
              <a:extLst>
                <a:ext uri="{FF2B5EF4-FFF2-40B4-BE49-F238E27FC236}">
                  <a16:creationId xmlns:a16="http://schemas.microsoft.com/office/drawing/2014/main" id="{E1DEDA39-ADB4-EE7F-AB7D-08E1E129199B}"/>
                </a:ext>
              </a:extLst>
            </p:cNvPr>
            <p:cNvSpPr>
              <a:spLocks noChangeShapeType="1"/>
            </p:cNvSpPr>
            <p:nvPr/>
          </p:nvSpPr>
          <p:spPr bwMode="auto">
            <a:xfrm rot="-13455756">
              <a:off x="4963" y="2281"/>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0" name="Line 34">
              <a:extLst>
                <a:ext uri="{FF2B5EF4-FFF2-40B4-BE49-F238E27FC236}">
                  <a16:creationId xmlns:a16="http://schemas.microsoft.com/office/drawing/2014/main" id="{D42D5C85-3ECB-C25C-5ADC-A639E29887F7}"/>
                </a:ext>
              </a:extLst>
            </p:cNvPr>
            <p:cNvSpPr>
              <a:spLocks noChangeShapeType="1"/>
            </p:cNvSpPr>
            <p:nvPr/>
          </p:nvSpPr>
          <p:spPr bwMode="auto">
            <a:xfrm rot="-13455756">
              <a:off x="4962" y="2308"/>
              <a:ext cx="127" cy="1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1" name="Line 35">
              <a:extLst>
                <a:ext uri="{FF2B5EF4-FFF2-40B4-BE49-F238E27FC236}">
                  <a16:creationId xmlns:a16="http://schemas.microsoft.com/office/drawing/2014/main" id="{6652CE8A-CC6D-7C60-402B-208B196BEEAC}"/>
                </a:ext>
              </a:extLst>
            </p:cNvPr>
            <p:cNvSpPr>
              <a:spLocks noChangeShapeType="1"/>
            </p:cNvSpPr>
            <p:nvPr/>
          </p:nvSpPr>
          <p:spPr bwMode="auto">
            <a:xfrm rot="8144244" flipV="1">
              <a:off x="4970" y="2330"/>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2" name="Line 36">
              <a:extLst>
                <a:ext uri="{FF2B5EF4-FFF2-40B4-BE49-F238E27FC236}">
                  <a16:creationId xmlns:a16="http://schemas.microsoft.com/office/drawing/2014/main" id="{52EA75ED-D41B-9818-3DFE-3613C03A9EB3}"/>
                </a:ext>
              </a:extLst>
            </p:cNvPr>
            <p:cNvSpPr>
              <a:spLocks noChangeShapeType="1"/>
            </p:cNvSpPr>
            <p:nvPr/>
          </p:nvSpPr>
          <p:spPr bwMode="auto">
            <a:xfrm rot="8144244" flipV="1">
              <a:off x="4970" y="2390"/>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3" name="Line 37">
              <a:extLst>
                <a:ext uri="{FF2B5EF4-FFF2-40B4-BE49-F238E27FC236}">
                  <a16:creationId xmlns:a16="http://schemas.microsoft.com/office/drawing/2014/main" id="{3BFF0875-3D86-BD66-D570-74A4CAA970AB}"/>
                </a:ext>
              </a:extLst>
            </p:cNvPr>
            <p:cNvSpPr>
              <a:spLocks noChangeShapeType="1"/>
            </p:cNvSpPr>
            <p:nvPr/>
          </p:nvSpPr>
          <p:spPr bwMode="auto">
            <a:xfrm rot="-13455756">
              <a:off x="4816" y="2483"/>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4" name="Line 38">
              <a:extLst>
                <a:ext uri="{FF2B5EF4-FFF2-40B4-BE49-F238E27FC236}">
                  <a16:creationId xmlns:a16="http://schemas.microsoft.com/office/drawing/2014/main" id="{D5FB84AE-0F43-0825-3EEA-5CA564A90101}"/>
                </a:ext>
              </a:extLst>
            </p:cNvPr>
            <p:cNvSpPr>
              <a:spLocks noChangeShapeType="1"/>
            </p:cNvSpPr>
            <p:nvPr/>
          </p:nvSpPr>
          <p:spPr bwMode="auto">
            <a:xfrm rot="-13455756">
              <a:off x="4826" y="2415"/>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5" name="Line 39">
              <a:extLst>
                <a:ext uri="{FF2B5EF4-FFF2-40B4-BE49-F238E27FC236}">
                  <a16:creationId xmlns:a16="http://schemas.microsoft.com/office/drawing/2014/main" id="{9A8A064C-4364-DC2A-0D25-E5F2A620021B}"/>
                </a:ext>
              </a:extLst>
            </p:cNvPr>
            <p:cNvSpPr>
              <a:spLocks noChangeShapeType="1"/>
            </p:cNvSpPr>
            <p:nvPr/>
          </p:nvSpPr>
          <p:spPr bwMode="auto">
            <a:xfrm rot="-8055756">
              <a:off x="3809" y="2593"/>
              <a:ext cx="38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6" name="Line 40">
              <a:extLst>
                <a:ext uri="{FF2B5EF4-FFF2-40B4-BE49-F238E27FC236}">
                  <a16:creationId xmlns:a16="http://schemas.microsoft.com/office/drawing/2014/main" id="{EBD9B069-6058-8F33-EB01-A7AA276097EC}"/>
                </a:ext>
              </a:extLst>
            </p:cNvPr>
            <p:cNvSpPr>
              <a:spLocks noChangeShapeType="1"/>
            </p:cNvSpPr>
            <p:nvPr/>
          </p:nvSpPr>
          <p:spPr bwMode="auto">
            <a:xfrm rot="-8055756">
              <a:off x="3903" y="2434"/>
              <a:ext cx="6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7" name="Line 41">
              <a:extLst>
                <a:ext uri="{FF2B5EF4-FFF2-40B4-BE49-F238E27FC236}">
                  <a16:creationId xmlns:a16="http://schemas.microsoft.com/office/drawing/2014/main" id="{F7A3E56A-5192-5504-6D41-F6F5EEE94542}"/>
                </a:ext>
              </a:extLst>
            </p:cNvPr>
            <p:cNvSpPr>
              <a:spLocks noChangeShapeType="1"/>
            </p:cNvSpPr>
            <p:nvPr/>
          </p:nvSpPr>
          <p:spPr bwMode="auto">
            <a:xfrm rot="-8055756">
              <a:off x="3835" y="2379"/>
              <a:ext cx="64" cy="6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8" name="Line 42">
              <a:extLst>
                <a:ext uri="{FF2B5EF4-FFF2-40B4-BE49-F238E27FC236}">
                  <a16:creationId xmlns:a16="http://schemas.microsoft.com/office/drawing/2014/main" id="{1C24D31E-5E5E-F90E-CF06-F8BC46FCE51D}"/>
                </a:ext>
              </a:extLst>
            </p:cNvPr>
            <p:cNvSpPr>
              <a:spLocks noChangeShapeType="1"/>
            </p:cNvSpPr>
            <p:nvPr/>
          </p:nvSpPr>
          <p:spPr bwMode="auto">
            <a:xfrm rot="13544244" flipV="1">
              <a:off x="3887" y="2401"/>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59" name="Line 43">
              <a:extLst>
                <a:ext uri="{FF2B5EF4-FFF2-40B4-BE49-F238E27FC236}">
                  <a16:creationId xmlns:a16="http://schemas.microsoft.com/office/drawing/2014/main" id="{EF48963D-FBC1-08C0-955E-8F053D9CC6D7}"/>
                </a:ext>
              </a:extLst>
            </p:cNvPr>
            <p:cNvSpPr>
              <a:spLocks noChangeShapeType="1"/>
            </p:cNvSpPr>
            <p:nvPr/>
          </p:nvSpPr>
          <p:spPr bwMode="auto">
            <a:xfrm rot="13544244" flipV="1">
              <a:off x="3827" y="2400"/>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0" name="Line 44">
              <a:extLst>
                <a:ext uri="{FF2B5EF4-FFF2-40B4-BE49-F238E27FC236}">
                  <a16:creationId xmlns:a16="http://schemas.microsoft.com/office/drawing/2014/main" id="{9E621DCA-1E91-3B59-EE92-BB4638330030}"/>
                </a:ext>
              </a:extLst>
            </p:cNvPr>
            <p:cNvSpPr>
              <a:spLocks noChangeShapeType="1"/>
            </p:cNvSpPr>
            <p:nvPr/>
          </p:nvSpPr>
          <p:spPr bwMode="auto">
            <a:xfrm rot="-8055756">
              <a:off x="3605" y="2320"/>
              <a:ext cx="255"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1" name="Line 45">
              <a:extLst>
                <a:ext uri="{FF2B5EF4-FFF2-40B4-BE49-F238E27FC236}">
                  <a16:creationId xmlns:a16="http://schemas.microsoft.com/office/drawing/2014/main" id="{59FE2DF7-8BE8-BBB1-289C-7C66C15FBC3A}"/>
                </a:ext>
              </a:extLst>
            </p:cNvPr>
            <p:cNvSpPr>
              <a:spLocks noChangeShapeType="1"/>
            </p:cNvSpPr>
            <p:nvPr/>
          </p:nvSpPr>
          <p:spPr bwMode="auto">
            <a:xfrm rot="-8055756">
              <a:off x="3705" y="2298"/>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2" name="Line 46">
              <a:extLst>
                <a:ext uri="{FF2B5EF4-FFF2-40B4-BE49-F238E27FC236}">
                  <a16:creationId xmlns:a16="http://schemas.microsoft.com/office/drawing/2014/main" id="{199B3F3A-5881-DA53-1486-FF15131B33FF}"/>
                </a:ext>
              </a:extLst>
            </p:cNvPr>
            <p:cNvSpPr>
              <a:spLocks noChangeShapeType="1"/>
            </p:cNvSpPr>
            <p:nvPr/>
          </p:nvSpPr>
          <p:spPr bwMode="auto">
            <a:xfrm rot="-8055756">
              <a:off x="3972" y="2572"/>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3" name="Line 47">
              <a:extLst>
                <a:ext uri="{FF2B5EF4-FFF2-40B4-BE49-F238E27FC236}">
                  <a16:creationId xmlns:a16="http://schemas.microsoft.com/office/drawing/2014/main" id="{AE4908D4-B871-BBDA-1E07-22B83153563D}"/>
                </a:ext>
              </a:extLst>
            </p:cNvPr>
            <p:cNvSpPr>
              <a:spLocks noChangeShapeType="1"/>
            </p:cNvSpPr>
            <p:nvPr/>
          </p:nvSpPr>
          <p:spPr bwMode="auto">
            <a:xfrm rot="-8055756">
              <a:off x="4027" y="2504"/>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4" name="Line 48">
              <a:extLst>
                <a:ext uri="{FF2B5EF4-FFF2-40B4-BE49-F238E27FC236}">
                  <a16:creationId xmlns:a16="http://schemas.microsoft.com/office/drawing/2014/main" id="{6665EEA3-F37C-F6E9-29F0-3126B2FACFF4}"/>
                </a:ext>
              </a:extLst>
            </p:cNvPr>
            <p:cNvSpPr>
              <a:spLocks noChangeShapeType="1"/>
            </p:cNvSpPr>
            <p:nvPr/>
          </p:nvSpPr>
          <p:spPr bwMode="auto">
            <a:xfrm rot="13544244" flipV="1">
              <a:off x="4021" y="2447"/>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5" name="Line 49">
              <a:extLst>
                <a:ext uri="{FF2B5EF4-FFF2-40B4-BE49-F238E27FC236}">
                  <a16:creationId xmlns:a16="http://schemas.microsoft.com/office/drawing/2014/main" id="{F8431077-0F06-5E69-BA1B-FD5B2152A658}"/>
                </a:ext>
              </a:extLst>
            </p:cNvPr>
            <p:cNvSpPr>
              <a:spLocks noChangeShapeType="1"/>
            </p:cNvSpPr>
            <p:nvPr/>
          </p:nvSpPr>
          <p:spPr bwMode="auto">
            <a:xfrm rot="13544244" flipV="1">
              <a:off x="3961" y="2447"/>
              <a:ext cx="21" cy="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6" name="Line 50">
              <a:extLst>
                <a:ext uri="{FF2B5EF4-FFF2-40B4-BE49-F238E27FC236}">
                  <a16:creationId xmlns:a16="http://schemas.microsoft.com/office/drawing/2014/main" id="{D861CF39-1B92-7F35-0875-BCFA02C25638}"/>
                </a:ext>
              </a:extLst>
            </p:cNvPr>
            <p:cNvSpPr>
              <a:spLocks noChangeShapeType="1"/>
            </p:cNvSpPr>
            <p:nvPr/>
          </p:nvSpPr>
          <p:spPr bwMode="auto">
            <a:xfrm rot="-8055756">
              <a:off x="4029" y="2414"/>
              <a:ext cx="127"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7" name="Line 51">
              <a:extLst>
                <a:ext uri="{FF2B5EF4-FFF2-40B4-BE49-F238E27FC236}">
                  <a16:creationId xmlns:a16="http://schemas.microsoft.com/office/drawing/2014/main" id="{87B8A363-8FAA-5973-9BC2-25744601CBED}"/>
                </a:ext>
              </a:extLst>
            </p:cNvPr>
            <p:cNvSpPr>
              <a:spLocks noChangeShapeType="1"/>
            </p:cNvSpPr>
            <p:nvPr/>
          </p:nvSpPr>
          <p:spPr bwMode="auto">
            <a:xfrm rot="-8055756">
              <a:off x="3939" y="2349"/>
              <a:ext cx="127" cy="1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8" name="Line 52">
              <a:extLst>
                <a:ext uri="{FF2B5EF4-FFF2-40B4-BE49-F238E27FC236}">
                  <a16:creationId xmlns:a16="http://schemas.microsoft.com/office/drawing/2014/main" id="{4CC177BB-B7AE-1C01-9422-AA0DD870DB1A}"/>
                </a:ext>
              </a:extLst>
            </p:cNvPr>
            <p:cNvSpPr>
              <a:spLocks noChangeShapeType="1"/>
            </p:cNvSpPr>
            <p:nvPr/>
          </p:nvSpPr>
          <p:spPr bwMode="auto">
            <a:xfrm rot="13544244" flipV="1">
              <a:off x="4022" y="2357"/>
              <a:ext cx="22"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69" name="Line 53">
              <a:extLst>
                <a:ext uri="{FF2B5EF4-FFF2-40B4-BE49-F238E27FC236}">
                  <a16:creationId xmlns:a16="http://schemas.microsoft.com/office/drawing/2014/main" id="{116F3DC0-8ACD-6263-0B82-C657655191F6}"/>
                </a:ext>
              </a:extLst>
            </p:cNvPr>
            <p:cNvSpPr>
              <a:spLocks noChangeShapeType="1"/>
            </p:cNvSpPr>
            <p:nvPr/>
          </p:nvSpPr>
          <p:spPr bwMode="auto">
            <a:xfrm rot="13544244" flipV="1">
              <a:off x="3962" y="2357"/>
              <a:ext cx="21"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0" name="Line 54">
              <a:extLst>
                <a:ext uri="{FF2B5EF4-FFF2-40B4-BE49-F238E27FC236}">
                  <a16:creationId xmlns:a16="http://schemas.microsoft.com/office/drawing/2014/main" id="{F61930D5-3DEE-6DB9-8302-692A5759BEBC}"/>
                </a:ext>
              </a:extLst>
            </p:cNvPr>
            <p:cNvSpPr>
              <a:spLocks noChangeShapeType="1"/>
            </p:cNvSpPr>
            <p:nvPr/>
          </p:nvSpPr>
          <p:spPr bwMode="auto">
            <a:xfrm rot="-8055756">
              <a:off x="3795" y="2299"/>
              <a:ext cx="191"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1" name="Line 55">
              <a:extLst>
                <a:ext uri="{FF2B5EF4-FFF2-40B4-BE49-F238E27FC236}">
                  <a16:creationId xmlns:a16="http://schemas.microsoft.com/office/drawing/2014/main" id="{254ECB34-973A-2870-F30E-77144AEDF63C}"/>
                </a:ext>
              </a:extLst>
            </p:cNvPr>
            <p:cNvSpPr>
              <a:spLocks noChangeShapeType="1"/>
            </p:cNvSpPr>
            <p:nvPr/>
          </p:nvSpPr>
          <p:spPr bwMode="auto">
            <a:xfrm rot="-8055756">
              <a:off x="3895" y="2277"/>
              <a:ext cx="128"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2" name="Line 56">
              <a:extLst>
                <a:ext uri="{FF2B5EF4-FFF2-40B4-BE49-F238E27FC236}">
                  <a16:creationId xmlns:a16="http://schemas.microsoft.com/office/drawing/2014/main" id="{9B9690B4-4E5B-7292-1156-5DFABF1374E5}"/>
                </a:ext>
              </a:extLst>
            </p:cNvPr>
            <p:cNvSpPr>
              <a:spLocks noChangeShapeType="1"/>
            </p:cNvSpPr>
            <p:nvPr/>
          </p:nvSpPr>
          <p:spPr bwMode="auto">
            <a:xfrm flipV="1">
              <a:off x="3917" y="1844"/>
              <a:ext cx="404" cy="38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3" name="Line 57">
              <a:extLst>
                <a:ext uri="{FF2B5EF4-FFF2-40B4-BE49-F238E27FC236}">
                  <a16:creationId xmlns:a16="http://schemas.microsoft.com/office/drawing/2014/main" id="{9BD67756-8DD2-A3FB-B555-18330E442122}"/>
                </a:ext>
              </a:extLst>
            </p:cNvPr>
            <p:cNvSpPr>
              <a:spLocks noChangeShapeType="1"/>
            </p:cNvSpPr>
            <p:nvPr/>
          </p:nvSpPr>
          <p:spPr bwMode="auto">
            <a:xfrm flipV="1">
              <a:off x="3827" y="1777"/>
              <a:ext cx="463" cy="45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4" name="Line 58">
              <a:extLst>
                <a:ext uri="{FF2B5EF4-FFF2-40B4-BE49-F238E27FC236}">
                  <a16:creationId xmlns:a16="http://schemas.microsoft.com/office/drawing/2014/main" id="{BAD6C518-736B-5550-7AE0-51083F0EC19F}"/>
                </a:ext>
              </a:extLst>
            </p:cNvPr>
            <p:cNvSpPr>
              <a:spLocks noChangeShapeType="1"/>
            </p:cNvSpPr>
            <p:nvPr/>
          </p:nvSpPr>
          <p:spPr bwMode="auto">
            <a:xfrm flipV="1">
              <a:off x="3736" y="1721"/>
              <a:ext cx="527" cy="509"/>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5" name="Line 59">
              <a:extLst>
                <a:ext uri="{FF2B5EF4-FFF2-40B4-BE49-F238E27FC236}">
                  <a16:creationId xmlns:a16="http://schemas.microsoft.com/office/drawing/2014/main" id="{AD8BB90D-9B1A-8D1E-2577-2186C395F7B4}"/>
                </a:ext>
              </a:extLst>
            </p:cNvPr>
            <p:cNvSpPr>
              <a:spLocks noChangeShapeType="1"/>
            </p:cNvSpPr>
            <p:nvPr/>
          </p:nvSpPr>
          <p:spPr bwMode="auto">
            <a:xfrm>
              <a:off x="4137" y="2457"/>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6" name="Line 60">
              <a:extLst>
                <a:ext uri="{FF2B5EF4-FFF2-40B4-BE49-F238E27FC236}">
                  <a16:creationId xmlns:a16="http://schemas.microsoft.com/office/drawing/2014/main" id="{D1BD0D62-C2FD-66B9-8585-0D1CD3AF8D4D}"/>
                </a:ext>
              </a:extLst>
            </p:cNvPr>
            <p:cNvSpPr>
              <a:spLocks noChangeShapeType="1"/>
            </p:cNvSpPr>
            <p:nvPr/>
          </p:nvSpPr>
          <p:spPr bwMode="auto">
            <a:xfrm>
              <a:off x="4135" y="2546"/>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7" name="Line 61">
              <a:extLst>
                <a:ext uri="{FF2B5EF4-FFF2-40B4-BE49-F238E27FC236}">
                  <a16:creationId xmlns:a16="http://schemas.microsoft.com/office/drawing/2014/main" id="{D1593AD4-DC8C-F11D-9B8B-FDB4924C36AE}"/>
                </a:ext>
              </a:extLst>
            </p:cNvPr>
            <p:cNvSpPr>
              <a:spLocks noChangeShapeType="1"/>
            </p:cNvSpPr>
            <p:nvPr/>
          </p:nvSpPr>
          <p:spPr bwMode="auto">
            <a:xfrm>
              <a:off x="4135" y="2636"/>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8" name="Line 62">
              <a:extLst>
                <a:ext uri="{FF2B5EF4-FFF2-40B4-BE49-F238E27FC236}">
                  <a16:creationId xmlns:a16="http://schemas.microsoft.com/office/drawing/2014/main" id="{1A0B2C8B-1633-22B0-384A-CB1F70D05EDF}"/>
                </a:ext>
              </a:extLst>
            </p:cNvPr>
            <p:cNvSpPr>
              <a:spLocks noChangeShapeType="1"/>
            </p:cNvSpPr>
            <p:nvPr/>
          </p:nvSpPr>
          <p:spPr bwMode="auto">
            <a:xfrm>
              <a:off x="4133" y="2728"/>
              <a:ext cx="709"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79" name="Line 63">
              <a:extLst>
                <a:ext uri="{FF2B5EF4-FFF2-40B4-BE49-F238E27FC236}">
                  <a16:creationId xmlns:a16="http://schemas.microsoft.com/office/drawing/2014/main" id="{E5E09956-3343-46FD-169B-66234224756C}"/>
                </a:ext>
              </a:extLst>
            </p:cNvPr>
            <p:cNvSpPr>
              <a:spLocks noChangeShapeType="1"/>
            </p:cNvSpPr>
            <p:nvPr/>
          </p:nvSpPr>
          <p:spPr bwMode="auto">
            <a:xfrm>
              <a:off x="4628" y="1842"/>
              <a:ext cx="438" cy="3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80" name="Line 64">
              <a:extLst>
                <a:ext uri="{FF2B5EF4-FFF2-40B4-BE49-F238E27FC236}">
                  <a16:creationId xmlns:a16="http://schemas.microsoft.com/office/drawing/2014/main" id="{D2955794-49DF-F46B-BA3D-DACFF97F9971}"/>
                </a:ext>
              </a:extLst>
            </p:cNvPr>
            <p:cNvSpPr>
              <a:spLocks noChangeShapeType="1"/>
            </p:cNvSpPr>
            <p:nvPr/>
          </p:nvSpPr>
          <p:spPr bwMode="auto">
            <a:xfrm>
              <a:off x="4652" y="1786"/>
              <a:ext cx="504" cy="45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81" name="Line 65">
              <a:extLst>
                <a:ext uri="{FF2B5EF4-FFF2-40B4-BE49-F238E27FC236}">
                  <a16:creationId xmlns:a16="http://schemas.microsoft.com/office/drawing/2014/main" id="{0A33C521-19CF-AD2B-190E-61935A4D46E0}"/>
                </a:ext>
              </a:extLst>
            </p:cNvPr>
            <p:cNvSpPr>
              <a:spLocks noChangeShapeType="1"/>
            </p:cNvSpPr>
            <p:nvPr/>
          </p:nvSpPr>
          <p:spPr bwMode="auto">
            <a:xfrm>
              <a:off x="4668" y="1716"/>
              <a:ext cx="580" cy="52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sp>
          <p:nvSpPr>
            <p:cNvPr id="34882" name="Line 66">
              <a:extLst>
                <a:ext uri="{FF2B5EF4-FFF2-40B4-BE49-F238E27FC236}">
                  <a16:creationId xmlns:a16="http://schemas.microsoft.com/office/drawing/2014/main" id="{D5E13C54-1E91-FFF0-7D2F-FABA59142024}"/>
                </a:ext>
              </a:extLst>
            </p:cNvPr>
            <p:cNvSpPr>
              <a:spLocks noChangeShapeType="1"/>
            </p:cNvSpPr>
            <p:nvPr/>
          </p:nvSpPr>
          <p:spPr bwMode="auto">
            <a:xfrm>
              <a:off x="4680" y="1646"/>
              <a:ext cx="657" cy="59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fr-CA"/>
            </a:p>
          </p:txBody>
        </p:sp>
      </p:grpSp>
      <p:pic>
        <p:nvPicPr>
          <p:cNvPr id="34885" name="Picture 69" descr="8.19">
            <a:hlinkClick r:id="rId3"/>
            <a:extLst>
              <a:ext uri="{FF2B5EF4-FFF2-40B4-BE49-F238E27FC236}">
                <a16:creationId xmlns:a16="http://schemas.microsoft.com/office/drawing/2014/main" id="{26F63261-3CDD-E7F3-660E-8A63EE4FDD5C}"/>
              </a:ext>
            </a:extLst>
          </p:cNvPr>
          <p:cNvPicPr>
            <a:picLocks noChangeAspect="1" noChangeArrowheads="1"/>
          </p:cNvPicPr>
          <p:nvPr>
            <p:ph sz="half" idx="2"/>
          </p:nvPr>
        </p:nvPicPr>
        <p:blipFill>
          <a:blip r:embed="rId4">
            <a:clrChange>
              <a:clrFrom>
                <a:srgbClr val="FFBFCD"/>
              </a:clrFrom>
              <a:clrTo>
                <a:srgbClr val="FFBFCD">
                  <a:alpha val="0"/>
                </a:srgbClr>
              </a:clrTo>
            </a:clrChange>
            <a:extLst>
              <a:ext uri="{28A0092B-C50C-407E-A947-70E740481C1C}">
                <a14:useLocalDpi xmlns:a14="http://schemas.microsoft.com/office/drawing/2010/main" val="0"/>
              </a:ext>
            </a:extLst>
          </a:blip>
          <a:srcRect/>
          <a:stretch>
            <a:fillRect/>
          </a:stretch>
        </p:blipFill>
        <p:spPr>
          <a:xfrm>
            <a:off x="6188075" y="4779963"/>
            <a:ext cx="2955925" cy="207803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87" name="Text Box 71">
            <a:extLst>
              <a:ext uri="{FF2B5EF4-FFF2-40B4-BE49-F238E27FC236}">
                <a16:creationId xmlns:a16="http://schemas.microsoft.com/office/drawing/2014/main" id="{6FF7C9EA-0BCB-C21C-7049-CE1C321B48B7}"/>
              </a:ext>
            </a:extLst>
          </p:cNvPr>
          <p:cNvSpPr txBox="1">
            <a:spLocks noChangeArrowheads="1"/>
          </p:cNvSpPr>
          <p:nvPr/>
        </p:nvSpPr>
        <p:spPr bwMode="auto">
          <a:xfrm>
            <a:off x="5180013" y="5605463"/>
            <a:ext cx="15097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6000">
                <a:solidFill>
                  <a:schemeClr val="bg1"/>
                </a:solidFill>
              </a:rPr>
              <a:t>8</a:t>
            </a:r>
            <a:r>
              <a:rPr lang="fr-CA" altLang="fr-FR" sz="6000" baseline="-25000">
                <a:solidFill>
                  <a:schemeClr val="bg1"/>
                </a:solidFill>
              </a:rPr>
              <a:t>19</a:t>
            </a:r>
            <a:endParaRPr lang="fr-CA" altLang="fr-FR" sz="600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3788C06-5150-FA34-C23B-E0F63ECEC79F}"/>
              </a:ext>
            </a:extLst>
          </p:cNvPr>
          <p:cNvSpPr>
            <a:spLocks noGrp="1" noChangeArrowheads="1"/>
          </p:cNvSpPr>
          <p:nvPr>
            <p:ph type="title"/>
          </p:nvPr>
        </p:nvSpPr>
        <p:spPr/>
        <p:txBody>
          <a:bodyPr/>
          <a:lstStyle/>
          <a:p>
            <a:r>
              <a:rPr lang="fr-CH" altLang="fr-FR"/>
              <a:t>Une autre approche</a:t>
            </a:r>
          </a:p>
        </p:txBody>
      </p:sp>
      <p:sp>
        <p:nvSpPr>
          <p:cNvPr id="35843" name="Rectangle 3">
            <a:extLst>
              <a:ext uri="{FF2B5EF4-FFF2-40B4-BE49-F238E27FC236}">
                <a16:creationId xmlns:a16="http://schemas.microsoft.com/office/drawing/2014/main" id="{1DD1B2DC-202F-B0E9-5CD7-117A0243473E}"/>
              </a:ext>
            </a:extLst>
          </p:cNvPr>
          <p:cNvSpPr>
            <a:spLocks noGrp="1" noChangeArrowheads="1"/>
          </p:cNvSpPr>
          <p:nvPr>
            <p:ph type="body" idx="1"/>
          </p:nvPr>
        </p:nvSpPr>
        <p:spPr/>
        <p:txBody>
          <a:bodyPr/>
          <a:lstStyle/>
          <a:p>
            <a:r>
              <a:rPr lang="fr-CH" altLang="fr-FR"/>
              <a:t>Philosophie:  l’objet  peut </a:t>
            </a:r>
            <a:br>
              <a:rPr lang="fr-CH" altLang="fr-FR"/>
            </a:br>
            <a:r>
              <a:rPr lang="fr-CH" altLang="fr-FR"/>
              <a:t>exister,  c’est  notre  inter-</a:t>
            </a:r>
            <a:br>
              <a:rPr lang="fr-CH" altLang="fr-FR"/>
            </a:br>
            <a:r>
              <a:rPr lang="fr-CH" altLang="fr-FR"/>
              <a:t>prétation qui est mauvaise. </a:t>
            </a:r>
            <a:br>
              <a:rPr lang="fr-CH" altLang="fr-FR"/>
            </a:br>
            <a:r>
              <a:rPr lang="fr-CH" altLang="fr-FR"/>
              <a:t>Le cerveau « sait » qu’il y </a:t>
            </a:r>
            <a:br>
              <a:rPr lang="fr-CH" altLang="fr-FR"/>
            </a:br>
            <a:r>
              <a:rPr lang="fr-CH" altLang="fr-FR"/>
              <a:t>a une impossibilité,  mais </a:t>
            </a:r>
            <a:br>
              <a:rPr lang="fr-CH" altLang="fr-FR"/>
            </a:br>
            <a:r>
              <a:rPr lang="fr-CH" altLang="fr-FR"/>
              <a:t>ne la rejette pas.</a:t>
            </a:r>
          </a:p>
        </p:txBody>
      </p:sp>
      <p:pic>
        <p:nvPicPr>
          <p:cNvPr id="35908" name="Picture 68">
            <a:extLst>
              <a:ext uri="{FF2B5EF4-FFF2-40B4-BE49-F238E27FC236}">
                <a16:creationId xmlns:a16="http://schemas.microsoft.com/office/drawing/2014/main" id="{A8C26C14-B486-4777-70E6-4DFEBCC87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57363"/>
            <a:ext cx="3048000"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09" name="Text Box 69">
            <a:extLst>
              <a:ext uri="{FF2B5EF4-FFF2-40B4-BE49-F238E27FC236}">
                <a16:creationId xmlns:a16="http://schemas.microsoft.com/office/drawing/2014/main" id="{14699864-65F4-EAF5-F4AD-7ECC135D06E3}"/>
              </a:ext>
            </a:extLst>
          </p:cNvPr>
          <p:cNvSpPr txBox="1">
            <a:spLocks noChangeArrowheads="1"/>
          </p:cNvSpPr>
          <p:nvPr/>
        </p:nvSpPr>
        <p:spPr bwMode="auto">
          <a:xfrm>
            <a:off x="1066800" y="5257800"/>
            <a:ext cx="7620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ts val="500"/>
              </a:spcBef>
              <a:spcAft>
                <a:spcPts val="500"/>
              </a:spcAft>
            </a:pPr>
            <a:r>
              <a:rPr lang="fr-CH" altLang="fr-FR" sz="2800" i="1" dirty="0">
                <a:solidFill>
                  <a:schemeClr val="folHlink"/>
                </a:solidFill>
              </a:rPr>
              <a:t>« Une impossibilité plausible est toujours préférable à une possibilité non convaincante. »  (Aristote)</a:t>
            </a:r>
            <a:endParaRPr lang="fr-CH" altLang="fr-FR"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BF5F3CE-3CB0-7FC2-0B61-C6F6B478516F}"/>
              </a:ext>
            </a:extLst>
          </p:cNvPr>
          <p:cNvSpPr>
            <a:spLocks noGrp="1" noChangeArrowheads="1"/>
          </p:cNvSpPr>
          <p:nvPr>
            <p:ph type="title"/>
          </p:nvPr>
        </p:nvSpPr>
        <p:spPr/>
        <p:txBody>
          <a:bodyPr/>
          <a:lstStyle/>
          <a:p>
            <a:r>
              <a:rPr lang="fr-CH" altLang="fr-FR"/>
              <a:t>Ambiguïté de la projection</a:t>
            </a:r>
          </a:p>
        </p:txBody>
      </p:sp>
      <p:sp>
        <p:nvSpPr>
          <p:cNvPr id="24579" name="Rectangle 3">
            <a:extLst>
              <a:ext uri="{FF2B5EF4-FFF2-40B4-BE49-F238E27FC236}">
                <a16:creationId xmlns:a16="http://schemas.microsoft.com/office/drawing/2014/main" id="{3B5E9EDF-4659-F2FC-0383-7E6ADEB24672}"/>
              </a:ext>
            </a:extLst>
          </p:cNvPr>
          <p:cNvSpPr>
            <a:spLocks noGrp="1" noChangeArrowheads="1"/>
          </p:cNvSpPr>
          <p:nvPr>
            <p:ph type="body" idx="1"/>
          </p:nvPr>
        </p:nvSpPr>
        <p:spPr/>
        <p:txBody>
          <a:bodyPr/>
          <a:lstStyle/>
          <a:p>
            <a:r>
              <a:rPr lang="fr-CH" altLang="fr-FR"/>
              <a:t>Toute représentation graphique d’objets 3D est sujette à une ambiguïté: on ne connaît pas la distance œil – objet.</a:t>
            </a:r>
          </a:p>
        </p:txBody>
      </p:sp>
      <p:graphicFrame>
        <p:nvGraphicFramePr>
          <p:cNvPr id="24652" name="Object 76">
            <a:extLst>
              <a:ext uri="{FF2B5EF4-FFF2-40B4-BE49-F238E27FC236}">
                <a16:creationId xmlns:a16="http://schemas.microsoft.com/office/drawing/2014/main" id="{6ED4D9AB-9EA8-862E-3FAD-C02357A3018E}"/>
              </a:ext>
            </a:extLst>
          </p:cNvPr>
          <p:cNvGraphicFramePr>
            <a:graphicFrameLocks noChangeAspect="1"/>
          </p:cNvGraphicFramePr>
          <p:nvPr/>
        </p:nvGraphicFramePr>
        <p:xfrm>
          <a:off x="0" y="3662363"/>
          <a:ext cx="5229225" cy="3049587"/>
        </p:xfrm>
        <a:graphic>
          <a:graphicData uri="http://schemas.openxmlformats.org/presentationml/2006/ole">
            <mc:AlternateContent xmlns:mc="http://schemas.openxmlformats.org/markup-compatibility/2006">
              <mc:Choice xmlns:v="urn:schemas-microsoft-com:vml" Requires="v">
                <p:oleObj name="CorelPhotoPaint.Image.6" r:id="rId3" imgW="3203183" imgH="1868428" progId="CorelPhotoPaint.Image.6">
                  <p:embed/>
                </p:oleObj>
              </mc:Choice>
              <mc:Fallback>
                <p:oleObj name="CorelPhotoPaint.Image.6" r:id="rId3" imgW="3203183" imgH="1868428" progId="CorelPhotoPaint.Image.6">
                  <p:embed/>
                  <p:pic>
                    <p:nvPicPr>
                      <p:cNvPr id="24652" name="Object 76">
                        <a:extLst>
                          <a:ext uri="{FF2B5EF4-FFF2-40B4-BE49-F238E27FC236}">
                            <a16:creationId xmlns:a16="http://schemas.microsoft.com/office/drawing/2014/main" id="{6ED4D9AB-9EA8-862E-3FAD-C02357A3018E}"/>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0" y="3662363"/>
                        <a:ext cx="5229225" cy="304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653" name="Object 77">
            <a:extLst>
              <a:ext uri="{FF2B5EF4-FFF2-40B4-BE49-F238E27FC236}">
                <a16:creationId xmlns:a16="http://schemas.microsoft.com/office/drawing/2014/main" id="{86DB36A0-801C-48BD-834C-84509131B0C3}"/>
              </a:ext>
            </a:extLst>
          </p:cNvPr>
          <p:cNvGraphicFramePr>
            <a:graphicFrameLocks noChangeAspect="1"/>
          </p:cNvGraphicFramePr>
          <p:nvPr/>
        </p:nvGraphicFramePr>
        <p:xfrm>
          <a:off x="5421313" y="4359275"/>
          <a:ext cx="3722687" cy="1820863"/>
        </p:xfrm>
        <a:graphic>
          <a:graphicData uri="http://schemas.openxmlformats.org/presentationml/2006/ole">
            <mc:AlternateContent xmlns:mc="http://schemas.openxmlformats.org/markup-compatibility/2006">
              <mc:Choice xmlns:v="urn:schemas-microsoft-com:vml" Requires="v">
                <p:oleObj name="CorelPhotoPaint.Image.6" r:id="rId5" imgW="3203183" imgH="1566410" progId="CorelPhotoPaint.Image.6">
                  <p:embed/>
                </p:oleObj>
              </mc:Choice>
              <mc:Fallback>
                <p:oleObj name="CorelPhotoPaint.Image.6" r:id="rId5" imgW="3203183" imgH="1566410" progId="CorelPhotoPaint.Image.6">
                  <p:embed/>
                  <p:pic>
                    <p:nvPicPr>
                      <p:cNvPr id="24653" name="Object 77">
                        <a:extLst>
                          <a:ext uri="{FF2B5EF4-FFF2-40B4-BE49-F238E27FC236}">
                            <a16:creationId xmlns:a16="http://schemas.microsoft.com/office/drawing/2014/main" id="{86DB36A0-801C-48BD-834C-84509131B0C3}"/>
                          </a:ext>
                        </a:extLst>
                      </p:cNvPr>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21313" y="4359275"/>
                        <a:ext cx="3722687"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FCC0CB1-61D4-BE86-550A-E6CA86B45F3E}"/>
              </a:ext>
            </a:extLst>
          </p:cNvPr>
          <p:cNvSpPr>
            <a:spLocks noGrp="1" noChangeArrowheads="1"/>
          </p:cNvSpPr>
          <p:nvPr>
            <p:ph type="title"/>
          </p:nvPr>
        </p:nvSpPr>
        <p:spPr/>
        <p:txBody>
          <a:bodyPr/>
          <a:lstStyle/>
          <a:p>
            <a:r>
              <a:rPr lang="fr-CH" altLang="fr-FR"/>
              <a:t>Ambiguïté de la projection</a:t>
            </a:r>
          </a:p>
        </p:txBody>
      </p:sp>
      <p:sp>
        <p:nvSpPr>
          <p:cNvPr id="44035" name="Rectangle 3">
            <a:extLst>
              <a:ext uri="{FF2B5EF4-FFF2-40B4-BE49-F238E27FC236}">
                <a16:creationId xmlns:a16="http://schemas.microsoft.com/office/drawing/2014/main" id="{C0AA2168-F61F-74AA-C33D-89A6A3759F9A}"/>
              </a:ext>
            </a:extLst>
          </p:cNvPr>
          <p:cNvSpPr>
            <a:spLocks noGrp="1" noChangeArrowheads="1"/>
          </p:cNvSpPr>
          <p:nvPr>
            <p:ph type="body" idx="1"/>
          </p:nvPr>
        </p:nvSpPr>
        <p:spPr/>
        <p:txBody>
          <a:bodyPr/>
          <a:lstStyle/>
          <a:p>
            <a:r>
              <a:rPr lang="fr-CH" altLang="fr-FR"/>
              <a:t>Notre cerveau déduit cette distance à partir de certains indices: parallaxe, ombrage, effet de perspective, etc. Mais il peut se tromper…</a:t>
            </a:r>
          </a:p>
        </p:txBody>
      </p:sp>
      <p:pic>
        <p:nvPicPr>
          <p:cNvPr id="44036" name="Picture 4">
            <a:extLst>
              <a:ext uri="{FF2B5EF4-FFF2-40B4-BE49-F238E27FC236}">
                <a16:creationId xmlns:a16="http://schemas.microsoft.com/office/drawing/2014/main" id="{A89021FF-6CA7-4DA7-D0F2-1C293C099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75" y="3895725"/>
            <a:ext cx="3603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5">
            <a:extLst>
              <a:ext uri="{FF2B5EF4-FFF2-40B4-BE49-F238E27FC236}">
                <a16:creationId xmlns:a16="http://schemas.microsoft.com/office/drawing/2014/main" id="{0A8CEFFB-7BB5-52DE-24ED-85CFEB7AE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3895725"/>
            <a:ext cx="2206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box(in)">
                                      <p:cBhvr>
                                        <p:cTn id="7" dur="500"/>
                                        <p:tgtEl>
                                          <p:spTgt spid="440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dissolve">
                                      <p:cBhvr>
                                        <p:cTn id="12"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9383D34-966E-F03B-E801-CEFB878A33CB}"/>
              </a:ext>
            </a:extLst>
          </p:cNvPr>
          <p:cNvSpPr>
            <a:spLocks noGrp="1" noChangeArrowheads="1"/>
          </p:cNvSpPr>
          <p:nvPr>
            <p:ph type="title"/>
          </p:nvPr>
        </p:nvSpPr>
        <p:spPr/>
        <p:txBody>
          <a:bodyPr/>
          <a:lstStyle/>
          <a:p>
            <a:r>
              <a:rPr lang="fr-CH" altLang="fr-FR"/>
              <a:t>Plan projectif</a:t>
            </a:r>
          </a:p>
        </p:txBody>
      </p:sp>
      <p:sp>
        <p:nvSpPr>
          <p:cNvPr id="31747" name="Rectangle 3">
            <a:extLst>
              <a:ext uri="{FF2B5EF4-FFF2-40B4-BE49-F238E27FC236}">
                <a16:creationId xmlns:a16="http://schemas.microsoft.com/office/drawing/2014/main" id="{D74F88E4-729B-2F09-67DD-345FECB13FF7}"/>
              </a:ext>
            </a:extLst>
          </p:cNvPr>
          <p:cNvSpPr>
            <a:spLocks noGrp="1" noChangeArrowheads="1"/>
          </p:cNvSpPr>
          <p:nvPr>
            <p:ph type="body" idx="1"/>
          </p:nvPr>
        </p:nvSpPr>
        <p:spPr/>
        <p:txBody>
          <a:bodyPr/>
          <a:lstStyle/>
          <a:p>
            <a:r>
              <a:rPr lang="fr-CH" altLang="fr-FR"/>
              <a:t>On établit une relation d’équivalence sur les objets tridimensionnels, selon la projection sur le plan XY, à Z=1.</a:t>
            </a:r>
          </a:p>
        </p:txBody>
      </p:sp>
      <p:graphicFrame>
        <p:nvGraphicFramePr>
          <p:cNvPr id="31751" name="Object 7">
            <a:extLst>
              <a:ext uri="{FF2B5EF4-FFF2-40B4-BE49-F238E27FC236}">
                <a16:creationId xmlns:a16="http://schemas.microsoft.com/office/drawing/2014/main" id="{56FCB0E0-02BA-5598-44FE-35640457A131}"/>
              </a:ext>
            </a:extLst>
          </p:cNvPr>
          <p:cNvGraphicFramePr>
            <a:graphicFrameLocks noChangeAspect="1"/>
          </p:cNvGraphicFramePr>
          <p:nvPr/>
        </p:nvGraphicFramePr>
        <p:xfrm>
          <a:off x="541338" y="3916363"/>
          <a:ext cx="7680325" cy="2682875"/>
        </p:xfrm>
        <a:graphic>
          <a:graphicData uri="http://schemas.openxmlformats.org/presentationml/2006/ole">
            <mc:AlternateContent xmlns:mc="http://schemas.openxmlformats.org/markup-compatibility/2006">
              <mc:Choice xmlns:v="urn:schemas-microsoft-com:vml" Requires="v">
                <p:oleObj name="CorelPhotoPaint.Image.6" r:id="rId3" imgW="7680975" imgH="2683429" progId="CorelPhotoPaint.Image.6">
                  <p:embed/>
                </p:oleObj>
              </mc:Choice>
              <mc:Fallback>
                <p:oleObj name="CorelPhotoPaint.Image.6" r:id="rId3" imgW="7680975" imgH="2683429" progId="CorelPhotoPaint.Image.6">
                  <p:embed/>
                  <p:pic>
                    <p:nvPicPr>
                      <p:cNvPr id="31751" name="Object 7">
                        <a:extLst>
                          <a:ext uri="{FF2B5EF4-FFF2-40B4-BE49-F238E27FC236}">
                            <a16:creationId xmlns:a16="http://schemas.microsoft.com/office/drawing/2014/main" id="{56FCB0E0-02BA-5598-44FE-35640457A131}"/>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41338" y="3916363"/>
                        <a:ext cx="768032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FD30EA1D-82FF-6B89-2C2E-4F3CE746F597}"/>
              </a:ext>
            </a:extLst>
          </p:cNvPr>
          <p:cNvSpPr>
            <a:spLocks noGrp="1" noChangeArrowheads="1"/>
          </p:cNvSpPr>
          <p:nvPr>
            <p:ph type="title"/>
          </p:nvPr>
        </p:nvSpPr>
        <p:spPr/>
        <p:txBody>
          <a:bodyPr/>
          <a:lstStyle/>
          <a:p>
            <a:r>
              <a:rPr lang="fr-CH" altLang="fr-FR"/>
              <a:t>Cohomologie</a:t>
            </a:r>
          </a:p>
        </p:txBody>
      </p:sp>
      <p:sp>
        <p:nvSpPr>
          <p:cNvPr id="36867" name="Rectangle 3">
            <a:extLst>
              <a:ext uri="{FF2B5EF4-FFF2-40B4-BE49-F238E27FC236}">
                <a16:creationId xmlns:a16="http://schemas.microsoft.com/office/drawing/2014/main" id="{32C65583-510C-0BA6-23E6-C6BA6388F93A}"/>
              </a:ext>
            </a:extLst>
          </p:cNvPr>
          <p:cNvSpPr>
            <a:spLocks noGrp="1" noChangeArrowheads="1"/>
          </p:cNvSpPr>
          <p:nvPr>
            <p:ph type="body" idx="1"/>
          </p:nvPr>
        </p:nvSpPr>
        <p:spPr/>
        <p:txBody>
          <a:bodyPr/>
          <a:lstStyle/>
          <a:p>
            <a:r>
              <a:rPr lang="fr-CH" altLang="fr-FR"/>
              <a:t>Condition: une figure est possible si et seulement s’il existe un assemblage connexe d’objets 3D dans sa classe d’équivalence.</a:t>
            </a:r>
          </a:p>
          <a:p>
            <a:r>
              <a:rPr lang="fr-CH" altLang="fr-FR"/>
              <a:t>Idée: découper la </a:t>
            </a:r>
            <a:br>
              <a:rPr lang="fr-CH" altLang="fr-FR"/>
            </a:br>
            <a:r>
              <a:rPr lang="fr-CH" altLang="fr-FR"/>
              <a:t>figure en morceaux </a:t>
            </a:r>
            <a:br>
              <a:rPr lang="fr-CH" altLang="fr-FR"/>
            </a:br>
            <a:r>
              <a:rPr lang="fr-CH" altLang="fr-FR"/>
              <a:t>«localement possibles».</a:t>
            </a:r>
          </a:p>
        </p:txBody>
      </p:sp>
      <p:graphicFrame>
        <p:nvGraphicFramePr>
          <p:cNvPr id="36871" name="Object 7">
            <a:extLst>
              <a:ext uri="{FF2B5EF4-FFF2-40B4-BE49-F238E27FC236}">
                <a16:creationId xmlns:a16="http://schemas.microsoft.com/office/drawing/2014/main" id="{B19E76D4-042E-B8D7-15A4-DDF794DC5D4A}"/>
              </a:ext>
            </a:extLst>
          </p:cNvPr>
          <p:cNvGraphicFramePr>
            <a:graphicFrameLocks noChangeAspect="1"/>
          </p:cNvGraphicFramePr>
          <p:nvPr/>
        </p:nvGraphicFramePr>
        <p:xfrm>
          <a:off x="5876925" y="3429000"/>
          <a:ext cx="3267075" cy="3429000"/>
        </p:xfrm>
        <a:graphic>
          <a:graphicData uri="http://schemas.openxmlformats.org/presentationml/2006/ole">
            <mc:AlternateContent xmlns:mc="http://schemas.openxmlformats.org/markup-compatibility/2006">
              <mc:Choice xmlns:v="urn:schemas-microsoft-com:vml" Requires="v">
                <p:oleObj name="CorelPhotoPaint.Image.6" r:id="rId3" imgW="3025441" imgH="3175169" progId="CorelPhotoPaint.Image.6">
                  <p:embed/>
                </p:oleObj>
              </mc:Choice>
              <mc:Fallback>
                <p:oleObj name="CorelPhotoPaint.Image.6" r:id="rId3" imgW="3025441" imgH="3175169" progId="CorelPhotoPaint.Image.6">
                  <p:embed/>
                  <p:pic>
                    <p:nvPicPr>
                      <p:cNvPr id="36871" name="Object 7">
                        <a:extLst>
                          <a:ext uri="{FF2B5EF4-FFF2-40B4-BE49-F238E27FC236}">
                            <a16:creationId xmlns:a16="http://schemas.microsoft.com/office/drawing/2014/main" id="{B19E76D4-042E-B8D7-15A4-DDF794DC5D4A}"/>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76925" y="3429000"/>
                        <a:ext cx="32670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5C9FF97-902A-A21B-27D2-8B7076C29704}"/>
              </a:ext>
            </a:extLst>
          </p:cNvPr>
          <p:cNvSpPr>
            <a:spLocks noGrp="1" noChangeArrowheads="1"/>
          </p:cNvSpPr>
          <p:nvPr>
            <p:ph type="title"/>
          </p:nvPr>
        </p:nvSpPr>
        <p:spPr/>
        <p:txBody>
          <a:bodyPr/>
          <a:lstStyle/>
          <a:p>
            <a:r>
              <a:rPr lang="fr-CH" altLang="fr-FR"/>
              <a:t>Cohomologie</a:t>
            </a:r>
          </a:p>
        </p:txBody>
      </p:sp>
      <p:sp>
        <p:nvSpPr>
          <p:cNvPr id="37891" name="Rectangle 3">
            <a:extLst>
              <a:ext uri="{FF2B5EF4-FFF2-40B4-BE49-F238E27FC236}">
                <a16:creationId xmlns:a16="http://schemas.microsoft.com/office/drawing/2014/main" id="{8A13F70F-E4D6-D80A-6EB4-4D8B4DC7BFA9}"/>
              </a:ext>
            </a:extLst>
          </p:cNvPr>
          <p:cNvSpPr>
            <a:spLocks noGrp="1" noChangeArrowheads="1"/>
          </p:cNvSpPr>
          <p:nvPr>
            <p:ph type="body" idx="1"/>
          </p:nvPr>
        </p:nvSpPr>
        <p:spPr>
          <a:noFill/>
        </p:spPr>
        <p:txBody>
          <a:bodyPr/>
          <a:lstStyle/>
          <a:p>
            <a:pPr>
              <a:lnSpc>
                <a:spcPct val="90000"/>
              </a:lnSpc>
            </a:pPr>
            <a:r>
              <a:rPr lang="fr-CH" altLang="fr-FR" sz="3200" dirty="0"/>
              <a:t>On situe notre figure</a:t>
            </a:r>
            <a:br>
              <a:rPr lang="fr-CH" altLang="fr-FR" sz="3200" dirty="0"/>
            </a:br>
            <a:r>
              <a:rPr lang="fr-CH" altLang="fr-FR" sz="3200" dirty="0"/>
              <a:t>dans une région non </a:t>
            </a:r>
            <a:br>
              <a:rPr lang="fr-CH" altLang="fr-FR" sz="3200" dirty="0"/>
            </a:br>
            <a:r>
              <a:rPr lang="fr-CH" altLang="fr-FR" sz="3200" dirty="0"/>
              <a:t>simplement connexe </a:t>
            </a:r>
            <a:br>
              <a:rPr lang="fr-CH" altLang="fr-FR" sz="3200" dirty="0"/>
            </a:br>
            <a:r>
              <a:rPr lang="fr-CH" altLang="fr-FR" sz="3200" dirty="0"/>
              <a:t>du plan.</a:t>
            </a:r>
          </a:p>
          <a:p>
            <a:pPr>
              <a:lnSpc>
                <a:spcPct val="90000"/>
              </a:lnSpc>
            </a:pPr>
            <a:endParaRPr lang="fr-CH" altLang="fr-FR" sz="3200" dirty="0"/>
          </a:p>
          <a:p>
            <a:pPr>
              <a:lnSpc>
                <a:spcPct val="90000"/>
              </a:lnSpc>
            </a:pPr>
            <a:endParaRPr lang="fr-CH" altLang="fr-FR" sz="3200" dirty="0"/>
          </a:p>
          <a:p>
            <a:pPr>
              <a:lnSpc>
                <a:spcPct val="90000"/>
              </a:lnSpc>
            </a:pPr>
            <a:r>
              <a:rPr lang="fr-CH" altLang="fr-FR" sz="3200" dirty="0"/>
              <a:t>On détermine un groupe «d’ambiguïté». </a:t>
            </a:r>
            <a:br>
              <a:rPr lang="fr-CH" altLang="fr-FR" sz="3200" dirty="0"/>
            </a:br>
            <a:r>
              <a:rPr lang="fr-CH" altLang="fr-FR" sz="3200" dirty="0"/>
              <a:t>Ici, ce sont les rapports de distances à l’observateur</a:t>
            </a:r>
          </a:p>
        </p:txBody>
      </p:sp>
      <p:graphicFrame>
        <p:nvGraphicFramePr>
          <p:cNvPr id="37897" name="Object 9">
            <a:extLst>
              <a:ext uri="{FF2B5EF4-FFF2-40B4-BE49-F238E27FC236}">
                <a16:creationId xmlns:a16="http://schemas.microsoft.com/office/drawing/2014/main" id="{D3D8C414-7AAD-4039-96E0-74ACD0F90D59}"/>
              </a:ext>
            </a:extLst>
          </p:cNvPr>
          <p:cNvGraphicFramePr>
            <a:graphicFrameLocks noChangeAspect="1"/>
          </p:cNvGraphicFramePr>
          <p:nvPr/>
        </p:nvGraphicFramePr>
        <p:xfrm>
          <a:off x="5154613" y="1711325"/>
          <a:ext cx="2570162" cy="2341563"/>
        </p:xfrm>
        <a:graphic>
          <a:graphicData uri="http://schemas.openxmlformats.org/presentationml/2006/ole">
            <mc:AlternateContent xmlns:mc="http://schemas.openxmlformats.org/markup-compatibility/2006">
              <mc:Choice xmlns:v="urn:schemas-microsoft-com:vml" Requires="v">
                <p:oleObj name="CorelPhotoPaint.Image.6" r:id="rId3" imgW="2343520" imgH="2136652" progId="CorelPhotoPaint.Image.6">
                  <p:embed/>
                </p:oleObj>
              </mc:Choice>
              <mc:Fallback>
                <p:oleObj name="CorelPhotoPaint.Image.6" r:id="rId3" imgW="2343520" imgH="2136652" progId="CorelPhotoPaint.Image.6">
                  <p:embed/>
                  <p:pic>
                    <p:nvPicPr>
                      <p:cNvPr id="37897" name="Object 9">
                        <a:extLst>
                          <a:ext uri="{FF2B5EF4-FFF2-40B4-BE49-F238E27FC236}">
                            <a16:creationId xmlns:a16="http://schemas.microsoft.com/office/drawing/2014/main" id="{D3D8C414-7AAD-4039-96E0-74ACD0F90D59}"/>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154613" y="1711325"/>
                        <a:ext cx="2570162"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9" name="Oval 11">
            <a:extLst>
              <a:ext uri="{FF2B5EF4-FFF2-40B4-BE49-F238E27FC236}">
                <a16:creationId xmlns:a16="http://schemas.microsoft.com/office/drawing/2014/main" id="{B946E1C9-00A0-B654-828F-6F6D249852E7}"/>
              </a:ext>
            </a:extLst>
          </p:cNvPr>
          <p:cNvSpPr>
            <a:spLocks noChangeArrowheads="1"/>
          </p:cNvSpPr>
          <p:nvPr/>
        </p:nvSpPr>
        <p:spPr bwMode="auto">
          <a:xfrm>
            <a:off x="6524625" y="2778125"/>
            <a:ext cx="195263" cy="15557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7900" name="Oval 12">
            <a:extLst>
              <a:ext uri="{FF2B5EF4-FFF2-40B4-BE49-F238E27FC236}">
                <a16:creationId xmlns:a16="http://schemas.microsoft.com/office/drawing/2014/main" id="{AA5A85B9-84F8-199E-E894-5D5C9EC19325}"/>
              </a:ext>
            </a:extLst>
          </p:cNvPr>
          <p:cNvSpPr>
            <a:spLocks noChangeArrowheads="1"/>
          </p:cNvSpPr>
          <p:nvPr/>
        </p:nvSpPr>
        <p:spPr bwMode="auto">
          <a:xfrm>
            <a:off x="5051425" y="1479550"/>
            <a:ext cx="3335338" cy="2749550"/>
          </a:xfrm>
          <a:prstGeom prst="ellipse">
            <a:avLst/>
          </a:prstGeom>
          <a:noFill/>
          <a:ln w="152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37901" name="Freeform 13">
            <a:extLst>
              <a:ext uri="{FF2B5EF4-FFF2-40B4-BE49-F238E27FC236}">
                <a16:creationId xmlns:a16="http://schemas.microsoft.com/office/drawing/2014/main" id="{613DA618-58A3-3C65-6808-E5B5F1F1ABAB}"/>
              </a:ext>
            </a:extLst>
          </p:cNvPr>
          <p:cNvSpPr>
            <a:spLocks/>
          </p:cNvSpPr>
          <p:nvPr/>
        </p:nvSpPr>
        <p:spPr bwMode="auto">
          <a:xfrm>
            <a:off x="4962525" y="2754313"/>
            <a:ext cx="1833563" cy="1563687"/>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7902" name="Freeform 14">
            <a:extLst>
              <a:ext uri="{FF2B5EF4-FFF2-40B4-BE49-F238E27FC236}">
                <a16:creationId xmlns:a16="http://schemas.microsoft.com/office/drawing/2014/main" id="{97534170-1549-09BD-AB6C-C5D39C5DD576}"/>
              </a:ext>
            </a:extLst>
          </p:cNvPr>
          <p:cNvSpPr>
            <a:spLocks/>
          </p:cNvSpPr>
          <p:nvPr/>
        </p:nvSpPr>
        <p:spPr bwMode="auto">
          <a:xfrm flipH="1">
            <a:off x="6672263" y="2786063"/>
            <a:ext cx="1808162" cy="1531937"/>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7903" name="Freeform 15">
            <a:extLst>
              <a:ext uri="{FF2B5EF4-FFF2-40B4-BE49-F238E27FC236}">
                <a16:creationId xmlns:a16="http://schemas.microsoft.com/office/drawing/2014/main" id="{E08CDD96-19F2-49EB-E9AE-A7E0D9DCB076}"/>
              </a:ext>
            </a:extLst>
          </p:cNvPr>
          <p:cNvSpPr>
            <a:spLocks/>
          </p:cNvSpPr>
          <p:nvPr/>
        </p:nvSpPr>
        <p:spPr bwMode="auto">
          <a:xfrm flipH="1" flipV="1">
            <a:off x="6799263" y="1403350"/>
            <a:ext cx="1681162" cy="1398588"/>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7904" name="Freeform 16">
            <a:extLst>
              <a:ext uri="{FF2B5EF4-FFF2-40B4-BE49-F238E27FC236}">
                <a16:creationId xmlns:a16="http://schemas.microsoft.com/office/drawing/2014/main" id="{8CF477CE-E896-4372-2371-D0E4ED17F18F}"/>
              </a:ext>
            </a:extLst>
          </p:cNvPr>
          <p:cNvSpPr>
            <a:spLocks/>
          </p:cNvSpPr>
          <p:nvPr/>
        </p:nvSpPr>
        <p:spPr bwMode="auto">
          <a:xfrm flipV="1">
            <a:off x="4962525" y="1401763"/>
            <a:ext cx="1681163" cy="1398587"/>
          </a:xfrm>
          <a:custGeom>
            <a:avLst/>
            <a:gdLst>
              <a:gd name="T0" fmla="*/ 0 w 869"/>
              <a:gd name="T1" fmla="*/ 0 h 723"/>
              <a:gd name="T2" fmla="*/ 0 w 869"/>
              <a:gd name="T3" fmla="*/ 723 h 723"/>
              <a:gd name="T4" fmla="*/ 869 w 869"/>
              <a:gd name="T5" fmla="*/ 723 h 723"/>
              <a:gd name="T6" fmla="*/ 512 w 869"/>
              <a:gd name="T7" fmla="*/ 631 h 723"/>
              <a:gd name="T8" fmla="*/ 211 w 869"/>
              <a:gd name="T9" fmla="*/ 430 h 723"/>
              <a:gd name="T10" fmla="*/ 0 w 869"/>
              <a:gd name="T11" fmla="*/ 0 h 723"/>
            </a:gdLst>
            <a:ahLst/>
            <a:cxnLst>
              <a:cxn ang="0">
                <a:pos x="T0" y="T1"/>
              </a:cxn>
              <a:cxn ang="0">
                <a:pos x="T2" y="T3"/>
              </a:cxn>
              <a:cxn ang="0">
                <a:pos x="T4" y="T5"/>
              </a:cxn>
              <a:cxn ang="0">
                <a:pos x="T6" y="T7"/>
              </a:cxn>
              <a:cxn ang="0">
                <a:pos x="T8" y="T9"/>
              </a:cxn>
              <a:cxn ang="0">
                <a:pos x="T10" y="T11"/>
              </a:cxn>
            </a:cxnLst>
            <a:rect l="0" t="0" r="r" b="b"/>
            <a:pathLst>
              <a:path w="869" h="723">
                <a:moveTo>
                  <a:pt x="0" y="0"/>
                </a:moveTo>
                <a:lnTo>
                  <a:pt x="0" y="723"/>
                </a:lnTo>
                <a:lnTo>
                  <a:pt x="869" y="723"/>
                </a:lnTo>
                <a:lnTo>
                  <a:pt x="512" y="631"/>
                </a:lnTo>
                <a:lnTo>
                  <a:pt x="211" y="430"/>
                </a:lnTo>
                <a:lnTo>
                  <a:pt x="0" y="0"/>
                </a:lnTo>
                <a:close/>
              </a:path>
            </a:pathLst>
          </a:cu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170EBEE-D40F-C6B3-F8B6-3C6523D65206}"/>
              </a:ext>
            </a:extLst>
          </p:cNvPr>
          <p:cNvSpPr>
            <a:spLocks noGrp="1" noChangeArrowheads="1"/>
          </p:cNvSpPr>
          <p:nvPr>
            <p:ph type="title"/>
          </p:nvPr>
        </p:nvSpPr>
        <p:spPr/>
        <p:txBody>
          <a:bodyPr/>
          <a:lstStyle/>
          <a:p>
            <a:r>
              <a:rPr lang="fr-CH" altLang="fr-FR"/>
              <a:t>Cohomologie</a:t>
            </a:r>
          </a:p>
        </p:txBody>
      </p:sp>
      <p:sp>
        <p:nvSpPr>
          <p:cNvPr id="38915" name="Rectangle 3">
            <a:extLst>
              <a:ext uri="{FF2B5EF4-FFF2-40B4-BE49-F238E27FC236}">
                <a16:creationId xmlns:a16="http://schemas.microsoft.com/office/drawing/2014/main" id="{2B4B818B-78FD-3A8D-8109-D1624885646C}"/>
              </a:ext>
            </a:extLst>
          </p:cNvPr>
          <p:cNvSpPr>
            <a:spLocks noGrp="1" noChangeArrowheads="1"/>
          </p:cNvSpPr>
          <p:nvPr>
            <p:ph type="body" idx="1"/>
          </p:nvPr>
        </p:nvSpPr>
        <p:spPr>
          <a:noFill/>
        </p:spPr>
        <p:txBody>
          <a:bodyPr/>
          <a:lstStyle/>
          <a:p>
            <a:r>
              <a:rPr lang="fr-CH" altLang="fr-FR" dirty="0"/>
              <a:t>On sélectionne des points aux environs de chacun des « recollements » à faire pour construire  la </a:t>
            </a:r>
            <a:r>
              <a:rPr lang="fr-CH" altLang="fr-FR" dirty="0" err="1"/>
              <a:t>tripoutre</a:t>
            </a:r>
            <a:r>
              <a:rPr lang="fr-CH" altLang="fr-FR" dirty="0"/>
              <a:t>.</a:t>
            </a:r>
          </a:p>
          <a:p>
            <a:endParaRPr lang="fr-CH" altLang="fr-FR" dirty="0"/>
          </a:p>
          <a:p>
            <a:r>
              <a:rPr lang="fr-CH" altLang="fr-FR" dirty="0"/>
              <a:t>On considère les rapports de distances à l’observateur… c’est là que devrait apparaître l’incohérence, s’il y a lieu!</a:t>
            </a:r>
          </a:p>
          <a:p>
            <a:endParaRPr lang="fr-CH" altLang="fr-FR" dirty="0"/>
          </a:p>
          <a:p>
            <a:endParaRPr lang="fr-CH" alt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1" name="Freeform 15">
            <a:extLst>
              <a:ext uri="{FF2B5EF4-FFF2-40B4-BE49-F238E27FC236}">
                <a16:creationId xmlns:a16="http://schemas.microsoft.com/office/drawing/2014/main" id="{74379FFB-B07A-7250-4A7B-C4053A3DCD5C}"/>
              </a:ext>
            </a:extLst>
          </p:cNvPr>
          <p:cNvSpPr>
            <a:spLocks/>
          </p:cNvSpPr>
          <p:nvPr/>
        </p:nvSpPr>
        <p:spPr bwMode="auto">
          <a:xfrm>
            <a:off x="3305175" y="3081338"/>
            <a:ext cx="971550" cy="1052512"/>
          </a:xfrm>
          <a:custGeom>
            <a:avLst/>
            <a:gdLst>
              <a:gd name="T0" fmla="*/ 0 w 612"/>
              <a:gd name="T1" fmla="*/ 0 h 663"/>
              <a:gd name="T2" fmla="*/ 228 w 612"/>
              <a:gd name="T3" fmla="*/ 663 h 663"/>
              <a:gd name="T4" fmla="*/ 459 w 612"/>
              <a:gd name="T5" fmla="*/ 600 h 663"/>
              <a:gd name="T6" fmla="*/ 612 w 612"/>
              <a:gd name="T7" fmla="*/ 513 h 663"/>
              <a:gd name="T8" fmla="*/ 564 w 612"/>
              <a:gd name="T9" fmla="*/ 216 h 663"/>
              <a:gd name="T10" fmla="*/ 0 w 612"/>
              <a:gd name="T11" fmla="*/ 0 h 663"/>
            </a:gdLst>
            <a:ahLst/>
            <a:cxnLst>
              <a:cxn ang="0">
                <a:pos x="T0" y="T1"/>
              </a:cxn>
              <a:cxn ang="0">
                <a:pos x="T2" y="T3"/>
              </a:cxn>
              <a:cxn ang="0">
                <a:pos x="T4" y="T5"/>
              </a:cxn>
              <a:cxn ang="0">
                <a:pos x="T6" y="T7"/>
              </a:cxn>
              <a:cxn ang="0">
                <a:pos x="T8" y="T9"/>
              </a:cxn>
              <a:cxn ang="0">
                <a:pos x="T10" y="T11"/>
              </a:cxn>
            </a:cxnLst>
            <a:rect l="0" t="0" r="r" b="b"/>
            <a:pathLst>
              <a:path w="612" h="663">
                <a:moveTo>
                  <a:pt x="0" y="0"/>
                </a:moveTo>
                <a:lnTo>
                  <a:pt x="228" y="663"/>
                </a:lnTo>
                <a:lnTo>
                  <a:pt x="459" y="600"/>
                </a:lnTo>
                <a:lnTo>
                  <a:pt x="612" y="513"/>
                </a:lnTo>
                <a:lnTo>
                  <a:pt x="564" y="216"/>
                </a:lnTo>
                <a:lnTo>
                  <a:pt x="0"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50" name="Freeform 14">
            <a:extLst>
              <a:ext uri="{FF2B5EF4-FFF2-40B4-BE49-F238E27FC236}">
                <a16:creationId xmlns:a16="http://schemas.microsoft.com/office/drawing/2014/main" id="{892122C0-9967-365E-4076-32A61A4FE09B}"/>
              </a:ext>
            </a:extLst>
          </p:cNvPr>
          <p:cNvSpPr>
            <a:spLocks/>
          </p:cNvSpPr>
          <p:nvPr/>
        </p:nvSpPr>
        <p:spPr bwMode="auto">
          <a:xfrm>
            <a:off x="3895725" y="4514850"/>
            <a:ext cx="2100263" cy="2190750"/>
          </a:xfrm>
          <a:custGeom>
            <a:avLst/>
            <a:gdLst>
              <a:gd name="T0" fmla="*/ 1035 w 1323"/>
              <a:gd name="T1" fmla="*/ 273 h 1380"/>
              <a:gd name="T2" fmla="*/ 1323 w 1323"/>
              <a:gd name="T3" fmla="*/ 468 h 1380"/>
              <a:gd name="T4" fmla="*/ 441 w 1323"/>
              <a:gd name="T5" fmla="*/ 1380 h 1380"/>
              <a:gd name="T6" fmla="*/ 366 w 1323"/>
              <a:gd name="T7" fmla="*/ 1188 h 1380"/>
              <a:gd name="T8" fmla="*/ 0 w 1323"/>
              <a:gd name="T9" fmla="*/ 18 h 1380"/>
              <a:gd name="T10" fmla="*/ 231 w 1323"/>
              <a:gd name="T11" fmla="*/ 0 h 1380"/>
              <a:gd name="T12" fmla="*/ 405 w 1323"/>
              <a:gd name="T13" fmla="*/ 3 h 1380"/>
              <a:gd name="T14" fmla="*/ 453 w 1323"/>
              <a:gd name="T15" fmla="*/ 24 h 1380"/>
              <a:gd name="T16" fmla="*/ 543 w 1323"/>
              <a:gd name="T17" fmla="*/ 693 h 1380"/>
              <a:gd name="T18" fmla="*/ 1035 w 1323"/>
              <a:gd name="T19" fmla="*/ 273 h 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3" h="1380">
                <a:moveTo>
                  <a:pt x="1035" y="273"/>
                </a:moveTo>
                <a:lnTo>
                  <a:pt x="1323" y="468"/>
                </a:lnTo>
                <a:lnTo>
                  <a:pt x="441" y="1380"/>
                </a:lnTo>
                <a:lnTo>
                  <a:pt x="366" y="1188"/>
                </a:lnTo>
                <a:lnTo>
                  <a:pt x="0" y="18"/>
                </a:lnTo>
                <a:lnTo>
                  <a:pt x="231" y="0"/>
                </a:lnTo>
                <a:lnTo>
                  <a:pt x="405" y="3"/>
                </a:lnTo>
                <a:lnTo>
                  <a:pt x="453" y="24"/>
                </a:lnTo>
                <a:lnTo>
                  <a:pt x="543" y="693"/>
                </a:lnTo>
                <a:lnTo>
                  <a:pt x="1035" y="273"/>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9" name="Freeform 13">
            <a:extLst>
              <a:ext uri="{FF2B5EF4-FFF2-40B4-BE49-F238E27FC236}">
                <a16:creationId xmlns:a16="http://schemas.microsoft.com/office/drawing/2014/main" id="{0C8D75AC-8A66-4F8D-D7BA-55C92D545B4C}"/>
              </a:ext>
            </a:extLst>
          </p:cNvPr>
          <p:cNvSpPr>
            <a:spLocks/>
          </p:cNvSpPr>
          <p:nvPr/>
        </p:nvSpPr>
        <p:spPr bwMode="auto">
          <a:xfrm>
            <a:off x="4652963" y="4605338"/>
            <a:ext cx="885825" cy="990600"/>
          </a:xfrm>
          <a:custGeom>
            <a:avLst/>
            <a:gdLst>
              <a:gd name="T0" fmla="*/ 246 w 558"/>
              <a:gd name="T1" fmla="*/ 0 h 624"/>
              <a:gd name="T2" fmla="*/ 558 w 558"/>
              <a:gd name="T3" fmla="*/ 216 h 624"/>
              <a:gd name="T4" fmla="*/ 327 w 558"/>
              <a:gd name="T5" fmla="*/ 417 h 624"/>
              <a:gd name="T6" fmla="*/ 66 w 558"/>
              <a:gd name="T7" fmla="*/ 624 h 624"/>
              <a:gd name="T8" fmla="*/ 0 w 558"/>
              <a:gd name="T9" fmla="*/ 162 h 624"/>
              <a:gd name="T10" fmla="*/ 246 w 558"/>
              <a:gd name="T11" fmla="*/ 0 h 624"/>
            </a:gdLst>
            <a:ahLst/>
            <a:cxnLst>
              <a:cxn ang="0">
                <a:pos x="T0" y="T1"/>
              </a:cxn>
              <a:cxn ang="0">
                <a:pos x="T2" y="T3"/>
              </a:cxn>
              <a:cxn ang="0">
                <a:pos x="T4" y="T5"/>
              </a:cxn>
              <a:cxn ang="0">
                <a:pos x="T6" y="T7"/>
              </a:cxn>
              <a:cxn ang="0">
                <a:pos x="T8" y="T9"/>
              </a:cxn>
              <a:cxn ang="0">
                <a:pos x="T10" y="T11"/>
              </a:cxn>
            </a:cxnLst>
            <a:rect l="0" t="0" r="r" b="b"/>
            <a:pathLst>
              <a:path w="558" h="624">
                <a:moveTo>
                  <a:pt x="246" y="0"/>
                </a:moveTo>
                <a:lnTo>
                  <a:pt x="558" y="216"/>
                </a:lnTo>
                <a:lnTo>
                  <a:pt x="327" y="417"/>
                </a:lnTo>
                <a:lnTo>
                  <a:pt x="66" y="624"/>
                </a:lnTo>
                <a:lnTo>
                  <a:pt x="0" y="162"/>
                </a:lnTo>
                <a:lnTo>
                  <a:pt x="246"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8" name="Freeform 12">
            <a:extLst>
              <a:ext uri="{FF2B5EF4-FFF2-40B4-BE49-F238E27FC236}">
                <a16:creationId xmlns:a16="http://schemas.microsoft.com/office/drawing/2014/main" id="{A2D71FB5-010D-7829-157A-0EB8E9DA9914}"/>
              </a:ext>
            </a:extLst>
          </p:cNvPr>
          <p:cNvSpPr>
            <a:spLocks/>
          </p:cNvSpPr>
          <p:nvPr/>
        </p:nvSpPr>
        <p:spPr bwMode="auto">
          <a:xfrm>
            <a:off x="6000750" y="3024188"/>
            <a:ext cx="1995488" cy="1962150"/>
          </a:xfrm>
          <a:custGeom>
            <a:avLst/>
            <a:gdLst>
              <a:gd name="T0" fmla="*/ 1257 w 1257"/>
              <a:gd name="T1" fmla="*/ 0 h 1236"/>
              <a:gd name="T2" fmla="*/ 1068 w 1257"/>
              <a:gd name="T3" fmla="*/ 435 h 1236"/>
              <a:gd name="T4" fmla="*/ 261 w 1257"/>
              <a:gd name="T5" fmla="*/ 1236 h 1236"/>
              <a:gd name="T6" fmla="*/ 0 w 1257"/>
              <a:gd name="T7" fmla="*/ 993 h 1236"/>
              <a:gd name="T8" fmla="*/ 1257 w 1257"/>
              <a:gd name="T9" fmla="*/ 0 h 1236"/>
            </a:gdLst>
            <a:ahLst/>
            <a:cxnLst>
              <a:cxn ang="0">
                <a:pos x="T0" y="T1"/>
              </a:cxn>
              <a:cxn ang="0">
                <a:pos x="T2" y="T3"/>
              </a:cxn>
              <a:cxn ang="0">
                <a:pos x="T4" y="T5"/>
              </a:cxn>
              <a:cxn ang="0">
                <a:pos x="T6" y="T7"/>
              </a:cxn>
              <a:cxn ang="0">
                <a:pos x="T8" y="T9"/>
              </a:cxn>
            </a:cxnLst>
            <a:rect l="0" t="0" r="r" b="b"/>
            <a:pathLst>
              <a:path w="1257" h="1236">
                <a:moveTo>
                  <a:pt x="1257" y="0"/>
                </a:moveTo>
                <a:lnTo>
                  <a:pt x="1068" y="435"/>
                </a:lnTo>
                <a:lnTo>
                  <a:pt x="261" y="1236"/>
                </a:lnTo>
                <a:lnTo>
                  <a:pt x="0" y="993"/>
                </a:lnTo>
                <a:lnTo>
                  <a:pt x="1257" y="0"/>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7" name="Freeform 11">
            <a:extLst>
              <a:ext uri="{FF2B5EF4-FFF2-40B4-BE49-F238E27FC236}">
                <a16:creationId xmlns:a16="http://schemas.microsoft.com/office/drawing/2014/main" id="{489FC696-C4CF-DE9F-4EE1-8846855A66C5}"/>
              </a:ext>
            </a:extLst>
          </p:cNvPr>
          <p:cNvSpPr>
            <a:spLocks/>
          </p:cNvSpPr>
          <p:nvPr/>
        </p:nvSpPr>
        <p:spPr bwMode="auto">
          <a:xfrm>
            <a:off x="5619750" y="2547938"/>
            <a:ext cx="2371725" cy="2062162"/>
          </a:xfrm>
          <a:custGeom>
            <a:avLst/>
            <a:gdLst>
              <a:gd name="T0" fmla="*/ 0 w 1494"/>
              <a:gd name="T1" fmla="*/ 333 h 1299"/>
              <a:gd name="T2" fmla="*/ 141 w 1494"/>
              <a:gd name="T3" fmla="*/ 0 h 1299"/>
              <a:gd name="T4" fmla="*/ 1494 w 1494"/>
              <a:gd name="T5" fmla="*/ 297 h 1299"/>
              <a:gd name="T6" fmla="*/ 234 w 1494"/>
              <a:gd name="T7" fmla="*/ 1299 h 1299"/>
              <a:gd name="T8" fmla="*/ 141 w 1494"/>
              <a:gd name="T9" fmla="*/ 1194 h 1299"/>
              <a:gd name="T10" fmla="*/ 48 w 1494"/>
              <a:gd name="T11" fmla="*/ 1062 h 1299"/>
              <a:gd name="T12" fmla="*/ 30 w 1494"/>
              <a:gd name="T13" fmla="*/ 1017 h 1299"/>
              <a:gd name="T14" fmla="*/ 30 w 1494"/>
              <a:gd name="T15" fmla="*/ 966 h 1299"/>
              <a:gd name="T16" fmla="*/ 321 w 1494"/>
              <a:gd name="T17" fmla="*/ 798 h 1299"/>
              <a:gd name="T18" fmla="*/ 699 w 1494"/>
              <a:gd name="T19" fmla="*/ 549 h 1299"/>
              <a:gd name="T20" fmla="*/ 0 w 1494"/>
              <a:gd name="T21" fmla="*/ 333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4" h="1299">
                <a:moveTo>
                  <a:pt x="0" y="333"/>
                </a:moveTo>
                <a:lnTo>
                  <a:pt x="141" y="0"/>
                </a:lnTo>
                <a:lnTo>
                  <a:pt x="1494" y="297"/>
                </a:lnTo>
                <a:lnTo>
                  <a:pt x="234" y="1299"/>
                </a:lnTo>
                <a:lnTo>
                  <a:pt x="141" y="1194"/>
                </a:lnTo>
                <a:lnTo>
                  <a:pt x="48" y="1062"/>
                </a:lnTo>
                <a:lnTo>
                  <a:pt x="30" y="1017"/>
                </a:lnTo>
                <a:lnTo>
                  <a:pt x="30" y="966"/>
                </a:lnTo>
                <a:lnTo>
                  <a:pt x="321" y="798"/>
                </a:lnTo>
                <a:lnTo>
                  <a:pt x="699" y="549"/>
                </a:lnTo>
                <a:lnTo>
                  <a:pt x="0" y="333"/>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5" name="Freeform 9">
            <a:extLst>
              <a:ext uri="{FF2B5EF4-FFF2-40B4-BE49-F238E27FC236}">
                <a16:creationId xmlns:a16="http://schemas.microsoft.com/office/drawing/2014/main" id="{3C1E0B6E-1EBD-A698-C2C9-EE9B42C0EB50}"/>
              </a:ext>
            </a:extLst>
          </p:cNvPr>
          <p:cNvSpPr>
            <a:spLocks/>
          </p:cNvSpPr>
          <p:nvPr/>
        </p:nvSpPr>
        <p:spPr bwMode="auto">
          <a:xfrm>
            <a:off x="2219325" y="2095500"/>
            <a:ext cx="2967038" cy="938213"/>
          </a:xfrm>
          <a:custGeom>
            <a:avLst/>
            <a:gdLst>
              <a:gd name="T0" fmla="*/ 0 w 1869"/>
              <a:gd name="T1" fmla="*/ 105 h 591"/>
              <a:gd name="T2" fmla="*/ 1704 w 1869"/>
              <a:gd name="T3" fmla="*/ 591 h 591"/>
              <a:gd name="T4" fmla="*/ 1869 w 1869"/>
              <a:gd name="T5" fmla="*/ 231 h 591"/>
              <a:gd name="T6" fmla="*/ 585 w 1869"/>
              <a:gd name="T7" fmla="*/ 0 h 591"/>
              <a:gd name="T8" fmla="*/ 0 w 1869"/>
              <a:gd name="T9" fmla="*/ 105 h 591"/>
            </a:gdLst>
            <a:ahLst/>
            <a:cxnLst>
              <a:cxn ang="0">
                <a:pos x="T0" y="T1"/>
              </a:cxn>
              <a:cxn ang="0">
                <a:pos x="T2" y="T3"/>
              </a:cxn>
              <a:cxn ang="0">
                <a:pos x="T4" y="T5"/>
              </a:cxn>
              <a:cxn ang="0">
                <a:pos x="T6" y="T7"/>
              </a:cxn>
              <a:cxn ang="0">
                <a:pos x="T8" y="T9"/>
              </a:cxn>
            </a:cxnLst>
            <a:rect l="0" t="0" r="r" b="b"/>
            <a:pathLst>
              <a:path w="1869" h="591">
                <a:moveTo>
                  <a:pt x="0" y="105"/>
                </a:moveTo>
                <a:lnTo>
                  <a:pt x="1704" y="591"/>
                </a:lnTo>
                <a:lnTo>
                  <a:pt x="1869" y="231"/>
                </a:lnTo>
                <a:lnTo>
                  <a:pt x="585" y="0"/>
                </a:lnTo>
                <a:lnTo>
                  <a:pt x="0" y="105"/>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4" name="Freeform 8">
            <a:extLst>
              <a:ext uri="{FF2B5EF4-FFF2-40B4-BE49-F238E27FC236}">
                <a16:creationId xmlns:a16="http://schemas.microsoft.com/office/drawing/2014/main" id="{CB73B4E9-774D-8CF1-0438-89312C825AA6}"/>
              </a:ext>
            </a:extLst>
          </p:cNvPr>
          <p:cNvSpPr>
            <a:spLocks/>
          </p:cNvSpPr>
          <p:nvPr/>
        </p:nvSpPr>
        <p:spPr bwMode="auto">
          <a:xfrm>
            <a:off x="3305175" y="4543425"/>
            <a:ext cx="1281113" cy="2200275"/>
          </a:xfrm>
          <a:custGeom>
            <a:avLst/>
            <a:gdLst>
              <a:gd name="T0" fmla="*/ 0 w 807"/>
              <a:gd name="T1" fmla="*/ 42 h 1386"/>
              <a:gd name="T2" fmla="*/ 381 w 807"/>
              <a:gd name="T3" fmla="*/ 0 h 1386"/>
              <a:gd name="T4" fmla="*/ 384 w 807"/>
              <a:gd name="T5" fmla="*/ 39 h 1386"/>
              <a:gd name="T6" fmla="*/ 807 w 807"/>
              <a:gd name="T7" fmla="*/ 1386 h 1386"/>
              <a:gd name="T8" fmla="*/ 453 w 807"/>
              <a:gd name="T9" fmla="*/ 1071 h 1386"/>
              <a:gd name="T10" fmla="*/ 0 w 807"/>
              <a:gd name="T11" fmla="*/ 42 h 1386"/>
            </a:gdLst>
            <a:ahLst/>
            <a:cxnLst>
              <a:cxn ang="0">
                <a:pos x="T0" y="T1"/>
              </a:cxn>
              <a:cxn ang="0">
                <a:pos x="T2" y="T3"/>
              </a:cxn>
              <a:cxn ang="0">
                <a:pos x="T4" y="T5"/>
              </a:cxn>
              <a:cxn ang="0">
                <a:pos x="T6" y="T7"/>
              </a:cxn>
              <a:cxn ang="0">
                <a:pos x="T8" y="T9"/>
              </a:cxn>
              <a:cxn ang="0">
                <a:pos x="T10" y="T11"/>
              </a:cxn>
            </a:cxnLst>
            <a:rect l="0" t="0" r="r" b="b"/>
            <a:pathLst>
              <a:path w="807" h="1386">
                <a:moveTo>
                  <a:pt x="0" y="42"/>
                </a:moveTo>
                <a:lnTo>
                  <a:pt x="381" y="0"/>
                </a:lnTo>
                <a:lnTo>
                  <a:pt x="384" y="39"/>
                </a:lnTo>
                <a:lnTo>
                  <a:pt x="807" y="1386"/>
                </a:lnTo>
                <a:lnTo>
                  <a:pt x="453" y="1071"/>
                </a:lnTo>
                <a:lnTo>
                  <a:pt x="0" y="42"/>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3" name="Freeform 7">
            <a:extLst>
              <a:ext uri="{FF2B5EF4-FFF2-40B4-BE49-F238E27FC236}">
                <a16:creationId xmlns:a16="http://schemas.microsoft.com/office/drawing/2014/main" id="{BEF18611-E6A4-B189-C473-7AFDAA339C6B}"/>
              </a:ext>
            </a:extLst>
          </p:cNvPr>
          <p:cNvSpPr>
            <a:spLocks/>
          </p:cNvSpPr>
          <p:nvPr/>
        </p:nvSpPr>
        <p:spPr bwMode="auto">
          <a:xfrm>
            <a:off x="5495925" y="3076575"/>
            <a:ext cx="1228725" cy="804863"/>
          </a:xfrm>
          <a:custGeom>
            <a:avLst/>
            <a:gdLst>
              <a:gd name="T0" fmla="*/ 84 w 774"/>
              <a:gd name="T1" fmla="*/ 0 h 507"/>
              <a:gd name="T2" fmla="*/ 30 w 774"/>
              <a:gd name="T3" fmla="*/ 120 h 507"/>
              <a:gd name="T4" fmla="*/ 0 w 774"/>
              <a:gd name="T5" fmla="*/ 336 h 507"/>
              <a:gd name="T6" fmla="*/ 6 w 774"/>
              <a:gd name="T7" fmla="*/ 369 h 507"/>
              <a:gd name="T8" fmla="*/ 324 w 774"/>
              <a:gd name="T9" fmla="*/ 507 h 507"/>
              <a:gd name="T10" fmla="*/ 774 w 774"/>
              <a:gd name="T11" fmla="*/ 225 h 507"/>
              <a:gd name="T12" fmla="*/ 84 w 774"/>
              <a:gd name="T13" fmla="*/ 0 h 507"/>
            </a:gdLst>
            <a:ahLst/>
            <a:cxnLst>
              <a:cxn ang="0">
                <a:pos x="T0" y="T1"/>
              </a:cxn>
              <a:cxn ang="0">
                <a:pos x="T2" y="T3"/>
              </a:cxn>
              <a:cxn ang="0">
                <a:pos x="T4" y="T5"/>
              </a:cxn>
              <a:cxn ang="0">
                <a:pos x="T6" y="T7"/>
              </a:cxn>
              <a:cxn ang="0">
                <a:pos x="T8" y="T9"/>
              </a:cxn>
              <a:cxn ang="0">
                <a:pos x="T10" y="T11"/>
              </a:cxn>
              <a:cxn ang="0">
                <a:pos x="T12" y="T13"/>
              </a:cxn>
            </a:cxnLst>
            <a:rect l="0" t="0" r="r" b="b"/>
            <a:pathLst>
              <a:path w="774" h="507">
                <a:moveTo>
                  <a:pt x="84" y="0"/>
                </a:moveTo>
                <a:lnTo>
                  <a:pt x="30" y="120"/>
                </a:lnTo>
                <a:lnTo>
                  <a:pt x="0" y="336"/>
                </a:lnTo>
                <a:lnTo>
                  <a:pt x="6" y="369"/>
                </a:lnTo>
                <a:lnTo>
                  <a:pt x="324" y="507"/>
                </a:lnTo>
                <a:lnTo>
                  <a:pt x="774" y="225"/>
                </a:lnTo>
                <a:lnTo>
                  <a:pt x="84" y="0"/>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2" name="Freeform 6">
            <a:extLst>
              <a:ext uri="{FF2B5EF4-FFF2-40B4-BE49-F238E27FC236}">
                <a16:creationId xmlns:a16="http://schemas.microsoft.com/office/drawing/2014/main" id="{68EFA044-63BC-4D74-4182-B96E8F20CD19}"/>
              </a:ext>
            </a:extLst>
          </p:cNvPr>
          <p:cNvSpPr>
            <a:spLocks/>
          </p:cNvSpPr>
          <p:nvPr/>
        </p:nvSpPr>
        <p:spPr bwMode="auto">
          <a:xfrm>
            <a:off x="3105150" y="2524125"/>
            <a:ext cx="1819275" cy="1047750"/>
          </a:xfrm>
          <a:custGeom>
            <a:avLst/>
            <a:gdLst>
              <a:gd name="T0" fmla="*/ 15 w 1146"/>
              <a:gd name="T1" fmla="*/ 0 h 660"/>
              <a:gd name="T2" fmla="*/ 1146 w 1146"/>
              <a:gd name="T3" fmla="*/ 324 h 660"/>
              <a:gd name="T4" fmla="*/ 1038 w 1146"/>
              <a:gd name="T5" fmla="*/ 528 h 660"/>
              <a:gd name="T6" fmla="*/ 966 w 1146"/>
              <a:gd name="T7" fmla="*/ 639 h 660"/>
              <a:gd name="T8" fmla="*/ 933 w 1146"/>
              <a:gd name="T9" fmla="*/ 660 h 660"/>
              <a:gd name="T10" fmla="*/ 597 w 1146"/>
              <a:gd name="T11" fmla="*/ 531 h 660"/>
              <a:gd name="T12" fmla="*/ 123 w 1146"/>
              <a:gd name="T13" fmla="*/ 351 h 660"/>
              <a:gd name="T14" fmla="*/ 84 w 1146"/>
              <a:gd name="T15" fmla="*/ 240 h 660"/>
              <a:gd name="T16" fmla="*/ 0 w 1146"/>
              <a:gd name="T17" fmla="*/ 12 h 660"/>
              <a:gd name="T18" fmla="*/ 15 w 1146"/>
              <a:gd name="T1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6" h="660">
                <a:moveTo>
                  <a:pt x="15" y="0"/>
                </a:moveTo>
                <a:lnTo>
                  <a:pt x="1146" y="324"/>
                </a:lnTo>
                <a:lnTo>
                  <a:pt x="1038" y="528"/>
                </a:lnTo>
                <a:lnTo>
                  <a:pt x="966" y="639"/>
                </a:lnTo>
                <a:lnTo>
                  <a:pt x="933" y="660"/>
                </a:lnTo>
                <a:lnTo>
                  <a:pt x="597" y="531"/>
                </a:lnTo>
                <a:lnTo>
                  <a:pt x="123" y="351"/>
                </a:lnTo>
                <a:lnTo>
                  <a:pt x="84" y="240"/>
                </a:lnTo>
                <a:lnTo>
                  <a:pt x="0" y="12"/>
                </a:lnTo>
                <a:lnTo>
                  <a:pt x="15" y="0"/>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41" name="Freeform 5">
            <a:extLst>
              <a:ext uri="{FF2B5EF4-FFF2-40B4-BE49-F238E27FC236}">
                <a16:creationId xmlns:a16="http://schemas.microsoft.com/office/drawing/2014/main" id="{D2B96EFE-0C8E-F68E-4F23-B0EB1B6D0008}"/>
              </a:ext>
            </a:extLst>
          </p:cNvPr>
          <p:cNvSpPr>
            <a:spLocks/>
          </p:cNvSpPr>
          <p:nvPr/>
        </p:nvSpPr>
        <p:spPr bwMode="auto">
          <a:xfrm>
            <a:off x="2209800" y="2271713"/>
            <a:ext cx="1452563" cy="1966912"/>
          </a:xfrm>
          <a:custGeom>
            <a:avLst/>
            <a:gdLst>
              <a:gd name="T0" fmla="*/ 0 w 915"/>
              <a:gd name="T1" fmla="*/ 0 h 1239"/>
              <a:gd name="T2" fmla="*/ 570 w 915"/>
              <a:gd name="T3" fmla="*/ 156 h 1239"/>
              <a:gd name="T4" fmla="*/ 915 w 915"/>
              <a:gd name="T5" fmla="*/ 1161 h 1239"/>
              <a:gd name="T6" fmla="*/ 879 w 915"/>
              <a:gd name="T7" fmla="*/ 1179 h 1239"/>
              <a:gd name="T8" fmla="*/ 723 w 915"/>
              <a:gd name="T9" fmla="*/ 1221 h 1239"/>
              <a:gd name="T10" fmla="*/ 579 w 915"/>
              <a:gd name="T11" fmla="*/ 1239 h 1239"/>
              <a:gd name="T12" fmla="*/ 567 w 915"/>
              <a:gd name="T13" fmla="*/ 1218 h 1239"/>
              <a:gd name="T14" fmla="*/ 0 w 915"/>
              <a:gd name="T15" fmla="*/ 0 h 12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5" h="1239">
                <a:moveTo>
                  <a:pt x="0" y="0"/>
                </a:moveTo>
                <a:lnTo>
                  <a:pt x="570" y="156"/>
                </a:lnTo>
                <a:lnTo>
                  <a:pt x="915" y="1161"/>
                </a:lnTo>
                <a:lnTo>
                  <a:pt x="879" y="1179"/>
                </a:lnTo>
                <a:lnTo>
                  <a:pt x="723" y="1221"/>
                </a:lnTo>
                <a:lnTo>
                  <a:pt x="579" y="1239"/>
                </a:lnTo>
                <a:lnTo>
                  <a:pt x="567" y="1218"/>
                </a:lnTo>
                <a:lnTo>
                  <a:pt x="0" y="0"/>
                </a:lnTo>
                <a:close/>
              </a:path>
            </a:pathLst>
          </a:custGeom>
          <a:solidFill>
            <a:srgbClr val="0000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39938" name="Rectangle 2">
            <a:extLst>
              <a:ext uri="{FF2B5EF4-FFF2-40B4-BE49-F238E27FC236}">
                <a16:creationId xmlns:a16="http://schemas.microsoft.com/office/drawing/2014/main" id="{EA0A170C-22D0-9D88-60CE-92D71875DB6E}"/>
              </a:ext>
            </a:extLst>
          </p:cNvPr>
          <p:cNvSpPr>
            <a:spLocks noGrp="1" noChangeArrowheads="1"/>
          </p:cNvSpPr>
          <p:nvPr>
            <p:ph type="title"/>
          </p:nvPr>
        </p:nvSpPr>
        <p:spPr/>
        <p:txBody>
          <a:bodyPr/>
          <a:lstStyle/>
          <a:p>
            <a:r>
              <a:rPr lang="fr-CH" altLang="fr-FR"/>
              <a:t>Cohomologie</a:t>
            </a:r>
          </a:p>
        </p:txBody>
      </p:sp>
      <p:sp>
        <p:nvSpPr>
          <p:cNvPr id="39939" name="Rectangle 3">
            <a:extLst>
              <a:ext uri="{FF2B5EF4-FFF2-40B4-BE49-F238E27FC236}">
                <a16:creationId xmlns:a16="http://schemas.microsoft.com/office/drawing/2014/main" id="{D5BFBADA-73D9-D14E-DDDF-EA48971FF014}"/>
              </a:ext>
            </a:extLst>
          </p:cNvPr>
          <p:cNvSpPr>
            <a:spLocks noGrp="1" noChangeArrowheads="1"/>
          </p:cNvSpPr>
          <p:nvPr>
            <p:ph type="body" idx="1"/>
          </p:nvPr>
        </p:nvSpPr>
        <p:spPr>
          <a:noFill/>
        </p:spPr>
        <p:txBody>
          <a:bodyPr/>
          <a:lstStyle/>
          <a:p>
            <a:endParaRPr lang="fr-CH" altLang="fr-FR"/>
          </a:p>
          <a:p>
            <a:endParaRPr lang="fr-CH" altLang="fr-FR"/>
          </a:p>
        </p:txBody>
      </p:sp>
      <p:graphicFrame>
        <p:nvGraphicFramePr>
          <p:cNvPr id="39940" name="Object 4">
            <a:extLst>
              <a:ext uri="{FF2B5EF4-FFF2-40B4-BE49-F238E27FC236}">
                <a16:creationId xmlns:a16="http://schemas.microsoft.com/office/drawing/2014/main" id="{D3EC0A53-C3F1-0257-AB33-B00E6EB81EB4}"/>
              </a:ext>
            </a:extLst>
          </p:cNvPr>
          <p:cNvGraphicFramePr>
            <a:graphicFrameLocks noChangeAspect="1"/>
          </p:cNvGraphicFramePr>
          <p:nvPr/>
        </p:nvGraphicFramePr>
        <p:xfrm>
          <a:off x="1727200" y="1606550"/>
          <a:ext cx="6792913" cy="5251450"/>
        </p:xfrm>
        <a:graphic>
          <a:graphicData uri="http://schemas.openxmlformats.org/presentationml/2006/ole">
            <mc:AlternateContent xmlns:mc="http://schemas.openxmlformats.org/markup-compatibility/2006">
              <mc:Choice xmlns:v="urn:schemas-microsoft-com:vml" Requires="v">
                <p:oleObj name="CorelPhotoPaint.Image.6" r:id="rId3" imgW="3020446" imgH="3169792" progId="CorelPhotoPaint.Image.6">
                  <p:embed/>
                </p:oleObj>
              </mc:Choice>
              <mc:Fallback>
                <p:oleObj name="CorelPhotoPaint.Image.6" r:id="rId3" imgW="3020446" imgH="3169792" progId="CorelPhotoPaint.Image.6">
                  <p:embed/>
                  <p:pic>
                    <p:nvPicPr>
                      <p:cNvPr id="39940" name="Object 4">
                        <a:extLst>
                          <a:ext uri="{FF2B5EF4-FFF2-40B4-BE49-F238E27FC236}">
                            <a16:creationId xmlns:a16="http://schemas.microsoft.com/office/drawing/2014/main" id="{D3EC0A53-C3F1-0257-AB33-B00E6EB81EB4}"/>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27200" y="1606550"/>
                        <a:ext cx="6792913" cy="525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ZoneTexte 4">
            <a:extLst>
              <a:ext uri="{FF2B5EF4-FFF2-40B4-BE49-F238E27FC236}">
                <a16:creationId xmlns:a16="http://schemas.microsoft.com/office/drawing/2014/main" id="{D3976F91-593C-5186-4A56-DE9A649A03A8}"/>
              </a:ext>
            </a:extLst>
          </p:cNvPr>
          <p:cNvSpPr txBox="1"/>
          <p:nvPr/>
        </p:nvSpPr>
        <p:spPr>
          <a:xfrm>
            <a:off x="179718" y="6412689"/>
            <a:ext cx="6297282" cy="461665"/>
          </a:xfrm>
          <a:prstGeom prst="rect">
            <a:avLst/>
          </a:prstGeom>
          <a:noFill/>
        </p:spPr>
        <p:txBody>
          <a:bodyPr wrap="square">
            <a:spAutoFit/>
          </a:bodyPr>
          <a:lstStyle/>
          <a:p>
            <a:r>
              <a:rPr lang="fr-CA" dirty="0">
                <a:solidFill>
                  <a:srgbClr val="FFFF00"/>
                </a:solidFill>
              </a:rPr>
              <a:t>https://www.youtube.com/watch?v=PIuJtnq1Wfo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C8C0E28-F50D-6B62-169F-C82C29E656E7}"/>
              </a:ext>
            </a:extLst>
          </p:cNvPr>
          <p:cNvSpPr>
            <a:spLocks noGrp="1" noChangeArrowheads="1"/>
          </p:cNvSpPr>
          <p:nvPr>
            <p:ph type="title"/>
          </p:nvPr>
        </p:nvSpPr>
        <p:spPr/>
        <p:txBody>
          <a:bodyPr/>
          <a:lstStyle/>
          <a:p>
            <a:r>
              <a:rPr lang="fr-CH" altLang="fr-FR"/>
              <a:t>Cohomologie</a:t>
            </a:r>
          </a:p>
        </p:txBody>
      </p:sp>
      <p:sp>
        <p:nvSpPr>
          <p:cNvPr id="40963" name="Rectangle 3">
            <a:extLst>
              <a:ext uri="{FF2B5EF4-FFF2-40B4-BE49-F238E27FC236}">
                <a16:creationId xmlns:a16="http://schemas.microsoft.com/office/drawing/2014/main" id="{55EF5764-D7A1-E0C7-8D27-E7A6DD312BF4}"/>
              </a:ext>
            </a:extLst>
          </p:cNvPr>
          <p:cNvSpPr>
            <a:spLocks noGrp="1" noChangeArrowheads="1"/>
          </p:cNvSpPr>
          <p:nvPr>
            <p:ph type="body" idx="1"/>
          </p:nvPr>
        </p:nvSpPr>
        <p:spPr>
          <a:noFill/>
        </p:spPr>
        <p:txBody>
          <a:bodyPr/>
          <a:lstStyle/>
          <a:p>
            <a:r>
              <a:rPr lang="fr-CH" altLang="fr-FR"/>
              <a:t>On note </a:t>
            </a:r>
            <a:r>
              <a:rPr lang="fr-CH" altLang="fr-FR" i="1"/>
              <a:t>d</a:t>
            </a:r>
            <a:r>
              <a:rPr lang="fr-CH" altLang="fr-FR" i="1" baseline="-25000"/>
              <a:t>ij</a:t>
            </a:r>
            <a:r>
              <a:rPr lang="fr-CH" altLang="fr-FR"/>
              <a:t> la distance du point </a:t>
            </a:r>
            <a:r>
              <a:rPr lang="fr-CH" altLang="fr-FR" i="1"/>
              <a:t>A</a:t>
            </a:r>
            <a:r>
              <a:rPr lang="fr-CH" altLang="fr-FR" i="1" baseline="-25000"/>
              <a:t>ij</a:t>
            </a:r>
            <a:r>
              <a:rPr lang="fr-CH" altLang="fr-FR"/>
              <a:t> à l’œil.</a:t>
            </a:r>
          </a:p>
          <a:p>
            <a:r>
              <a:rPr lang="fr-CH" altLang="fr-FR"/>
              <a:t>On veut donc </a:t>
            </a:r>
            <a:r>
              <a:rPr lang="fr-CH" altLang="fr-FR" i="1"/>
              <a:t>d</a:t>
            </a:r>
            <a:r>
              <a:rPr lang="fr-CH" altLang="fr-FR" i="1" baseline="-25000"/>
              <a:t>ij </a:t>
            </a:r>
            <a:r>
              <a:rPr lang="fr-CH" altLang="fr-FR"/>
              <a:t>= </a:t>
            </a:r>
            <a:r>
              <a:rPr lang="fr-CH" altLang="fr-FR" i="1"/>
              <a:t>d</a:t>
            </a:r>
            <a:r>
              <a:rPr lang="fr-CH" altLang="fr-FR" i="1" baseline="-25000"/>
              <a:t>ji</a:t>
            </a:r>
            <a:r>
              <a:rPr lang="fr-CH" altLang="fr-FR"/>
              <a:t> pour tous </a:t>
            </a:r>
            <a:r>
              <a:rPr lang="fr-CH" altLang="fr-FR" i="1"/>
              <a:t>i</a:t>
            </a:r>
            <a:r>
              <a:rPr lang="fr-CH" altLang="fr-FR"/>
              <a:t>, </a:t>
            </a:r>
            <a:r>
              <a:rPr lang="fr-CH" altLang="fr-FR" i="1"/>
              <a:t>j</a:t>
            </a:r>
            <a:r>
              <a:rPr lang="fr-CH" altLang="fr-FR"/>
              <a:t>.</a:t>
            </a:r>
          </a:p>
          <a:p>
            <a:r>
              <a:rPr lang="fr-CH" altLang="fr-FR"/>
              <a:t>On considère les classes d’équivalence de distances   </a:t>
            </a:r>
            <a:r>
              <a:rPr lang="fr-CH" altLang="fr-FR" i="1"/>
              <a:t>r</a:t>
            </a:r>
            <a:r>
              <a:rPr lang="fr-CH" altLang="fr-FR" i="1" baseline="-25000"/>
              <a:t>ij  </a:t>
            </a:r>
            <a:r>
              <a:rPr lang="fr-CH" altLang="fr-FR"/>
              <a:t>=  </a:t>
            </a:r>
            <a:r>
              <a:rPr lang="fr-CH" altLang="fr-FR" i="1"/>
              <a:t>d</a:t>
            </a:r>
            <a:r>
              <a:rPr lang="fr-CH" altLang="fr-FR" i="1" baseline="-25000"/>
              <a:t>ij  </a:t>
            </a:r>
            <a:r>
              <a:rPr lang="fr-CH" altLang="fr-FR"/>
              <a:t>/ </a:t>
            </a:r>
            <a:r>
              <a:rPr lang="fr-CH" altLang="fr-FR" i="1"/>
              <a:t>d</a:t>
            </a:r>
            <a:r>
              <a:rPr lang="fr-CH" altLang="fr-FR" i="1" baseline="-25000"/>
              <a:t>ji </a:t>
            </a:r>
            <a:r>
              <a:rPr lang="fr-CH" altLang="fr-FR" i="1"/>
              <a:t>.</a:t>
            </a:r>
          </a:p>
          <a:p>
            <a:r>
              <a:rPr lang="fr-CH" altLang="fr-FR"/>
              <a:t>Un triplet ( </a:t>
            </a:r>
            <a:r>
              <a:rPr lang="fr-CH" altLang="fr-FR" i="1"/>
              <a:t>r</a:t>
            </a:r>
            <a:r>
              <a:rPr lang="fr-CH" altLang="fr-FR" baseline="-25000"/>
              <a:t>12 </a:t>
            </a:r>
            <a:r>
              <a:rPr lang="fr-CH" altLang="fr-FR"/>
              <a:t>, </a:t>
            </a:r>
            <a:r>
              <a:rPr lang="fr-CH" altLang="fr-FR" i="1"/>
              <a:t>r</a:t>
            </a:r>
            <a:r>
              <a:rPr lang="fr-CH" altLang="fr-FR" baseline="-25000"/>
              <a:t>23 </a:t>
            </a:r>
            <a:r>
              <a:rPr lang="fr-CH" altLang="fr-FR"/>
              <a:t>, </a:t>
            </a:r>
            <a:r>
              <a:rPr lang="fr-CH" altLang="fr-FR" i="1"/>
              <a:t>r</a:t>
            </a:r>
            <a:r>
              <a:rPr lang="fr-CH" altLang="fr-FR" baseline="-25000"/>
              <a:t>31 </a:t>
            </a:r>
            <a:r>
              <a:rPr lang="fr-CH" altLang="fr-FR"/>
              <a:t>) est relié à ce qu’on appelle un </a:t>
            </a:r>
            <a:r>
              <a:rPr lang="fr-CH" altLang="fr-FR" i="1">
                <a:solidFill>
                  <a:schemeClr val="folHlink"/>
                </a:solidFill>
              </a:rPr>
              <a:t>cocycle</a:t>
            </a:r>
            <a:r>
              <a:rPr lang="fr-CH" altLang="fr-F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5818EB34-26A3-D369-3D00-6F4AD2921331}"/>
              </a:ext>
            </a:extLst>
          </p:cNvPr>
          <p:cNvSpPr>
            <a:spLocks noGrp="1" noChangeArrowheads="1"/>
          </p:cNvSpPr>
          <p:nvPr>
            <p:ph type="title"/>
          </p:nvPr>
        </p:nvSpPr>
        <p:spPr/>
        <p:txBody>
          <a:bodyPr/>
          <a:lstStyle/>
          <a:p>
            <a:r>
              <a:rPr lang="fr-CH" altLang="fr-FR"/>
              <a:t>Plan de la présentation</a:t>
            </a:r>
          </a:p>
        </p:txBody>
      </p:sp>
      <p:sp>
        <p:nvSpPr>
          <p:cNvPr id="8197" name="Rectangle 5">
            <a:extLst>
              <a:ext uri="{FF2B5EF4-FFF2-40B4-BE49-F238E27FC236}">
                <a16:creationId xmlns:a16="http://schemas.microsoft.com/office/drawing/2014/main" id="{5F0F43A3-0B88-9ACA-8A3F-7C79EAA6078E}"/>
              </a:ext>
            </a:extLst>
          </p:cNvPr>
          <p:cNvSpPr>
            <a:spLocks noGrp="1" noChangeArrowheads="1"/>
          </p:cNvSpPr>
          <p:nvPr>
            <p:ph type="body" idx="1"/>
          </p:nvPr>
        </p:nvSpPr>
        <p:spPr/>
        <p:txBody>
          <a:bodyPr/>
          <a:lstStyle/>
          <a:p>
            <a:r>
              <a:rPr lang="fr-CH" altLang="fr-FR" sz="3200" dirty="0"/>
              <a:t>Classification des illusions</a:t>
            </a:r>
          </a:p>
          <a:p>
            <a:pPr lvl="1"/>
            <a:r>
              <a:rPr lang="fr-CH" altLang="fr-FR" sz="2800" dirty="0"/>
              <a:t>illusions géométriques, mouvements, contrastes</a:t>
            </a:r>
          </a:p>
          <a:p>
            <a:pPr lvl="1"/>
            <a:r>
              <a:rPr lang="fr-CH" altLang="fr-FR" sz="2800" dirty="0"/>
              <a:t>illusions artistiques (interprétation cognitive)</a:t>
            </a:r>
          </a:p>
          <a:p>
            <a:r>
              <a:rPr lang="fr-CH" altLang="fr-FR" sz="3200" dirty="0"/>
              <a:t>Figures impossibles</a:t>
            </a:r>
          </a:p>
          <a:p>
            <a:r>
              <a:rPr lang="fr-CH" altLang="fr-FR" sz="3200" dirty="0"/>
              <a:t>Critères d’impossibilité</a:t>
            </a:r>
          </a:p>
          <a:p>
            <a:pPr lvl="1"/>
            <a:r>
              <a:rPr lang="fr-CH" altLang="fr-FR" sz="2800" dirty="0"/>
              <a:t>les tresses</a:t>
            </a:r>
          </a:p>
          <a:p>
            <a:pPr lvl="1"/>
            <a:r>
              <a:rPr lang="fr-CH" altLang="fr-FR" sz="2800" dirty="0"/>
              <a:t>la cohomologie</a:t>
            </a:r>
          </a:p>
          <a:p>
            <a:r>
              <a:rPr lang="fr-CH" altLang="fr-FR" sz="3200" dirty="0"/>
              <a:t>Conclusion</a:t>
            </a:r>
          </a:p>
        </p:txBody>
      </p:sp>
      <p:pic>
        <p:nvPicPr>
          <p:cNvPr id="8198" name="Picture 6">
            <a:extLst>
              <a:ext uri="{FF2B5EF4-FFF2-40B4-BE49-F238E27FC236}">
                <a16:creationId xmlns:a16="http://schemas.microsoft.com/office/drawing/2014/main" id="{CC792CBE-719C-7604-CC9D-898F6D959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3338513"/>
            <a:ext cx="4032250" cy="302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checkerboard(across)">
                                      <p:cBhvr>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2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771EDDF-F14D-BA7F-86B4-7025C5E1BB87}"/>
              </a:ext>
            </a:extLst>
          </p:cNvPr>
          <p:cNvSpPr>
            <a:spLocks noGrp="1" noChangeArrowheads="1"/>
          </p:cNvSpPr>
          <p:nvPr>
            <p:ph type="title"/>
          </p:nvPr>
        </p:nvSpPr>
        <p:spPr/>
        <p:txBody>
          <a:bodyPr/>
          <a:lstStyle/>
          <a:p>
            <a:r>
              <a:rPr lang="fr-CH" altLang="fr-FR"/>
              <a:t>Conclusion</a:t>
            </a:r>
          </a:p>
        </p:txBody>
      </p:sp>
      <p:sp>
        <p:nvSpPr>
          <p:cNvPr id="48131" name="Rectangle 3">
            <a:extLst>
              <a:ext uri="{FF2B5EF4-FFF2-40B4-BE49-F238E27FC236}">
                <a16:creationId xmlns:a16="http://schemas.microsoft.com/office/drawing/2014/main" id="{184571FD-9B7A-6A6E-74BF-3374DFA76C8B}"/>
              </a:ext>
            </a:extLst>
          </p:cNvPr>
          <p:cNvSpPr>
            <a:spLocks noGrp="1" noChangeArrowheads="1"/>
          </p:cNvSpPr>
          <p:nvPr>
            <p:ph type="body" idx="1"/>
          </p:nvPr>
        </p:nvSpPr>
        <p:spPr>
          <a:noFill/>
        </p:spPr>
        <p:txBody>
          <a:bodyPr/>
          <a:lstStyle/>
          <a:p>
            <a:r>
              <a:rPr lang="fr-CH" altLang="fr-FR" dirty="0"/>
              <a:t>Pas évident de formaliser les figures impossibles.</a:t>
            </a:r>
          </a:p>
          <a:p>
            <a:r>
              <a:rPr lang="fr-CH" altLang="fr-FR" dirty="0"/>
              <a:t>Font intervenir l’art, la psychologie et les mathématiques.</a:t>
            </a:r>
          </a:p>
          <a:p>
            <a:r>
              <a:rPr lang="fr-CH" altLang="fr-FR" dirty="0"/>
              <a:t>Ces phénomènes démontrent la présence de puissants principes de déduction automatisés dans notre système visuel.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EC528D1-E4EE-A391-7C1E-0CC20DE9FC3A}"/>
              </a:ext>
            </a:extLst>
          </p:cNvPr>
          <p:cNvSpPr>
            <a:spLocks noGrp="1" noChangeArrowheads="1"/>
          </p:cNvSpPr>
          <p:nvPr>
            <p:ph type="title"/>
          </p:nvPr>
        </p:nvSpPr>
        <p:spPr/>
        <p:txBody>
          <a:bodyPr/>
          <a:lstStyle/>
          <a:p>
            <a:r>
              <a:rPr lang="fr-CH" altLang="fr-FR"/>
              <a:t>Conclusion</a:t>
            </a:r>
          </a:p>
        </p:txBody>
      </p:sp>
      <p:sp>
        <p:nvSpPr>
          <p:cNvPr id="49155" name="Rectangle 3">
            <a:extLst>
              <a:ext uri="{FF2B5EF4-FFF2-40B4-BE49-F238E27FC236}">
                <a16:creationId xmlns:a16="http://schemas.microsoft.com/office/drawing/2014/main" id="{EE4F70B1-4F4F-353C-930E-21001B1B25EA}"/>
              </a:ext>
            </a:extLst>
          </p:cNvPr>
          <p:cNvSpPr>
            <a:spLocks noGrp="1" noChangeArrowheads="1"/>
          </p:cNvSpPr>
          <p:nvPr>
            <p:ph type="body" idx="1"/>
          </p:nvPr>
        </p:nvSpPr>
        <p:spPr>
          <a:noFill/>
        </p:spPr>
        <p:txBody>
          <a:bodyPr/>
          <a:lstStyle/>
          <a:p>
            <a:r>
              <a:rPr lang="fr-CH" altLang="fr-FR"/>
              <a:t>Il faut savoir surmonter ces réflexes pour mieux comprendre ce qui se passe.</a:t>
            </a:r>
          </a:p>
          <a:p>
            <a:r>
              <a:rPr lang="fr-CH" altLang="fr-FR"/>
              <a:t>Il faut aussi savoir s’amuser en mathématiques…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9F04913-0C08-69E2-715C-76E8E0A3AF57}"/>
              </a:ext>
            </a:extLst>
          </p:cNvPr>
          <p:cNvSpPr>
            <a:spLocks noGrp="1" noChangeArrowheads="1"/>
          </p:cNvSpPr>
          <p:nvPr>
            <p:ph type="title"/>
          </p:nvPr>
        </p:nvSpPr>
        <p:spPr/>
        <p:txBody>
          <a:bodyPr/>
          <a:lstStyle/>
          <a:p>
            <a:r>
              <a:rPr lang="fr-CH" altLang="fr-FR"/>
              <a:t>Fin</a:t>
            </a:r>
          </a:p>
        </p:txBody>
      </p:sp>
      <p:pic>
        <p:nvPicPr>
          <p:cNvPr id="50181" name="Picture 5">
            <a:extLst>
              <a:ext uri="{FF2B5EF4-FFF2-40B4-BE49-F238E27FC236}">
                <a16:creationId xmlns:a16="http://schemas.microsoft.com/office/drawing/2014/main" id="{07F693D9-7284-A632-183E-BE8660F24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431925"/>
            <a:ext cx="5391150" cy="53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FEAF688-E4C9-BEC2-48B4-8705B33FC969}"/>
              </a:ext>
            </a:extLst>
          </p:cNvPr>
          <p:cNvSpPr>
            <a:spLocks noGrp="1" noChangeArrowheads="1"/>
          </p:cNvSpPr>
          <p:nvPr>
            <p:ph type="title"/>
          </p:nvPr>
        </p:nvSpPr>
        <p:spPr/>
        <p:txBody>
          <a:bodyPr/>
          <a:lstStyle/>
          <a:p>
            <a:r>
              <a:rPr lang="fr-CH" altLang="fr-FR"/>
              <a:t>Classification des illusions</a:t>
            </a:r>
          </a:p>
        </p:txBody>
      </p:sp>
      <p:sp>
        <p:nvSpPr>
          <p:cNvPr id="12291" name="Rectangle 3">
            <a:extLst>
              <a:ext uri="{FF2B5EF4-FFF2-40B4-BE49-F238E27FC236}">
                <a16:creationId xmlns:a16="http://schemas.microsoft.com/office/drawing/2014/main" id="{FC5ACC52-435E-582D-BD68-A3B8247DC564}"/>
              </a:ext>
            </a:extLst>
          </p:cNvPr>
          <p:cNvSpPr>
            <a:spLocks noGrp="1" noChangeArrowheads="1"/>
          </p:cNvSpPr>
          <p:nvPr>
            <p:ph type="body" idx="1"/>
          </p:nvPr>
        </p:nvSpPr>
        <p:spPr/>
        <p:txBody>
          <a:bodyPr/>
          <a:lstStyle/>
          <a:p>
            <a:r>
              <a:rPr lang="fr-CH" altLang="fr-FR"/>
              <a:t>Illusions géométriques</a:t>
            </a:r>
          </a:p>
          <a:p>
            <a:pPr lvl="1"/>
            <a:endParaRPr lang="fr-CH" altLang="fr-FR"/>
          </a:p>
          <a:p>
            <a:pPr lvl="1"/>
            <a:r>
              <a:rPr lang="fr-CH" altLang="fr-FR"/>
              <a:t>Mise en relation de grandeur</a:t>
            </a:r>
          </a:p>
          <a:p>
            <a:pPr lvl="1"/>
            <a:endParaRPr lang="fr-CH" altLang="fr-FR"/>
          </a:p>
          <a:p>
            <a:pPr lvl="1"/>
            <a:r>
              <a:rPr lang="fr-CH" altLang="fr-FR"/>
              <a:t>Division de l’espace</a:t>
            </a:r>
          </a:p>
          <a:p>
            <a:pPr lvl="1"/>
            <a:endParaRPr lang="fr-CH" altLang="fr-FR"/>
          </a:p>
          <a:p>
            <a:pPr lvl="1"/>
            <a:r>
              <a:rPr lang="fr-CH" altLang="fr-FR"/>
              <a:t>Verticalité</a:t>
            </a:r>
          </a:p>
        </p:txBody>
      </p:sp>
      <p:grpSp>
        <p:nvGrpSpPr>
          <p:cNvPr id="12348" name="Group 60">
            <a:extLst>
              <a:ext uri="{FF2B5EF4-FFF2-40B4-BE49-F238E27FC236}">
                <a16:creationId xmlns:a16="http://schemas.microsoft.com/office/drawing/2014/main" id="{ABF18D05-8E31-2734-4F04-429FE982ED35}"/>
              </a:ext>
            </a:extLst>
          </p:cNvPr>
          <p:cNvGrpSpPr>
            <a:grpSpLocks/>
          </p:cNvGrpSpPr>
          <p:nvPr/>
        </p:nvGrpSpPr>
        <p:grpSpPr bwMode="auto">
          <a:xfrm>
            <a:off x="6410325" y="1879600"/>
            <a:ext cx="1908175" cy="1668463"/>
            <a:chOff x="4147" y="1184"/>
            <a:chExt cx="1202" cy="1051"/>
          </a:xfrm>
        </p:grpSpPr>
        <p:grpSp>
          <p:nvGrpSpPr>
            <p:cNvPr id="12316" name="Group 28">
              <a:extLst>
                <a:ext uri="{FF2B5EF4-FFF2-40B4-BE49-F238E27FC236}">
                  <a16:creationId xmlns:a16="http://schemas.microsoft.com/office/drawing/2014/main" id="{B57C63C8-326F-0C55-E0FF-4404784961CB}"/>
                </a:ext>
              </a:extLst>
            </p:cNvPr>
            <p:cNvGrpSpPr>
              <a:grpSpLocks/>
            </p:cNvGrpSpPr>
            <p:nvPr/>
          </p:nvGrpSpPr>
          <p:grpSpPr bwMode="auto">
            <a:xfrm>
              <a:off x="4545" y="1425"/>
              <a:ext cx="804" cy="810"/>
              <a:chOff x="4545" y="1425"/>
              <a:chExt cx="804" cy="810"/>
            </a:xfrm>
          </p:grpSpPr>
          <p:sp>
            <p:nvSpPr>
              <p:cNvPr id="12301" name="Oval 13">
                <a:extLst>
                  <a:ext uri="{FF2B5EF4-FFF2-40B4-BE49-F238E27FC236}">
                    <a16:creationId xmlns:a16="http://schemas.microsoft.com/office/drawing/2014/main" id="{316B8272-D9DC-72E0-5F70-565F908A90AD}"/>
                  </a:ext>
                </a:extLst>
              </p:cNvPr>
              <p:cNvSpPr>
                <a:spLocks noChangeArrowheads="1"/>
              </p:cNvSpPr>
              <p:nvPr/>
            </p:nvSpPr>
            <p:spPr bwMode="auto">
              <a:xfrm>
                <a:off x="4869" y="1725"/>
                <a:ext cx="198" cy="198"/>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2" name="Oval 14">
                <a:extLst>
                  <a:ext uri="{FF2B5EF4-FFF2-40B4-BE49-F238E27FC236}">
                    <a16:creationId xmlns:a16="http://schemas.microsoft.com/office/drawing/2014/main" id="{A2CF69A0-34C9-D309-825D-441BCA8E5C70}"/>
                  </a:ext>
                </a:extLst>
              </p:cNvPr>
              <p:cNvSpPr>
                <a:spLocks noChangeArrowheads="1"/>
              </p:cNvSpPr>
              <p:nvPr/>
            </p:nvSpPr>
            <p:spPr bwMode="auto">
              <a:xfrm>
                <a:off x="4758" y="1938"/>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3" name="Oval 15">
                <a:extLst>
                  <a:ext uri="{FF2B5EF4-FFF2-40B4-BE49-F238E27FC236}">
                    <a16:creationId xmlns:a16="http://schemas.microsoft.com/office/drawing/2014/main" id="{2D6D541A-0D1E-288A-85C2-EAB7ECE85868}"/>
                  </a:ext>
                </a:extLst>
              </p:cNvPr>
              <p:cNvSpPr>
                <a:spLocks noChangeArrowheads="1"/>
              </p:cNvSpPr>
              <p:nvPr/>
            </p:nvSpPr>
            <p:spPr bwMode="auto">
              <a:xfrm>
                <a:off x="5052" y="1821"/>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4" name="Oval 16">
                <a:extLst>
                  <a:ext uri="{FF2B5EF4-FFF2-40B4-BE49-F238E27FC236}">
                    <a16:creationId xmlns:a16="http://schemas.microsoft.com/office/drawing/2014/main" id="{345D2E95-E887-E0B1-F2C3-26FBA11DA2FE}"/>
                  </a:ext>
                </a:extLst>
              </p:cNvPr>
              <p:cNvSpPr>
                <a:spLocks noChangeArrowheads="1"/>
              </p:cNvSpPr>
              <p:nvPr/>
            </p:nvSpPr>
            <p:spPr bwMode="auto">
              <a:xfrm>
                <a:off x="4545" y="1692"/>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5" name="Oval 17">
                <a:extLst>
                  <a:ext uri="{FF2B5EF4-FFF2-40B4-BE49-F238E27FC236}">
                    <a16:creationId xmlns:a16="http://schemas.microsoft.com/office/drawing/2014/main" id="{E0C750A2-8940-2310-72C1-FCBE9B1BE838}"/>
                  </a:ext>
                </a:extLst>
              </p:cNvPr>
              <p:cNvSpPr>
                <a:spLocks noChangeArrowheads="1"/>
              </p:cNvSpPr>
              <p:nvPr/>
            </p:nvSpPr>
            <p:spPr bwMode="auto">
              <a:xfrm>
                <a:off x="4710" y="1425"/>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6" name="Oval 18">
                <a:extLst>
                  <a:ext uri="{FF2B5EF4-FFF2-40B4-BE49-F238E27FC236}">
                    <a16:creationId xmlns:a16="http://schemas.microsoft.com/office/drawing/2014/main" id="{B6B7D568-3292-C719-1384-DDD9996CB487}"/>
                  </a:ext>
                </a:extLst>
              </p:cNvPr>
              <p:cNvSpPr>
                <a:spLocks noChangeArrowheads="1"/>
              </p:cNvSpPr>
              <p:nvPr/>
            </p:nvSpPr>
            <p:spPr bwMode="auto">
              <a:xfrm>
                <a:off x="5025" y="1500"/>
                <a:ext cx="297" cy="297"/>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nvGrpSpPr>
            <p:cNvPr id="12315" name="Group 27">
              <a:extLst>
                <a:ext uri="{FF2B5EF4-FFF2-40B4-BE49-F238E27FC236}">
                  <a16:creationId xmlns:a16="http://schemas.microsoft.com/office/drawing/2014/main" id="{C61923F1-7533-5A71-B70F-EA89E83E2A28}"/>
                </a:ext>
              </a:extLst>
            </p:cNvPr>
            <p:cNvGrpSpPr>
              <a:grpSpLocks/>
            </p:cNvGrpSpPr>
            <p:nvPr/>
          </p:nvGrpSpPr>
          <p:grpSpPr bwMode="auto">
            <a:xfrm>
              <a:off x="4147" y="1184"/>
              <a:ext cx="453" cy="455"/>
              <a:chOff x="4147" y="1184"/>
              <a:chExt cx="453" cy="455"/>
            </a:xfrm>
          </p:grpSpPr>
          <p:sp>
            <p:nvSpPr>
              <p:cNvPr id="12300" name="Oval 12">
                <a:extLst>
                  <a:ext uri="{FF2B5EF4-FFF2-40B4-BE49-F238E27FC236}">
                    <a16:creationId xmlns:a16="http://schemas.microsoft.com/office/drawing/2014/main" id="{47420954-1FD7-A5DB-DFFD-284EEE81F219}"/>
                  </a:ext>
                </a:extLst>
              </p:cNvPr>
              <p:cNvSpPr>
                <a:spLocks noChangeArrowheads="1"/>
              </p:cNvSpPr>
              <p:nvPr/>
            </p:nvSpPr>
            <p:spPr bwMode="auto">
              <a:xfrm>
                <a:off x="4272" y="1314"/>
                <a:ext cx="198" cy="198"/>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7" name="Oval 19">
                <a:extLst>
                  <a:ext uri="{FF2B5EF4-FFF2-40B4-BE49-F238E27FC236}">
                    <a16:creationId xmlns:a16="http://schemas.microsoft.com/office/drawing/2014/main" id="{D36D95D7-93CC-95CD-8CFC-E00D4BDEC2EA}"/>
                  </a:ext>
                </a:extLst>
              </p:cNvPr>
              <p:cNvSpPr>
                <a:spLocks noChangeArrowheads="1"/>
              </p:cNvSpPr>
              <p:nvPr/>
            </p:nvSpPr>
            <p:spPr bwMode="auto">
              <a:xfrm>
                <a:off x="4378" y="1518"/>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8" name="Oval 20">
                <a:extLst>
                  <a:ext uri="{FF2B5EF4-FFF2-40B4-BE49-F238E27FC236}">
                    <a16:creationId xmlns:a16="http://schemas.microsoft.com/office/drawing/2014/main" id="{3F2AC6D7-A034-FCB4-0797-8CCA729DB62F}"/>
                  </a:ext>
                </a:extLst>
              </p:cNvPr>
              <p:cNvSpPr>
                <a:spLocks noChangeArrowheads="1"/>
              </p:cNvSpPr>
              <p:nvPr/>
            </p:nvSpPr>
            <p:spPr bwMode="auto">
              <a:xfrm>
                <a:off x="4474" y="1421"/>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09" name="Oval 21">
                <a:extLst>
                  <a:ext uri="{FF2B5EF4-FFF2-40B4-BE49-F238E27FC236}">
                    <a16:creationId xmlns:a16="http://schemas.microsoft.com/office/drawing/2014/main" id="{DF46A911-C9BC-87C4-1EF5-22AFB74F7976}"/>
                  </a:ext>
                </a:extLst>
              </p:cNvPr>
              <p:cNvSpPr>
                <a:spLocks noChangeArrowheads="1"/>
              </p:cNvSpPr>
              <p:nvPr/>
            </p:nvSpPr>
            <p:spPr bwMode="auto">
              <a:xfrm>
                <a:off x="4243" y="1518"/>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0" name="Oval 22">
                <a:extLst>
                  <a:ext uri="{FF2B5EF4-FFF2-40B4-BE49-F238E27FC236}">
                    <a16:creationId xmlns:a16="http://schemas.microsoft.com/office/drawing/2014/main" id="{52C7ABEC-051F-2E40-1CC2-055CADEB8935}"/>
                  </a:ext>
                </a:extLst>
              </p:cNvPr>
              <p:cNvSpPr>
                <a:spLocks noChangeArrowheads="1"/>
              </p:cNvSpPr>
              <p:nvPr/>
            </p:nvSpPr>
            <p:spPr bwMode="auto">
              <a:xfrm>
                <a:off x="4147" y="1422"/>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1" name="Oval 23">
                <a:extLst>
                  <a:ext uri="{FF2B5EF4-FFF2-40B4-BE49-F238E27FC236}">
                    <a16:creationId xmlns:a16="http://schemas.microsoft.com/office/drawing/2014/main" id="{35F68AB5-F425-FD0F-C51E-44EAE3A06227}"/>
                  </a:ext>
                </a:extLst>
              </p:cNvPr>
              <p:cNvSpPr>
                <a:spLocks noChangeArrowheads="1"/>
              </p:cNvSpPr>
              <p:nvPr/>
            </p:nvSpPr>
            <p:spPr bwMode="auto">
              <a:xfrm>
                <a:off x="4148" y="1286"/>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2" name="Oval 24">
                <a:extLst>
                  <a:ext uri="{FF2B5EF4-FFF2-40B4-BE49-F238E27FC236}">
                    <a16:creationId xmlns:a16="http://schemas.microsoft.com/office/drawing/2014/main" id="{4E4469A3-14C8-ACCA-8F6C-9E6A09C3D93A}"/>
                  </a:ext>
                </a:extLst>
              </p:cNvPr>
              <p:cNvSpPr>
                <a:spLocks noChangeArrowheads="1"/>
              </p:cNvSpPr>
              <p:nvPr/>
            </p:nvSpPr>
            <p:spPr bwMode="auto">
              <a:xfrm>
                <a:off x="4479" y="1282"/>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3" name="Oval 25">
                <a:extLst>
                  <a:ext uri="{FF2B5EF4-FFF2-40B4-BE49-F238E27FC236}">
                    <a16:creationId xmlns:a16="http://schemas.microsoft.com/office/drawing/2014/main" id="{69FA4C6A-AA00-6469-2B31-3D441FD7BFFA}"/>
                  </a:ext>
                </a:extLst>
              </p:cNvPr>
              <p:cNvSpPr>
                <a:spLocks noChangeArrowheads="1"/>
              </p:cNvSpPr>
              <p:nvPr/>
            </p:nvSpPr>
            <p:spPr bwMode="auto">
              <a:xfrm>
                <a:off x="4379" y="1184"/>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4" name="Oval 26">
                <a:extLst>
                  <a:ext uri="{FF2B5EF4-FFF2-40B4-BE49-F238E27FC236}">
                    <a16:creationId xmlns:a16="http://schemas.microsoft.com/office/drawing/2014/main" id="{A35375F0-DCA4-BEFF-EAD8-1B77824F23C4}"/>
                  </a:ext>
                </a:extLst>
              </p:cNvPr>
              <p:cNvSpPr>
                <a:spLocks noChangeArrowheads="1"/>
              </p:cNvSpPr>
              <p:nvPr/>
            </p:nvSpPr>
            <p:spPr bwMode="auto">
              <a:xfrm>
                <a:off x="4241" y="1184"/>
                <a:ext cx="121" cy="121"/>
              </a:xfrm>
              <a:prstGeom prst="ellipse">
                <a:avLst/>
              </a:prstGeom>
              <a:noFill/>
              <a:ln w="19050">
                <a:solidFill>
                  <a:srgbClr val="66CC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grpSp>
      </p:grpSp>
      <p:sp>
        <p:nvSpPr>
          <p:cNvPr id="12317" name="Rectangle 29">
            <a:extLst>
              <a:ext uri="{FF2B5EF4-FFF2-40B4-BE49-F238E27FC236}">
                <a16:creationId xmlns:a16="http://schemas.microsoft.com/office/drawing/2014/main" id="{033A7A59-4DE4-87C7-8A85-9F0A832ABA84}"/>
              </a:ext>
            </a:extLst>
          </p:cNvPr>
          <p:cNvSpPr>
            <a:spLocks noChangeArrowheads="1"/>
          </p:cNvSpPr>
          <p:nvPr/>
        </p:nvSpPr>
        <p:spPr bwMode="auto">
          <a:xfrm>
            <a:off x="621506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8" name="Rectangle 30">
            <a:extLst>
              <a:ext uri="{FF2B5EF4-FFF2-40B4-BE49-F238E27FC236}">
                <a16:creationId xmlns:a16="http://schemas.microsoft.com/office/drawing/2014/main" id="{C7AFCAD5-79B1-6F80-C4A7-1ED1C9F141A1}"/>
              </a:ext>
            </a:extLst>
          </p:cNvPr>
          <p:cNvSpPr>
            <a:spLocks noChangeArrowheads="1"/>
          </p:cNvSpPr>
          <p:nvPr/>
        </p:nvSpPr>
        <p:spPr bwMode="auto">
          <a:xfrm>
            <a:off x="6427788"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19" name="Rectangle 31">
            <a:extLst>
              <a:ext uri="{FF2B5EF4-FFF2-40B4-BE49-F238E27FC236}">
                <a16:creationId xmlns:a16="http://schemas.microsoft.com/office/drawing/2014/main" id="{0E4477E9-172B-7BAA-641A-44230D6A8FA4}"/>
              </a:ext>
            </a:extLst>
          </p:cNvPr>
          <p:cNvSpPr>
            <a:spLocks noChangeArrowheads="1"/>
          </p:cNvSpPr>
          <p:nvPr/>
        </p:nvSpPr>
        <p:spPr bwMode="auto">
          <a:xfrm>
            <a:off x="664051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0" name="Rectangle 32">
            <a:extLst>
              <a:ext uri="{FF2B5EF4-FFF2-40B4-BE49-F238E27FC236}">
                <a16:creationId xmlns:a16="http://schemas.microsoft.com/office/drawing/2014/main" id="{43ABD267-70D6-2F64-F3C9-3D64CB5571C3}"/>
              </a:ext>
            </a:extLst>
          </p:cNvPr>
          <p:cNvSpPr>
            <a:spLocks noChangeArrowheads="1"/>
          </p:cNvSpPr>
          <p:nvPr/>
        </p:nvSpPr>
        <p:spPr bwMode="auto">
          <a:xfrm>
            <a:off x="6854825"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1" name="Rectangle 33">
            <a:extLst>
              <a:ext uri="{FF2B5EF4-FFF2-40B4-BE49-F238E27FC236}">
                <a16:creationId xmlns:a16="http://schemas.microsoft.com/office/drawing/2014/main" id="{A086DC3C-B2C0-8B02-9E2D-5878ED68926F}"/>
              </a:ext>
            </a:extLst>
          </p:cNvPr>
          <p:cNvSpPr>
            <a:spLocks noChangeArrowheads="1"/>
          </p:cNvSpPr>
          <p:nvPr/>
        </p:nvSpPr>
        <p:spPr bwMode="auto">
          <a:xfrm>
            <a:off x="7067550"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2" name="Rectangle 34">
            <a:extLst>
              <a:ext uri="{FF2B5EF4-FFF2-40B4-BE49-F238E27FC236}">
                <a16:creationId xmlns:a16="http://schemas.microsoft.com/office/drawing/2014/main" id="{B35EF106-F704-F060-DA46-8A21701B8763}"/>
              </a:ext>
            </a:extLst>
          </p:cNvPr>
          <p:cNvSpPr>
            <a:spLocks noChangeArrowheads="1"/>
          </p:cNvSpPr>
          <p:nvPr/>
        </p:nvSpPr>
        <p:spPr bwMode="auto">
          <a:xfrm>
            <a:off x="728186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24" name="Text Box 36">
            <a:extLst>
              <a:ext uri="{FF2B5EF4-FFF2-40B4-BE49-F238E27FC236}">
                <a16:creationId xmlns:a16="http://schemas.microsoft.com/office/drawing/2014/main" id="{E73300B7-AEB2-DB82-6B01-CA86CDEF4DD0}"/>
              </a:ext>
            </a:extLst>
          </p:cNvPr>
          <p:cNvSpPr txBox="1">
            <a:spLocks noChangeArrowheads="1"/>
          </p:cNvSpPr>
          <p:nvPr/>
        </p:nvSpPr>
        <p:spPr bwMode="auto">
          <a:xfrm>
            <a:off x="6107113" y="3836988"/>
            <a:ext cx="3841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A</a:t>
            </a:r>
            <a:endParaRPr lang="fr-FR" altLang="fr-FR" sz="1600">
              <a:solidFill>
                <a:srgbClr val="66CCFF"/>
              </a:solidFill>
              <a:latin typeface="Arial" panose="020B0604020202020204" pitchFamily="34" charset="0"/>
            </a:endParaRPr>
          </a:p>
        </p:txBody>
      </p:sp>
      <p:sp>
        <p:nvSpPr>
          <p:cNvPr id="12325" name="Text Box 37">
            <a:extLst>
              <a:ext uri="{FF2B5EF4-FFF2-40B4-BE49-F238E27FC236}">
                <a16:creationId xmlns:a16="http://schemas.microsoft.com/office/drawing/2014/main" id="{330F7E10-C33C-3DDF-647D-663EE5EAB7AB}"/>
              </a:ext>
            </a:extLst>
          </p:cNvPr>
          <p:cNvSpPr txBox="1">
            <a:spLocks noChangeArrowheads="1"/>
          </p:cNvSpPr>
          <p:nvPr/>
        </p:nvSpPr>
        <p:spPr bwMode="auto">
          <a:xfrm>
            <a:off x="7170738" y="3836988"/>
            <a:ext cx="3841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B</a:t>
            </a:r>
            <a:endParaRPr lang="fr-FR" altLang="fr-FR" sz="1600">
              <a:solidFill>
                <a:srgbClr val="66CCFF"/>
              </a:solidFill>
              <a:latin typeface="Arial" panose="020B0604020202020204" pitchFamily="34" charset="0"/>
            </a:endParaRPr>
          </a:p>
        </p:txBody>
      </p:sp>
      <p:sp>
        <p:nvSpPr>
          <p:cNvPr id="12326" name="Text Box 38">
            <a:extLst>
              <a:ext uri="{FF2B5EF4-FFF2-40B4-BE49-F238E27FC236}">
                <a16:creationId xmlns:a16="http://schemas.microsoft.com/office/drawing/2014/main" id="{D1844983-3CBB-5267-1E3F-AA3FD95684CC}"/>
              </a:ext>
            </a:extLst>
          </p:cNvPr>
          <p:cNvSpPr txBox="1">
            <a:spLocks noChangeArrowheads="1"/>
          </p:cNvSpPr>
          <p:nvPr/>
        </p:nvSpPr>
        <p:spPr bwMode="auto">
          <a:xfrm>
            <a:off x="8234363" y="3836988"/>
            <a:ext cx="384175" cy="3365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C</a:t>
            </a:r>
            <a:endParaRPr lang="fr-FR" altLang="fr-FR" sz="1600">
              <a:solidFill>
                <a:srgbClr val="66CCFF"/>
              </a:solidFill>
              <a:latin typeface="Arial" panose="020B0604020202020204" pitchFamily="34" charset="0"/>
            </a:endParaRPr>
          </a:p>
        </p:txBody>
      </p:sp>
      <p:sp>
        <p:nvSpPr>
          <p:cNvPr id="12338" name="Rectangle 50">
            <a:extLst>
              <a:ext uri="{FF2B5EF4-FFF2-40B4-BE49-F238E27FC236}">
                <a16:creationId xmlns:a16="http://schemas.microsoft.com/office/drawing/2014/main" id="{DC660FF0-990A-8CCF-3476-5759CDAEBF76}"/>
              </a:ext>
            </a:extLst>
          </p:cNvPr>
          <p:cNvSpPr>
            <a:spLocks noChangeArrowheads="1"/>
          </p:cNvSpPr>
          <p:nvPr/>
        </p:nvSpPr>
        <p:spPr bwMode="auto">
          <a:xfrm>
            <a:off x="8348663" y="4129088"/>
            <a:ext cx="117475" cy="346075"/>
          </a:xfrm>
          <a:prstGeom prst="rect">
            <a:avLst/>
          </a:prstGeom>
          <a:solidFill>
            <a:srgbClr val="66CCFF"/>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A"/>
          </a:p>
        </p:txBody>
      </p:sp>
      <p:sp>
        <p:nvSpPr>
          <p:cNvPr id="12340" name="Text Box 52">
            <a:extLst>
              <a:ext uri="{FF2B5EF4-FFF2-40B4-BE49-F238E27FC236}">
                <a16:creationId xmlns:a16="http://schemas.microsoft.com/office/drawing/2014/main" id="{D194A3CE-7AF9-1C38-AC76-AA973340ECAB}"/>
              </a:ext>
            </a:extLst>
          </p:cNvPr>
          <p:cNvSpPr txBox="1">
            <a:spLocks noChangeArrowheads="1"/>
          </p:cNvSpPr>
          <p:nvPr/>
        </p:nvSpPr>
        <p:spPr bwMode="auto">
          <a:xfrm>
            <a:off x="6356350" y="6302375"/>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A</a:t>
            </a:r>
            <a:endParaRPr lang="fr-FR" altLang="fr-FR" sz="1600">
              <a:solidFill>
                <a:srgbClr val="66CCFF"/>
              </a:solidFill>
              <a:latin typeface="Arial" panose="020B0604020202020204" pitchFamily="34" charset="0"/>
            </a:endParaRPr>
          </a:p>
        </p:txBody>
      </p:sp>
      <p:sp>
        <p:nvSpPr>
          <p:cNvPr id="12341" name="Text Box 53">
            <a:extLst>
              <a:ext uri="{FF2B5EF4-FFF2-40B4-BE49-F238E27FC236}">
                <a16:creationId xmlns:a16="http://schemas.microsoft.com/office/drawing/2014/main" id="{A04DBC75-32B0-562C-C8C8-5619320E2948}"/>
              </a:ext>
            </a:extLst>
          </p:cNvPr>
          <p:cNvSpPr txBox="1">
            <a:spLocks noChangeArrowheads="1"/>
          </p:cNvSpPr>
          <p:nvPr/>
        </p:nvSpPr>
        <p:spPr bwMode="auto">
          <a:xfrm>
            <a:off x="7986713" y="6302375"/>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CA" altLang="fr-FR" sz="1600">
                <a:solidFill>
                  <a:srgbClr val="66CCFF"/>
                </a:solidFill>
                <a:latin typeface="Arial" panose="020B0604020202020204" pitchFamily="34" charset="0"/>
              </a:rPr>
              <a:t>B</a:t>
            </a:r>
            <a:endParaRPr lang="fr-FR" altLang="fr-FR" sz="1600">
              <a:solidFill>
                <a:srgbClr val="66CCFF"/>
              </a:solidFill>
              <a:latin typeface="Arial" panose="020B0604020202020204" pitchFamily="34" charset="0"/>
            </a:endParaRPr>
          </a:p>
        </p:txBody>
      </p:sp>
      <p:sp>
        <p:nvSpPr>
          <p:cNvPr id="12342" name="Text Box 54">
            <a:extLst>
              <a:ext uri="{FF2B5EF4-FFF2-40B4-BE49-F238E27FC236}">
                <a16:creationId xmlns:a16="http://schemas.microsoft.com/office/drawing/2014/main" id="{2B5BD21E-8F9C-961E-CCA2-B0197BCC3CAB}"/>
              </a:ext>
            </a:extLst>
          </p:cNvPr>
          <p:cNvSpPr txBox="1">
            <a:spLocks noChangeArrowheads="1"/>
          </p:cNvSpPr>
          <p:nvPr/>
        </p:nvSpPr>
        <p:spPr bwMode="auto">
          <a:xfrm>
            <a:off x="7151688" y="4764088"/>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1600">
                <a:solidFill>
                  <a:srgbClr val="66CCFF"/>
                </a:solidFill>
                <a:latin typeface="Arial" panose="020B0604020202020204" pitchFamily="34" charset="0"/>
              </a:rPr>
              <a:t>C</a:t>
            </a:r>
            <a:endParaRPr lang="fr-FR" altLang="fr-FR" sz="1600">
              <a:solidFill>
                <a:srgbClr val="66CCFF"/>
              </a:solidFill>
              <a:latin typeface="Arial" panose="020B0604020202020204" pitchFamily="34" charset="0"/>
            </a:endParaRPr>
          </a:p>
        </p:txBody>
      </p:sp>
      <p:sp>
        <p:nvSpPr>
          <p:cNvPr id="12343" name="Text Box 55">
            <a:extLst>
              <a:ext uri="{FF2B5EF4-FFF2-40B4-BE49-F238E27FC236}">
                <a16:creationId xmlns:a16="http://schemas.microsoft.com/office/drawing/2014/main" id="{D29BC5C6-6BC5-DBE2-3877-22B6261E51F9}"/>
              </a:ext>
            </a:extLst>
          </p:cNvPr>
          <p:cNvSpPr txBox="1">
            <a:spLocks noChangeArrowheads="1"/>
          </p:cNvSpPr>
          <p:nvPr/>
        </p:nvSpPr>
        <p:spPr bwMode="auto">
          <a:xfrm>
            <a:off x="7151688" y="6407150"/>
            <a:ext cx="384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CA" altLang="fr-FR" sz="1600">
                <a:solidFill>
                  <a:srgbClr val="66CCFF"/>
                </a:solidFill>
                <a:latin typeface="Arial" panose="020B0604020202020204" pitchFamily="34" charset="0"/>
              </a:rPr>
              <a:t>D</a:t>
            </a:r>
            <a:endParaRPr lang="fr-FR" altLang="fr-FR" sz="1600">
              <a:solidFill>
                <a:srgbClr val="66CCFF"/>
              </a:solidFill>
              <a:latin typeface="Arial" panose="020B0604020202020204" pitchFamily="34" charset="0"/>
            </a:endParaRPr>
          </a:p>
        </p:txBody>
      </p:sp>
      <p:sp>
        <p:nvSpPr>
          <p:cNvPr id="12344" name="Line 56">
            <a:extLst>
              <a:ext uri="{FF2B5EF4-FFF2-40B4-BE49-F238E27FC236}">
                <a16:creationId xmlns:a16="http://schemas.microsoft.com/office/drawing/2014/main" id="{30D0A009-4888-66EC-0D9B-8C4A4BC477F5}"/>
              </a:ext>
            </a:extLst>
          </p:cNvPr>
          <p:cNvSpPr>
            <a:spLocks noChangeShapeType="1"/>
          </p:cNvSpPr>
          <p:nvPr/>
        </p:nvSpPr>
        <p:spPr bwMode="auto">
          <a:xfrm>
            <a:off x="7343775" y="5076825"/>
            <a:ext cx="0" cy="1381125"/>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12345" name="Line 57">
            <a:extLst>
              <a:ext uri="{FF2B5EF4-FFF2-40B4-BE49-F238E27FC236}">
                <a16:creationId xmlns:a16="http://schemas.microsoft.com/office/drawing/2014/main" id="{F6BA68B2-4CC7-DC3D-A5AD-6EAD0D4FE91B}"/>
              </a:ext>
            </a:extLst>
          </p:cNvPr>
          <p:cNvSpPr>
            <a:spLocks noChangeShapeType="1"/>
          </p:cNvSpPr>
          <p:nvPr/>
        </p:nvSpPr>
        <p:spPr bwMode="auto">
          <a:xfrm rot="-5400000">
            <a:off x="7343776" y="5748337"/>
            <a:ext cx="0" cy="1381125"/>
          </a:xfrm>
          <a:prstGeom prst="line">
            <a:avLst/>
          </a:prstGeom>
          <a:noFill/>
          <a:ln w="38100">
            <a:solidFill>
              <a:srgbClr val="66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4550506-EA9D-DA9A-F0DB-5D540398E9A9}"/>
              </a:ext>
            </a:extLst>
          </p:cNvPr>
          <p:cNvSpPr>
            <a:spLocks noGrp="1" noChangeArrowheads="1"/>
          </p:cNvSpPr>
          <p:nvPr>
            <p:ph type="title"/>
          </p:nvPr>
        </p:nvSpPr>
        <p:spPr/>
        <p:txBody>
          <a:bodyPr/>
          <a:lstStyle/>
          <a:p>
            <a:r>
              <a:rPr lang="fr-CH" altLang="fr-FR"/>
              <a:t>Classification des illusions</a:t>
            </a:r>
          </a:p>
        </p:txBody>
      </p:sp>
      <p:sp>
        <p:nvSpPr>
          <p:cNvPr id="16387" name="Rectangle 3">
            <a:extLst>
              <a:ext uri="{FF2B5EF4-FFF2-40B4-BE49-F238E27FC236}">
                <a16:creationId xmlns:a16="http://schemas.microsoft.com/office/drawing/2014/main" id="{2A5BB48D-B2BD-883B-F730-476170B3F080}"/>
              </a:ext>
            </a:extLst>
          </p:cNvPr>
          <p:cNvSpPr>
            <a:spLocks noGrp="1" noChangeArrowheads="1"/>
          </p:cNvSpPr>
          <p:nvPr>
            <p:ph type="body" idx="1"/>
          </p:nvPr>
        </p:nvSpPr>
        <p:spPr/>
        <p:txBody>
          <a:bodyPr/>
          <a:lstStyle/>
          <a:p>
            <a:r>
              <a:rPr lang="fr-CH" altLang="fr-FR"/>
              <a:t>Illusions géométriques</a:t>
            </a:r>
          </a:p>
          <a:p>
            <a:pPr lvl="1"/>
            <a:endParaRPr lang="fr-CH" altLang="fr-FR"/>
          </a:p>
          <a:p>
            <a:pPr lvl="1"/>
            <a:r>
              <a:rPr lang="fr-CH" altLang="fr-FR"/>
              <a:t>Effets d’angles</a:t>
            </a:r>
          </a:p>
          <a:p>
            <a:pPr lvl="1"/>
            <a:endParaRPr lang="fr-CH" altLang="fr-FR"/>
          </a:p>
          <a:p>
            <a:pPr lvl="1"/>
            <a:r>
              <a:rPr lang="fr-CH" altLang="fr-FR"/>
              <a:t>Perspective</a:t>
            </a:r>
          </a:p>
          <a:p>
            <a:pPr lvl="1"/>
            <a:endParaRPr lang="fr-CH" altLang="fr-FR"/>
          </a:p>
          <a:p>
            <a:pPr lvl="1"/>
            <a:r>
              <a:rPr lang="fr-CH" altLang="fr-FR"/>
              <a:t>Courbures</a:t>
            </a:r>
          </a:p>
        </p:txBody>
      </p:sp>
      <p:pic>
        <p:nvPicPr>
          <p:cNvPr id="16393" name="Picture 9">
            <a:extLst>
              <a:ext uri="{FF2B5EF4-FFF2-40B4-BE49-F238E27FC236}">
                <a16:creationId xmlns:a16="http://schemas.microsoft.com/office/drawing/2014/main" id="{0F56C6B5-9CA7-A37C-F594-99BA24714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590800"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4" name="Picture 10">
            <a:extLst>
              <a:ext uri="{FF2B5EF4-FFF2-40B4-BE49-F238E27FC236}">
                <a16:creationId xmlns:a16="http://schemas.microsoft.com/office/drawing/2014/main" id="{9115F79F-7C0D-CA6D-D8BD-952F9A8B01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98863"/>
            <a:ext cx="2286000"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5" name="Picture 11">
            <a:extLst>
              <a:ext uri="{FF2B5EF4-FFF2-40B4-BE49-F238E27FC236}">
                <a16:creationId xmlns:a16="http://schemas.microsoft.com/office/drawing/2014/main" id="{7D01E827-BCE4-E6DD-406F-45EE425B1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5476875"/>
            <a:ext cx="20193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8A054E-7B4C-D406-C0DA-E4BCC9EBAE24}"/>
              </a:ext>
            </a:extLst>
          </p:cNvPr>
          <p:cNvSpPr>
            <a:spLocks noGrp="1" noChangeArrowheads="1"/>
          </p:cNvSpPr>
          <p:nvPr>
            <p:ph type="title"/>
          </p:nvPr>
        </p:nvSpPr>
        <p:spPr/>
        <p:txBody>
          <a:bodyPr/>
          <a:lstStyle/>
          <a:p>
            <a:r>
              <a:rPr lang="fr-CH" altLang="fr-FR"/>
              <a:t>Classification des illusions</a:t>
            </a:r>
          </a:p>
        </p:txBody>
      </p:sp>
      <p:sp>
        <p:nvSpPr>
          <p:cNvPr id="13315" name="Rectangle 3">
            <a:extLst>
              <a:ext uri="{FF2B5EF4-FFF2-40B4-BE49-F238E27FC236}">
                <a16:creationId xmlns:a16="http://schemas.microsoft.com/office/drawing/2014/main" id="{82CF323B-921B-EEA8-ED8D-645953623224}"/>
              </a:ext>
            </a:extLst>
          </p:cNvPr>
          <p:cNvSpPr>
            <a:spLocks noGrp="1" noChangeArrowheads="1"/>
          </p:cNvSpPr>
          <p:nvPr>
            <p:ph type="body" idx="1"/>
          </p:nvPr>
        </p:nvSpPr>
        <p:spPr/>
        <p:txBody>
          <a:bodyPr/>
          <a:lstStyle/>
          <a:p>
            <a:r>
              <a:rPr lang="fr-CH" altLang="fr-FR" dirty="0"/>
              <a:t>Illusions de contrastes</a:t>
            </a:r>
          </a:p>
          <a:p>
            <a:pPr lvl="1"/>
            <a:r>
              <a:rPr lang="fr-CH" altLang="fr-FR" dirty="0"/>
              <a:t>Ombrage</a:t>
            </a:r>
          </a:p>
          <a:p>
            <a:pPr lvl="1"/>
            <a:endParaRPr lang="fr-CH" altLang="fr-FR" dirty="0"/>
          </a:p>
          <a:p>
            <a:pPr lvl="1"/>
            <a:endParaRPr lang="fr-CH" altLang="fr-FR" dirty="0"/>
          </a:p>
          <a:p>
            <a:pPr lvl="1"/>
            <a:endParaRPr lang="fr-CH" altLang="fr-FR" dirty="0"/>
          </a:p>
          <a:p>
            <a:pPr lvl="1"/>
            <a:r>
              <a:rPr lang="fr-CH" altLang="fr-FR" dirty="0"/>
              <a:t>Contours subjectifs</a:t>
            </a:r>
          </a:p>
        </p:txBody>
      </p:sp>
      <p:pic>
        <p:nvPicPr>
          <p:cNvPr id="13318" name="Picture 6">
            <a:extLst>
              <a:ext uri="{FF2B5EF4-FFF2-40B4-BE49-F238E27FC236}">
                <a16:creationId xmlns:a16="http://schemas.microsoft.com/office/drawing/2014/main" id="{5BAF7C2B-D1CB-C6B9-14E2-BDC6B96A43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828800"/>
            <a:ext cx="2909888" cy="224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a:extLst>
              <a:ext uri="{FF2B5EF4-FFF2-40B4-BE49-F238E27FC236}">
                <a16:creationId xmlns:a16="http://schemas.microsoft.com/office/drawing/2014/main" id="{299ED561-1A63-7BF0-C9EA-FF63AFA10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44196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a:extLst>
              <a:ext uri="{FF2B5EF4-FFF2-40B4-BE49-F238E27FC236}">
                <a16:creationId xmlns:a16="http://schemas.microsoft.com/office/drawing/2014/main" id="{4C07774D-218D-3442-BF09-E718324309F4}"/>
              </a:ext>
            </a:extLst>
          </p:cNvPr>
          <p:cNvSpPr>
            <a:spLocks noGrp="1" noChangeArrowheads="1"/>
          </p:cNvSpPr>
          <p:nvPr>
            <p:ph type="title"/>
          </p:nvPr>
        </p:nvSpPr>
        <p:spPr/>
        <p:txBody>
          <a:bodyPr/>
          <a:lstStyle/>
          <a:p>
            <a:r>
              <a:rPr lang="fr-CH" altLang="fr-FR"/>
              <a:t>Classification des illusions</a:t>
            </a:r>
          </a:p>
        </p:txBody>
      </p:sp>
      <p:sp>
        <p:nvSpPr>
          <p:cNvPr id="17411" name="Rectangle 1027">
            <a:extLst>
              <a:ext uri="{FF2B5EF4-FFF2-40B4-BE49-F238E27FC236}">
                <a16:creationId xmlns:a16="http://schemas.microsoft.com/office/drawing/2014/main" id="{DA24D508-3202-E4EB-8AF0-F01E05042F16}"/>
              </a:ext>
            </a:extLst>
          </p:cNvPr>
          <p:cNvSpPr>
            <a:spLocks noGrp="1" noChangeArrowheads="1"/>
          </p:cNvSpPr>
          <p:nvPr>
            <p:ph type="body" idx="1"/>
          </p:nvPr>
        </p:nvSpPr>
        <p:spPr/>
        <p:txBody>
          <a:bodyPr/>
          <a:lstStyle/>
          <a:p>
            <a:r>
              <a:rPr lang="fr-CH" altLang="fr-FR" dirty="0"/>
              <a:t>Illusions de mouvement</a:t>
            </a:r>
          </a:p>
          <a:p>
            <a:pPr marL="457200" lvl="1" indent="0">
              <a:buNone/>
            </a:pPr>
            <a:endParaRPr lang="fr-CH" altLang="fr-FR" dirty="0"/>
          </a:p>
        </p:txBody>
      </p:sp>
      <p:pic>
        <p:nvPicPr>
          <p:cNvPr id="17412" name="Picture 1028">
            <a:extLst>
              <a:ext uri="{FF2B5EF4-FFF2-40B4-BE49-F238E27FC236}">
                <a16:creationId xmlns:a16="http://schemas.microsoft.com/office/drawing/2014/main" id="{A694517A-7B4E-EF90-12CD-DD1AF0635ED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4600" y="2994025"/>
            <a:ext cx="4648200"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1B309B9-4BC1-E67C-BCAC-EEDF6B446496}"/>
              </a:ext>
            </a:extLst>
          </p:cNvPr>
          <p:cNvSpPr>
            <a:spLocks noGrp="1" noChangeArrowheads="1"/>
          </p:cNvSpPr>
          <p:nvPr>
            <p:ph type="title"/>
          </p:nvPr>
        </p:nvSpPr>
        <p:spPr/>
        <p:txBody>
          <a:bodyPr/>
          <a:lstStyle/>
          <a:p>
            <a:r>
              <a:rPr lang="fr-CH" altLang="fr-FR"/>
              <a:t>Classification des illusions</a:t>
            </a:r>
          </a:p>
        </p:txBody>
      </p:sp>
      <p:sp>
        <p:nvSpPr>
          <p:cNvPr id="14339" name="Rectangle 3">
            <a:extLst>
              <a:ext uri="{FF2B5EF4-FFF2-40B4-BE49-F238E27FC236}">
                <a16:creationId xmlns:a16="http://schemas.microsoft.com/office/drawing/2014/main" id="{7CDB5050-160E-D499-94D8-F58EDC686B36}"/>
              </a:ext>
            </a:extLst>
          </p:cNvPr>
          <p:cNvSpPr>
            <a:spLocks noGrp="1" noChangeArrowheads="1"/>
          </p:cNvSpPr>
          <p:nvPr>
            <p:ph type="body" idx="1"/>
          </p:nvPr>
        </p:nvSpPr>
        <p:spPr/>
        <p:txBody>
          <a:bodyPr/>
          <a:lstStyle/>
          <a:p>
            <a:r>
              <a:rPr lang="fr-CH" altLang="fr-FR"/>
              <a:t>Illusions artistiques</a:t>
            </a:r>
          </a:p>
          <a:p>
            <a:pPr lvl="1"/>
            <a:endParaRPr lang="fr-CH" altLang="fr-FR"/>
          </a:p>
          <a:p>
            <a:pPr lvl="1"/>
            <a:r>
              <a:rPr lang="fr-CH" altLang="fr-FR"/>
              <a:t>Illusion de perspective</a:t>
            </a:r>
          </a:p>
          <a:p>
            <a:pPr lvl="1"/>
            <a:endParaRPr lang="fr-CH" altLang="fr-FR"/>
          </a:p>
          <a:p>
            <a:pPr lvl="1"/>
            <a:endParaRPr lang="fr-CH" altLang="fr-FR"/>
          </a:p>
          <a:p>
            <a:pPr lvl="1"/>
            <a:r>
              <a:rPr lang="fr-CH" altLang="fr-FR"/>
              <a:t>Ambiguïté de perspective</a:t>
            </a:r>
          </a:p>
        </p:txBody>
      </p:sp>
      <p:pic>
        <p:nvPicPr>
          <p:cNvPr id="14344" name="Picture 8">
            <a:extLst>
              <a:ext uri="{FF2B5EF4-FFF2-40B4-BE49-F238E27FC236}">
                <a16:creationId xmlns:a16="http://schemas.microsoft.com/office/drawing/2014/main" id="{DD8709FE-E4BB-8262-28F3-F5F6D0C48AE0}"/>
              </a:ext>
            </a:extLst>
          </p:cNvPr>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b="4668"/>
          <a:stretch>
            <a:fillRect/>
          </a:stretch>
        </p:blipFill>
        <p:spPr bwMode="auto">
          <a:xfrm>
            <a:off x="5638800" y="2590800"/>
            <a:ext cx="30861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7" name="Picture 11">
            <a:extLst>
              <a:ext uri="{FF2B5EF4-FFF2-40B4-BE49-F238E27FC236}">
                <a16:creationId xmlns:a16="http://schemas.microsoft.com/office/drawing/2014/main" id="{FD58B4FA-3DF2-56B9-C3D2-3E9F3D15386A}"/>
              </a:ext>
            </a:extLst>
          </p:cNvPr>
          <p:cNvPicPr>
            <a:picLocks noChangeAspect="1" noChangeArrowheads="1"/>
          </p:cNvPicPr>
          <p:nvPr/>
        </p:nvPicPr>
        <p:blipFill>
          <a:blip r:embed="rId4">
            <a:lum bright="-30000" contrast="60000"/>
            <a:extLst>
              <a:ext uri="{28A0092B-C50C-407E-A947-70E740481C1C}">
                <a14:useLocalDpi xmlns:a14="http://schemas.microsoft.com/office/drawing/2010/main" val="0"/>
              </a:ext>
            </a:extLst>
          </a:blip>
          <a:srcRect/>
          <a:stretch>
            <a:fillRect/>
          </a:stretch>
        </p:blipFill>
        <p:spPr bwMode="auto">
          <a:xfrm>
            <a:off x="6019800" y="4343400"/>
            <a:ext cx="2327275" cy="233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C3A5CE9-B4BD-4E6F-05C4-DC16B2B8D17F}"/>
              </a:ext>
            </a:extLst>
          </p:cNvPr>
          <p:cNvSpPr>
            <a:spLocks noGrp="1" noChangeArrowheads="1"/>
          </p:cNvSpPr>
          <p:nvPr>
            <p:ph type="title"/>
          </p:nvPr>
        </p:nvSpPr>
        <p:spPr/>
        <p:txBody>
          <a:bodyPr/>
          <a:lstStyle/>
          <a:p>
            <a:r>
              <a:rPr lang="fr-CH" altLang="fr-FR"/>
              <a:t>Classification des illusions</a:t>
            </a:r>
          </a:p>
        </p:txBody>
      </p:sp>
      <p:sp>
        <p:nvSpPr>
          <p:cNvPr id="19459" name="Rectangle 3">
            <a:extLst>
              <a:ext uri="{FF2B5EF4-FFF2-40B4-BE49-F238E27FC236}">
                <a16:creationId xmlns:a16="http://schemas.microsoft.com/office/drawing/2014/main" id="{81BB883A-AC74-DE62-8E04-0A538A2DA31B}"/>
              </a:ext>
            </a:extLst>
          </p:cNvPr>
          <p:cNvSpPr>
            <a:spLocks noGrp="1" noChangeArrowheads="1"/>
          </p:cNvSpPr>
          <p:nvPr>
            <p:ph type="body" idx="1"/>
          </p:nvPr>
        </p:nvSpPr>
        <p:spPr/>
        <p:txBody>
          <a:bodyPr/>
          <a:lstStyle/>
          <a:p>
            <a:r>
              <a:rPr lang="fr-CH" altLang="fr-FR"/>
              <a:t>Illusions artistiques</a:t>
            </a:r>
          </a:p>
          <a:p>
            <a:pPr lvl="1"/>
            <a:endParaRPr lang="fr-CH" altLang="fr-FR"/>
          </a:p>
          <a:p>
            <a:pPr lvl="1"/>
            <a:r>
              <a:rPr lang="fr-CH" altLang="fr-FR"/>
              <a:t>Ambiguïté objective</a:t>
            </a:r>
          </a:p>
          <a:p>
            <a:pPr lvl="1"/>
            <a:endParaRPr lang="fr-CH" altLang="fr-FR"/>
          </a:p>
          <a:p>
            <a:pPr lvl="1"/>
            <a:endParaRPr lang="fr-CH" altLang="fr-FR"/>
          </a:p>
          <a:p>
            <a:pPr lvl="1"/>
            <a:r>
              <a:rPr lang="fr-CH" altLang="fr-FR"/>
              <a:t>Ambiguïté figure-fond</a:t>
            </a:r>
          </a:p>
        </p:txBody>
      </p:sp>
      <p:pic>
        <p:nvPicPr>
          <p:cNvPr id="19462" name="Picture 6">
            <a:extLst>
              <a:ext uri="{FF2B5EF4-FFF2-40B4-BE49-F238E27FC236}">
                <a16:creationId xmlns:a16="http://schemas.microsoft.com/office/drawing/2014/main" id="{083FE0E1-151B-370A-FA7A-31CD5197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5303" b="30800"/>
          <a:stretch>
            <a:fillRect/>
          </a:stretch>
        </p:blipFill>
        <p:spPr bwMode="auto">
          <a:xfrm>
            <a:off x="6324600" y="1524000"/>
            <a:ext cx="1858963"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3" name="Picture 7">
            <a:extLst>
              <a:ext uri="{FF2B5EF4-FFF2-40B4-BE49-F238E27FC236}">
                <a16:creationId xmlns:a16="http://schemas.microsoft.com/office/drawing/2014/main" id="{FAEB63CD-2FFD-9F4A-809B-8CD7ADA05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7463" y="4495800"/>
            <a:ext cx="17557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Abstract2">
  <a:themeElements>
    <a:clrScheme name="Abstrac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stract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H" altLang="fr-FR"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H" altLang="fr-FR"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bstract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stract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stract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stract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stract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stract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stract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stract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stract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stract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stract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stract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d:\Profiles\morin\Bureau\Abstract2.pot</Template>
  <TotalTime>1268</TotalTime>
  <Words>1163</Words>
  <Application>Microsoft Office PowerPoint</Application>
  <PresentationFormat>Affichage à l'écran (4:3)</PresentationFormat>
  <Paragraphs>290</Paragraphs>
  <Slides>32</Slides>
  <Notes>32</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32</vt:i4>
      </vt:variant>
    </vt:vector>
  </HeadingPairs>
  <TitlesOfParts>
    <vt:vector size="38" baseType="lpstr">
      <vt:lpstr>Times New Roman</vt:lpstr>
      <vt:lpstr>Arial</vt:lpstr>
      <vt:lpstr>Verdana</vt:lpstr>
      <vt:lpstr>Symbol</vt:lpstr>
      <vt:lpstr>Abstract2</vt:lpstr>
      <vt:lpstr>Corel PHOTO-PAINT 6.0 Image</vt:lpstr>
      <vt:lpstr>Les figures impossibles</vt:lpstr>
      <vt:lpstr>Présentation PowerPoint</vt:lpstr>
      <vt:lpstr>Plan de la présentation</vt:lpstr>
      <vt:lpstr>Classification des illusions</vt:lpstr>
      <vt:lpstr>Classification des illusions</vt:lpstr>
      <vt:lpstr>Classification des illusions</vt:lpstr>
      <vt:lpstr>Classification des illusions</vt:lpstr>
      <vt:lpstr>Classification des illusions</vt:lpstr>
      <vt:lpstr>Classification des illusions</vt:lpstr>
      <vt:lpstr>Classification des illusions</vt:lpstr>
      <vt:lpstr>Classification des illusions</vt:lpstr>
      <vt:lpstr>Figures impossibles</vt:lpstr>
      <vt:lpstr>Figures impossibles</vt:lpstr>
      <vt:lpstr>Figures impossibles</vt:lpstr>
      <vt:lpstr>Les tresses</vt:lpstr>
      <vt:lpstr>Les tresses</vt:lpstr>
      <vt:lpstr>Les tresses</vt:lpstr>
      <vt:lpstr>Les tresses</vt:lpstr>
      <vt:lpstr>La tresse du triangle impossible</vt:lpstr>
      <vt:lpstr>Tresse fermée du triangle impossible</vt:lpstr>
      <vt:lpstr>Une autre approche</vt:lpstr>
      <vt:lpstr>Ambiguïté de la projection</vt:lpstr>
      <vt:lpstr>Ambiguïté de la projection</vt:lpstr>
      <vt:lpstr>Plan projectif</vt:lpstr>
      <vt:lpstr>Cohomologie</vt:lpstr>
      <vt:lpstr>Cohomologie</vt:lpstr>
      <vt:lpstr>Cohomologie</vt:lpstr>
      <vt:lpstr>Cohomologie</vt:lpstr>
      <vt:lpstr>Cohomologie</vt:lpstr>
      <vt:lpstr>Conclusion</vt:lpstr>
      <vt:lpstr>Conclusion</vt:lpstr>
      <vt:lpstr>Fin</vt:lpstr>
    </vt:vector>
  </TitlesOfParts>
  <Company>Université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figures impossibles</dc:title>
  <dc:creator>pc023</dc:creator>
  <cp:lastModifiedBy>Morin, Jean-Philippe</cp:lastModifiedBy>
  <cp:revision>18</cp:revision>
  <dcterms:created xsi:type="dcterms:W3CDTF">2005-01-25T18:37:14Z</dcterms:created>
  <dcterms:modified xsi:type="dcterms:W3CDTF">2026-02-19T17:19:06Z</dcterms:modified>
</cp:coreProperties>
</file>