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70" r:id="rId4"/>
    <p:sldId id="322" r:id="rId5"/>
    <p:sldId id="323" r:id="rId6"/>
    <p:sldId id="324" r:id="rId7"/>
    <p:sldId id="325" r:id="rId8"/>
    <p:sldId id="326" r:id="rId9"/>
    <p:sldId id="329" r:id="rId10"/>
    <p:sldId id="330" r:id="rId11"/>
    <p:sldId id="331" r:id="rId12"/>
    <p:sldId id="332" r:id="rId13"/>
    <p:sldId id="334" r:id="rId14"/>
    <p:sldId id="335" r:id="rId15"/>
    <p:sldId id="336" r:id="rId16"/>
    <p:sldId id="337" r:id="rId17"/>
    <p:sldId id="338" r:id="rId18"/>
    <p:sldId id="339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27" r:id="rId30"/>
    <p:sldId id="328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824B"/>
    <a:srgbClr val="5F7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7208AD-02B6-42EA-B2DB-5DA44FB886F4}" v="81" dt="2026-01-27T18:38:00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57" autoAdjust="0"/>
  </p:normalViewPr>
  <p:slideViewPr>
    <p:cSldViewPr snapToGrid="0">
      <p:cViewPr>
        <p:scale>
          <a:sx n="100" d="100"/>
          <a:sy n="100" d="100"/>
        </p:scale>
        <p:origin x="1920" y="11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érubé, Sylvain" userId="58a7b77c-805a-4492-9b5c-f61060aeaa67" providerId="ADAL" clId="{EFD1BBE3-83FC-432F-86E6-61E8E6F07A94}"/>
    <pc:docChg chg="undo redo custSel addSld delSld modSld">
      <pc:chgData name="Bérubé, Sylvain" userId="58a7b77c-805a-4492-9b5c-f61060aeaa67" providerId="ADAL" clId="{EFD1BBE3-83FC-432F-86E6-61E8E6F07A94}" dt="2026-01-18T04:15:07.523" v="97" actId="478"/>
      <pc:docMkLst>
        <pc:docMk/>
      </pc:docMkLst>
      <pc:sldChg chg="addSp delSp modSp add del mod">
        <pc:chgData name="Bérubé, Sylvain" userId="58a7b77c-805a-4492-9b5c-f61060aeaa67" providerId="ADAL" clId="{EFD1BBE3-83FC-432F-86E6-61E8E6F07A94}" dt="2026-01-18T04:14:10.502" v="95" actId="962"/>
        <pc:sldMkLst>
          <pc:docMk/>
          <pc:sldMk cId="343789568" sldId="257"/>
        </pc:sldMkLst>
        <pc:spChg chg="add mod ord">
          <ac:chgData name="Bérubé, Sylvain" userId="58a7b77c-805a-4492-9b5c-f61060aeaa67" providerId="ADAL" clId="{EFD1BBE3-83FC-432F-86E6-61E8E6F07A94}" dt="2026-01-18T04:10:35.783" v="81" actId="167"/>
          <ac:spMkLst>
            <pc:docMk/>
            <pc:sldMk cId="343789568" sldId="257"/>
            <ac:spMk id="6" creationId="{64A5CCE0-520B-ABFD-49BC-A9432518DD58}"/>
          </ac:spMkLst>
        </pc:spChg>
        <pc:picChg chg="add mod">
          <ac:chgData name="Bérubé, Sylvain" userId="58a7b77c-805a-4492-9b5c-f61060aeaa67" providerId="ADAL" clId="{EFD1BBE3-83FC-432F-86E6-61E8E6F07A94}" dt="2026-01-18T04:14:10.502" v="95" actId="962"/>
          <ac:picMkLst>
            <pc:docMk/>
            <pc:sldMk cId="343789568" sldId="257"/>
            <ac:picMk id="8" creationId="{6185E9FC-0D7D-4F89-0C81-355CF3084449}"/>
          </ac:picMkLst>
        </pc:picChg>
      </pc:sldChg>
      <pc:sldChg chg="addSp delSp modSp add del mod">
        <pc:chgData name="Bérubé, Sylvain" userId="58a7b77c-805a-4492-9b5c-f61060aeaa67" providerId="ADAL" clId="{EFD1BBE3-83FC-432F-86E6-61E8E6F07A94}" dt="2026-01-18T04:15:07.523" v="97" actId="478"/>
        <pc:sldMkLst>
          <pc:docMk/>
          <pc:sldMk cId="3770347757" sldId="270"/>
        </pc:sldMkLst>
      </pc:sldChg>
    </pc:docChg>
  </pc:docChgLst>
  <pc:docChgLst>
    <pc:chgData name="Bérubé, Sylvain" userId="58a7b77c-805a-4492-9b5c-f61060aeaa67" providerId="ADAL" clId="{5E247FF4-A044-495D-A6E9-33A38C3EC8F2}"/>
    <pc:docChg chg="undo custSel addSld delSld modSld">
      <pc:chgData name="Bérubé, Sylvain" userId="58a7b77c-805a-4492-9b5c-f61060aeaa67" providerId="ADAL" clId="{5E247FF4-A044-495D-A6E9-33A38C3EC8F2}" dt="2026-01-27T18:43:45.440" v="459" actId="1076"/>
      <pc:docMkLst>
        <pc:docMk/>
      </pc:docMkLst>
      <pc:sldChg chg="addSp modSp mod">
        <pc:chgData name="Bérubé, Sylvain" userId="58a7b77c-805a-4492-9b5c-f61060aeaa67" providerId="ADAL" clId="{5E247FF4-A044-495D-A6E9-33A38C3EC8F2}" dt="2026-01-27T16:46:54.342" v="1" actId="167"/>
        <pc:sldMkLst>
          <pc:docMk/>
          <pc:sldMk cId="3770347757" sldId="270"/>
        </pc:sldMkLst>
        <pc:spChg chg="add mod ord">
          <ac:chgData name="Bérubé, Sylvain" userId="58a7b77c-805a-4492-9b5c-f61060aeaa67" providerId="ADAL" clId="{5E247FF4-A044-495D-A6E9-33A38C3EC8F2}" dt="2026-01-27T16:46:54.342" v="1" actId="167"/>
          <ac:spMkLst>
            <pc:docMk/>
            <pc:sldMk cId="3770347757" sldId="270"/>
            <ac:spMk id="2" creationId="{71027F2A-FB23-55B7-94C1-0CE0295C2831}"/>
          </ac:spMkLst>
        </pc:spChg>
      </pc:sldChg>
      <pc:sldChg chg="del">
        <pc:chgData name="Bérubé, Sylvain" userId="58a7b77c-805a-4492-9b5c-f61060aeaa67" providerId="ADAL" clId="{5E247FF4-A044-495D-A6E9-33A38C3EC8F2}" dt="2026-01-27T17:29:19.793" v="284" actId="47"/>
        <pc:sldMkLst>
          <pc:docMk/>
          <pc:sldMk cId="2488779413" sldId="321"/>
        </pc:sldMkLst>
      </pc:sldChg>
      <pc:sldChg chg="addSp delSp modSp new mod">
        <pc:chgData name="Bérubé, Sylvain" userId="58a7b77c-805a-4492-9b5c-f61060aeaa67" providerId="ADAL" clId="{5E247FF4-A044-495D-A6E9-33A38C3EC8F2}" dt="2026-01-27T16:52:13.774" v="61" actId="1076"/>
        <pc:sldMkLst>
          <pc:docMk/>
          <pc:sldMk cId="4289067269" sldId="322"/>
        </pc:sldMkLst>
        <pc:spChg chg="mod">
          <ac:chgData name="Bérubé, Sylvain" userId="58a7b77c-805a-4492-9b5c-f61060aeaa67" providerId="ADAL" clId="{5E247FF4-A044-495D-A6E9-33A38C3EC8F2}" dt="2026-01-27T16:52:05.872" v="60" actId="14100"/>
          <ac:spMkLst>
            <pc:docMk/>
            <pc:sldMk cId="4289067269" sldId="322"/>
            <ac:spMk id="2" creationId="{1A710F00-9834-E582-EEF5-6C8917E13A92}"/>
          </ac:spMkLst>
        </pc:spChg>
        <pc:spChg chg="del mod">
          <ac:chgData name="Bérubé, Sylvain" userId="58a7b77c-805a-4492-9b5c-f61060aeaa67" providerId="ADAL" clId="{5E247FF4-A044-495D-A6E9-33A38C3EC8F2}" dt="2026-01-27T16:50:25.411" v="41" actId="478"/>
          <ac:spMkLst>
            <pc:docMk/>
            <pc:sldMk cId="4289067269" sldId="322"/>
            <ac:spMk id="3" creationId="{7553D7BA-338B-5AD4-23DC-BB5E3F858D8B}"/>
          </ac:spMkLst>
        </pc:spChg>
        <pc:picChg chg="add mod">
          <ac:chgData name="Bérubé, Sylvain" userId="58a7b77c-805a-4492-9b5c-f61060aeaa67" providerId="ADAL" clId="{5E247FF4-A044-495D-A6E9-33A38C3EC8F2}" dt="2026-01-27T16:52:13.774" v="61" actId="1076"/>
          <ac:picMkLst>
            <pc:docMk/>
            <pc:sldMk cId="4289067269" sldId="322"/>
            <ac:picMk id="1026" creationId="{EE9F76D6-8DE2-18C7-BCD1-E8356C806AFB}"/>
          </ac:picMkLst>
        </pc:picChg>
      </pc:sldChg>
      <pc:sldChg chg="addSp delSp modSp add mod modAnim">
        <pc:chgData name="Bérubé, Sylvain" userId="58a7b77c-805a-4492-9b5c-f61060aeaa67" providerId="ADAL" clId="{5E247FF4-A044-495D-A6E9-33A38C3EC8F2}" dt="2026-01-27T17:15:01.311" v="227" actId="6549"/>
        <pc:sldMkLst>
          <pc:docMk/>
          <pc:sldMk cId="2336754755" sldId="323"/>
        </pc:sldMkLst>
        <pc:spChg chg="mod">
          <ac:chgData name="Bérubé, Sylvain" userId="58a7b77c-805a-4492-9b5c-f61060aeaa67" providerId="ADAL" clId="{5E247FF4-A044-495D-A6E9-33A38C3EC8F2}" dt="2026-01-27T17:08:35.975" v="212" actId="20577"/>
          <ac:spMkLst>
            <pc:docMk/>
            <pc:sldMk cId="2336754755" sldId="323"/>
            <ac:spMk id="2" creationId="{0727276A-2B8A-4589-86B3-5266BDE69CF4}"/>
          </ac:spMkLst>
        </pc:spChg>
        <pc:spChg chg="add del">
          <ac:chgData name="Bérubé, Sylvain" userId="58a7b77c-805a-4492-9b5c-f61060aeaa67" providerId="ADAL" clId="{5E247FF4-A044-495D-A6E9-33A38C3EC8F2}" dt="2026-01-27T16:56:15.051" v="112" actId="478"/>
          <ac:spMkLst>
            <pc:docMk/>
            <pc:sldMk cId="2336754755" sldId="323"/>
            <ac:spMk id="5" creationId="{F015FA36-F8F8-E183-21B0-79F6D7768988}"/>
          </ac:spMkLst>
        </pc:spChg>
        <pc:spChg chg="add mod">
          <ac:chgData name="Bérubé, Sylvain" userId="58a7b77c-805a-4492-9b5c-f61060aeaa67" providerId="ADAL" clId="{5E247FF4-A044-495D-A6E9-33A38C3EC8F2}" dt="2026-01-27T17:15:01.311" v="227" actId="6549"/>
          <ac:spMkLst>
            <pc:docMk/>
            <pc:sldMk cId="2336754755" sldId="323"/>
            <ac:spMk id="12" creationId="{0E5DDEFC-B185-2A13-A1F3-CE9DA1248FCD}"/>
          </ac:spMkLst>
        </pc:spChg>
        <pc:spChg chg="add del mod">
          <ac:chgData name="Bérubé, Sylvain" userId="58a7b77c-805a-4492-9b5c-f61060aeaa67" providerId="ADAL" clId="{5E247FF4-A044-495D-A6E9-33A38C3EC8F2}" dt="2026-01-27T17:00:01.855" v="174" actId="478"/>
          <ac:spMkLst>
            <pc:docMk/>
            <pc:sldMk cId="2336754755" sldId="323"/>
            <ac:spMk id="13" creationId="{C0E566F4-2E7C-FE23-262B-981963AFA35F}"/>
          </ac:spMkLst>
        </pc:spChg>
        <pc:spChg chg="add mod">
          <ac:chgData name="Bérubé, Sylvain" userId="58a7b77c-805a-4492-9b5c-f61060aeaa67" providerId="ADAL" clId="{5E247FF4-A044-495D-A6E9-33A38C3EC8F2}" dt="2026-01-27T17:00:22.108" v="181" actId="6549"/>
          <ac:spMkLst>
            <pc:docMk/>
            <pc:sldMk cId="2336754755" sldId="323"/>
            <ac:spMk id="14" creationId="{3F47269A-1F20-4A49-C4B9-C7D5ADEBF65A}"/>
          </ac:spMkLst>
        </pc:spChg>
        <pc:picChg chg="add mod">
          <ac:chgData name="Bérubé, Sylvain" userId="58a7b77c-805a-4492-9b5c-f61060aeaa67" providerId="ADAL" clId="{5E247FF4-A044-495D-A6E9-33A38C3EC8F2}" dt="2026-01-27T17:01:06.288" v="197" actId="1076"/>
          <ac:picMkLst>
            <pc:docMk/>
            <pc:sldMk cId="2336754755" sldId="323"/>
            <ac:picMk id="7" creationId="{1A458D31-626D-BAAD-CE19-7C992BA40020}"/>
          </ac:picMkLst>
        </pc:picChg>
        <pc:picChg chg="add mod">
          <ac:chgData name="Bérubé, Sylvain" userId="58a7b77c-805a-4492-9b5c-f61060aeaa67" providerId="ADAL" clId="{5E247FF4-A044-495D-A6E9-33A38C3EC8F2}" dt="2026-01-27T17:00:59.977" v="196" actId="1076"/>
          <ac:picMkLst>
            <pc:docMk/>
            <pc:sldMk cId="2336754755" sldId="323"/>
            <ac:picMk id="9" creationId="{DC60B52F-AFA0-250B-78C6-657AEE6CC61E}"/>
          </ac:picMkLst>
        </pc:picChg>
        <pc:picChg chg="add mod">
          <ac:chgData name="Bérubé, Sylvain" userId="58a7b77c-805a-4492-9b5c-f61060aeaa67" providerId="ADAL" clId="{5E247FF4-A044-495D-A6E9-33A38C3EC8F2}" dt="2026-01-27T17:01:13.329" v="199" actId="1076"/>
          <ac:picMkLst>
            <pc:docMk/>
            <pc:sldMk cId="2336754755" sldId="323"/>
            <ac:picMk id="11" creationId="{0838D37C-4AA9-40B1-3E82-0EB5BD0B08E7}"/>
          </ac:picMkLst>
        </pc:picChg>
        <pc:picChg chg="del">
          <ac:chgData name="Bérubé, Sylvain" userId="58a7b77c-805a-4492-9b5c-f61060aeaa67" providerId="ADAL" clId="{5E247FF4-A044-495D-A6E9-33A38C3EC8F2}" dt="2026-01-27T16:56:02.165" v="107" actId="478"/>
          <ac:picMkLst>
            <pc:docMk/>
            <pc:sldMk cId="2336754755" sldId="323"/>
            <ac:picMk id="1026" creationId="{97B13482-D4D2-D463-F595-02931F81295F}"/>
          </ac:picMkLst>
        </pc:picChg>
        <pc:picChg chg="add del mod">
          <ac:chgData name="Bérubé, Sylvain" userId="58a7b77c-805a-4492-9b5c-f61060aeaa67" providerId="ADAL" clId="{5E247FF4-A044-495D-A6E9-33A38C3EC8F2}" dt="2026-01-27T16:57:09.844" v="120" actId="478"/>
          <ac:picMkLst>
            <pc:docMk/>
            <pc:sldMk cId="2336754755" sldId="323"/>
            <ac:picMk id="2050" creationId="{4024FD38-0E35-8403-1113-A2EA92F0DE06}"/>
          </ac:picMkLst>
        </pc:picChg>
        <pc:picChg chg="add del mod">
          <ac:chgData name="Bérubé, Sylvain" userId="58a7b77c-805a-4492-9b5c-f61060aeaa67" providerId="ADAL" clId="{5E247FF4-A044-495D-A6E9-33A38C3EC8F2}" dt="2026-01-27T16:57:14.285" v="126" actId="478"/>
          <ac:picMkLst>
            <pc:docMk/>
            <pc:sldMk cId="2336754755" sldId="323"/>
            <ac:picMk id="2052" creationId="{2C4B6395-DB92-4054-2874-C0BC20300602}"/>
          </ac:picMkLst>
        </pc:picChg>
        <pc:picChg chg="add del mod">
          <ac:chgData name="Bérubé, Sylvain" userId="58a7b77c-805a-4492-9b5c-f61060aeaa67" providerId="ADAL" clId="{5E247FF4-A044-495D-A6E9-33A38C3EC8F2}" dt="2026-01-27T16:57:36.934" v="131" actId="478"/>
          <ac:picMkLst>
            <pc:docMk/>
            <pc:sldMk cId="2336754755" sldId="323"/>
            <ac:picMk id="2054" creationId="{06E823ED-2AB0-95F4-5319-AC897CA4CCCA}"/>
          </ac:picMkLst>
        </pc:picChg>
      </pc:sldChg>
      <pc:sldChg chg="addSp delSp modSp add mod">
        <pc:chgData name="Bérubé, Sylvain" userId="58a7b77c-805a-4492-9b5c-f61060aeaa67" providerId="ADAL" clId="{5E247FF4-A044-495D-A6E9-33A38C3EC8F2}" dt="2026-01-27T17:18:32.567" v="245" actId="14100"/>
        <pc:sldMkLst>
          <pc:docMk/>
          <pc:sldMk cId="1705232579" sldId="324"/>
        </pc:sldMkLst>
        <pc:spChg chg="mod">
          <ac:chgData name="Bérubé, Sylvain" userId="58a7b77c-805a-4492-9b5c-f61060aeaa67" providerId="ADAL" clId="{5E247FF4-A044-495D-A6E9-33A38C3EC8F2}" dt="2026-01-27T17:09:08.092" v="222" actId="20577"/>
          <ac:spMkLst>
            <pc:docMk/>
            <pc:sldMk cId="1705232579" sldId="324"/>
            <ac:spMk id="2" creationId="{5CF279A3-AEF5-CBA1-9A15-D00768F3B985}"/>
          </ac:spMkLst>
        </pc:spChg>
        <pc:spChg chg="add mod">
          <ac:chgData name="Bérubé, Sylvain" userId="58a7b77c-805a-4492-9b5c-f61060aeaa67" providerId="ADAL" clId="{5E247FF4-A044-495D-A6E9-33A38C3EC8F2}" dt="2026-01-27T17:18:31.487" v="243" actId="1076"/>
          <ac:spMkLst>
            <pc:docMk/>
            <pc:sldMk cId="1705232579" sldId="324"/>
            <ac:spMk id="3" creationId="{724F86F2-CE41-91E4-9F00-AA2F910F7DF7}"/>
          </ac:spMkLst>
        </pc:spChg>
        <pc:picChg chg="del">
          <ac:chgData name="Bérubé, Sylvain" userId="58a7b77c-805a-4492-9b5c-f61060aeaa67" providerId="ADAL" clId="{5E247FF4-A044-495D-A6E9-33A38C3EC8F2}" dt="2026-01-27T17:17:05.766" v="228" actId="478"/>
          <ac:picMkLst>
            <pc:docMk/>
            <pc:sldMk cId="1705232579" sldId="324"/>
            <ac:picMk id="1026" creationId="{E1BB3DC3-906B-B320-54F3-87754D12BBA8}"/>
          </ac:picMkLst>
        </pc:picChg>
        <pc:picChg chg="add mod">
          <ac:chgData name="Bérubé, Sylvain" userId="58a7b77c-805a-4492-9b5c-f61060aeaa67" providerId="ADAL" clId="{5E247FF4-A044-495D-A6E9-33A38C3EC8F2}" dt="2026-01-27T17:18:32.567" v="245" actId="14100"/>
          <ac:picMkLst>
            <pc:docMk/>
            <pc:sldMk cId="1705232579" sldId="324"/>
            <ac:picMk id="3074" creationId="{DE04AAA0-E39C-AE4D-4DA9-43C4CA82D9F9}"/>
          </ac:picMkLst>
        </pc:picChg>
        <pc:picChg chg="add del">
          <ac:chgData name="Bérubé, Sylvain" userId="58a7b77c-805a-4492-9b5c-f61060aeaa67" providerId="ADAL" clId="{5E247FF4-A044-495D-A6E9-33A38C3EC8F2}" dt="2026-01-27T17:18:03.435" v="234" actId="478"/>
          <ac:picMkLst>
            <pc:docMk/>
            <pc:sldMk cId="1705232579" sldId="324"/>
            <ac:picMk id="3076" creationId="{61767833-0412-0F95-DCBE-253BF8046B69}"/>
          </ac:picMkLst>
        </pc:picChg>
      </pc:sldChg>
      <pc:sldChg chg="addSp delSp modSp add mod">
        <pc:chgData name="Bérubé, Sylvain" userId="58a7b77c-805a-4492-9b5c-f61060aeaa67" providerId="ADAL" clId="{5E247FF4-A044-495D-A6E9-33A38C3EC8F2}" dt="2026-01-27T17:28:36.771" v="283" actId="1076"/>
        <pc:sldMkLst>
          <pc:docMk/>
          <pc:sldMk cId="25092001" sldId="325"/>
        </pc:sldMkLst>
        <pc:spChg chg="mod">
          <ac:chgData name="Bérubé, Sylvain" userId="58a7b77c-805a-4492-9b5c-f61060aeaa67" providerId="ADAL" clId="{5E247FF4-A044-495D-A6E9-33A38C3EC8F2}" dt="2026-01-27T17:28:32.156" v="281"/>
          <ac:spMkLst>
            <pc:docMk/>
            <pc:sldMk cId="25092001" sldId="325"/>
            <ac:spMk id="2" creationId="{8AC18106-BE13-4936-397A-A395C073DB97}"/>
          </ac:spMkLst>
        </pc:spChg>
        <pc:spChg chg="add del mod">
          <ac:chgData name="Bérubé, Sylvain" userId="58a7b77c-805a-4492-9b5c-f61060aeaa67" providerId="ADAL" clId="{5E247FF4-A044-495D-A6E9-33A38C3EC8F2}" dt="2026-01-27T17:28:34.616" v="282" actId="478"/>
          <ac:spMkLst>
            <pc:docMk/>
            <pc:sldMk cId="25092001" sldId="325"/>
            <ac:spMk id="3" creationId="{579C0CB8-FB88-DF89-B312-9A08CB78E4EF}"/>
          </ac:spMkLst>
        </pc:spChg>
        <pc:picChg chg="del">
          <ac:chgData name="Bérubé, Sylvain" userId="58a7b77c-805a-4492-9b5c-f61060aeaa67" providerId="ADAL" clId="{5E247FF4-A044-495D-A6E9-33A38C3EC8F2}" dt="2026-01-27T17:18:07.408" v="236" actId="478"/>
          <ac:picMkLst>
            <pc:docMk/>
            <pc:sldMk cId="25092001" sldId="325"/>
            <ac:picMk id="3074" creationId="{E0A779A9-CF9F-B86F-3E48-BE3E253FBD35}"/>
          </ac:picMkLst>
        </pc:picChg>
        <pc:picChg chg="add mod">
          <ac:chgData name="Bérubé, Sylvain" userId="58a7b77c-805a-4492-9b5c-f61060aeaa67" providerId="ADAL" clId="{5E247FF4-A044-495D-A6E9-33A38C3EC8F2}" dt="2026-01-27T17:28:36.771" v="283" actId="1076"/>
          <ac:picMkLst>
            <pc:docMk/>
            <pc:sldMk cId="25092001" sldId="325"/>
            <ac:picMk id="4098" creationId="{B728C715-564E-215A-AC82-A68A5B630E5D}"/>
          </ac:picMkLst>
        </pc:picChg>
      </pc:sldChg>
      <pc:sldChg chg="addSp delSp modSp add mod">
        <pc:chgData name="Bérubé, Sylvain" userId="58a7b77c-805a-4492-9b5c-f61060aeaa67" providerId="ADAL" clId="{5E247FF4-A044-495D-A6E9-33A38C3EC8F2}" dt="2026-01-27T18:01:26.073" v="358" actId="20577"/>
        <pc:sldMkLst>
          <pc:docMk/>
          <pc:sldMk cId="3820978525" sldId="326"/>
        </pc:sldMkLst>
        <pc:spChg chg="mod">
          <ac:chgData name="Bérubé, Sylvain" userId="58a7b77c-805a-4492-9b5c-f61060aeaa67" providerId="ADAL" clId="{5E247FF4-A044-495D-A6E9-33A38C3EC8F2}" dt="2026-01-27T18:01:26.073" v="358" actId="20577"/>
          <ac:spMkLst>
            <pc:docMk/>
            <pc:sldMk cId="3820978525" sldId="326"/>
            <ac:spMk id="2" creationId="{38F2F9F9-9169-FF62-E1A9-5B9F060F9A38}"/>
          </ac:spMkLst>
        </pc:spChg>
        <pc:spChg chg="add mod">
          <ac:chgData name="Bérubé, Sylvain" userId="58a7b77c-805a-4492-9b5c-f61060aeaa67" providerId="ADAL" clId="{5E247FF4-A044-495D-A6E9-33A38C3EC8F2}" dt="2026-01-27T17:40:39.223" v="313" actId="1076"/>
          <ac:spMkLst>
            <pc:docMk/>
            <pc:sldMk cId="3820978525" sldId="326"/>
            <ac:spMk id="6" creationId="{F3798629-91AC-BB07-91AA-ECBB8F2C67DF}"/>
          </ac:spMkLst>
        </pc:spChg>
        <pc:picChg chg="add mod">
          <ac:chgData name="Bérubé, Sylvain" userId="58a7b77c-805a-4492-9b5c-f61060aeaa67" providerId="ADAL" clId="{5E247FF4-A044-495D-A6E9-33A38C3EC8F2}" dt="2026-01-27T17:40:36.485" v="312" actId="1076"/>
          <ac:picMkLst>
            <pc:docMk/>
            <pc:sldMk cId="3820978525" sldId="326"/>
            <ac:picMk id="5" creationId="{4E9A7ED0-AAC4-EE51-D07A-B83555550746}"/>
          </ac:picMkLst>
        </pc:picChg>
        <pc:picChg chg="del">
          <ac:chgData name="Bérubé, Sylvain" userId="58a7b77c-805a-4492-9b5c-f61060aeaa67" providerId="ADAL" clId="{5E247FF4-A044-495D-A6E9-33A38C3EC8F2}" dt="2026-01-27T17:39:38.991" v="302" actId="478"/>
          <ac:picMkLst>
            <pc:docMk/>
            <pc:sldMk cId="3820978525" sldId="326"/>
            <ac:picMk id="3074" creationId="{7A504B3D-F0FD-6C24-1F02-C4585B952FAC}"/>
          </ac:picMkLst>
        </pc:picChg>
      </pc:sldChg>
      <pc:sldChg chg="add">
        <pc:chgData name="Bérubé, Sylvain" userId="58a7b77c-805a-4492-9b5c-f61060aeaa67" providerId="ADAL" clId="{5E247FF4-A044-495D-A6E9-33A38C3EC8F2}" dt="2026-01-27T17:41:52.350" v="314"/>
        <pc:sldMkLst>
          <pc:docMk/>
          <pc:sldMk cId="1436596991" sldId="327"/>
        </pc:sldMkLst>
      </pc:sldChg>
      <pc:sldChg chg="add">
        <pc:chgData name="Bérubé, Sylvain" userId="58a7b77c-805a-4492-9b5c-f61060aeaa67" providerId="ADAL" clId="{5E247FF4-A044-495D-A6E9-33A38C3EC8F2}" dt="2026-01-27T17:41:58.487" v="315"/>
        <pc:sldMkLst>
          <pc:docMk/>
          <pc:sldMk cId="1098104771" sldId="328"/>
        </pc:sldMkLst>
      </pc:sldChg>
      <pc:sldChg chg="addSp delSp modSp add mod">
        <pc:chgData name="Bérubé, Sylvain" userId="58a7b77c-805a-4492-9b5c-f61060aeaa67" providerId="ADAL" clId="{5E247FF4-A044-495D-A6E9-33A38C3EC8F2}" dt="2026-01-27T18:03:17.493" v="379" actId="207"/>
        <pc:sldMkLst>
          <pc:docMk/>
          <pc:sldMk cId="1905045273" sldId="329"/>
        </pc:sldMkLst>
        <pc:spChg chg="mod">
          <ac:chgData name="Bérubé, Sylvain" userId="58a7b77c-805a-4492-9b5c-f61060aeaa67" providerId="ADAL" clId="{5E247FF4-A044-495D-A6E9-33A38C3EC8F2}" dt="2026-01-27T18:02:30.793" v="375" actId="20577"/>
          <ac:spMkLst>
            <pc:docMk/>
            <pc:sldMk cId="1905045273" sldId="329"/>
            <ac:spMk id="2" creationId="{AB9D18E8-CBAA-9264-493B-0B71829A5F34}"/>
          </ac:spMkLst>
        </pc:spChg>
        <pc:spChg chg="mod">
          <ac:chgData name="Bérubé, Sylvain" userId="58a7b77c-805a-4492-9b5c-f61060aeaa67" providerId="ADAL" clId="{5E247FF4-A044-495D-A6E9-33A38C3EC8F2}" dt="2026-01-27T18:03:17.493" v="379" actId="207"/>
          <ac:spMkLst>
            <pc:docMk/>
            <pc:sldMk cId="1905045273" sldId="329"/>
            <ac:spMk id="6" creationId="{BB212D44-CF31-F143-BEFE-66DE02407AEB}"/>
          </ac:spMkLst>
        </pc:spChg>
        <pc:picChg chg="del">
          <ac:chgData name="Bérubé, Sylvain" userId="58a7b77c-805a-4492-9b5c-f61060aeaa67" providerId="ADAL" clId="{5E247FF4-A044-495D-A6E9-33A38C3EC8F2}" dt="2026-01-27T18:02:19.505" v="360" actId="478"/>
          <ac:picMkLst>
            <pc:docMk/>
            <pc:sldMk cId="1905045273" sldId="329"/>
            <ac:picMk id="5" creationId="{BBDF1EE0-5C07-AFA0-DBFE-58A00F9DABFE}"/>
          </ac:picMkLst>
        </pc:picChg>
        <pc:picChg chg="add mod">
          <ac:chgData name="Bérubé, Sylvain" userId="58a7b77c-805a-4492-9b5c-f61060aeaa67" providerId="ADAL" clId="{5E247FF4-A044-495D-A6E9-33A38C3EC8F2}" dt="2026-01-27T18:02:34.445" v="376" actId="1076"/>
          <ac:picMkLst>
            <pc:docMk/>
            <pc:sldMk cId="1905045273" sldId="329"/>
            <ac:picMk id="5122" creationId="{831D83FD-BF92-8F1B-494A-EB0329275A55}"/>
          </ac:picMkLst>
        </pc:picChg>
      </pc:sldChg>
      <pc:sldChg chg="addSp delSp modSp add mod">
        <pc:chgData name="Bérubé, Sylvain" userId="58a7b77c-805a-4492-9b5c-f61060aeaa67" providerId="ADAL" clId="{5E247FF4-A044-495D-A6E9-33A38C3EC8F2}" dt="2026-01-27T18:29:08.922" v="434" actId="962"/>
        <pc:sldMkLst>
          <pc:docMk/>
          <pc:sldMk cId="1516510533" sldId="330"/>
        </pc:sldMkLst>
        <pc:spChg chg="mod">
          <ac:chgData name="Bérubé, Sylvain" userId="58a7b77c-805a-4492-9b5c-f61060aeaa67" providerId="ADAL" clId="{5E247FF4-A044-495D-A6E9-33A38C3EC8F2}" dt="2026-01-27T18:18:33.026" v="423" actId="20577"/>
          <ac:spMkLst>
            <pc:docMk/>
            <pc:sldMk cId="1516510533" sldId="330"/>
            <ac:spMk id="2" creationId="{A822DED9-7361-AEFD-0BA0-13CE15A10501}"/>
          </ac:spMkLst>
        </pc:spChg>
        <pc:spChg chg="del">
          <ac:chgData name="Bérubé, Sylvain" userId="58a7b77c-805a-4492-9b5c-f61060aeaa67" providerId="ADAL" clId="{5E247FF4-A044-495D-A6E9-33A38C3EC8F2}" dt="2026-01-27T18:18:36.628" v="425" actId="478"/>
          <ac:spMkLst>
            <pc:docMk/>
            <pc:sldMk cId="1516510533" sldId="330"/>
            <ac:spMk id="6" creationId="{EC8819CA-45E9-A2BF-8E1E-9E5845445558}"/>
          </ac:spMkLst>
        </pc:spChg>
        <pc:picChg chg="add mod">
          <ac:chgData name="Bérubé, Sylvain" userId="58a7b77c-805a-4492-9b5c-f61060aeaa67" providerId="ADAL" clId="{5E247FF4-A044-495D-A6E9-33A38C3EC8F2}" dt="2026-01-27T18:29:08.922" v="434" actId="962"/>
          <ac:picMkLst>
            <pc:docMk/>
            <pc:sldMk cId="1516510533" sldId="330"/>
            <ac:picMk id="5" creationId="{CBFE1635-6187-7881-DBC9-546644E8F9E5}"/>
          </ac:picMkLst>
        </pc:picChg>
        <pc:picChg chg="del">
          <ac:chgData name="Bérubé, Sylvain" userId="58a7b77c-805a-4492-9b5c-f61060aeaa67" providerId="ADAL" clId="{5E247FF4-A044-495D-A6E9-33A38C3EC8F2}" dt="2026-01-27T18:18:33.668" v="424" actId="478"/>
          <ac:picMkLst>
            <pc:docMk/>
            <pc:sldMk cId="1516510533" sldId="330"/>
            <ac:picMk id="5122" creationId="{B8ED8742-5FA8-BFC2-A2FF-D4BFA5934462}"/>
          </ac:picMkLst>
        </pc:picChg>
        <pc:picChg chg="add del mod">
          <ac:chgData name="Bérubé, Sylvain" userId="58a7b77c-805a-4492-9b5c-f61060aeaa67" providerId="ADAL" clId="{5E247FF4-A044-495D-A6E9-33A38C3EC8F2}" dt="2026-01-27T18:24:27.321" v="431" actId="21"/>
          <ac:picMkLst>
            <pc:docMk/>
            <pc:sldMk cId="1516510533" sldId="330"/>
            <ac:picMk id="7170" creationId="{EF5345A7-3F32-DBEF-FD31-7DB30FF1379B}"/>
          </ac:picMkLst>
        </pc:picChg>
      </pc:sldChg>
      <pc:sldChg chg="addSp delSp modSp add mod">
        <pc:chgData name="Bérubé, Sylvain" userId="58a7b77c-805a-4492-9b5c-f61060aeaa67" providerId="ADAL" clId="{5E247FF4-A044-495D-A6E9-33A38C3EC8F2}" dt="2026-01-27T18:43:45.440" v="459" actId="1076"/>
        <pc:sldMkLst>
          <pc:docMk/>
          <pc:sldMk cId="2122376530" sldId="331"/>
        </pc:sldMkLst>
        <pc:spChg chg="mod">
          <ac:chgData name="Bérubé, Sylvain" userId="58a7b77c-805a-4492-9b5c-f61060aeaa67" providerId="ADAL" clId="{5E247FF4-A044-495D-A6E9-33A38C3EC8F2}" dt="2026-01-27T18:38:04.511" v="453" actId="20577"/>
          <ac:spMkLst>
            <pc:docMk/>
            <pc:sldMk cId="2122376530" sldId="331"/>
            <ac:spMk id="2" creationId="{1AF2F332-28F7-DCE3-F9B4-4D0A48C53F92}"/>
          </ac:spMkLst>
        </pc:spChg>
        <pc:picChg chg="del">
          <ac:chgData name="Bérubé, Sylvain" userId="58a7b77c-805a-4492-9b5c-f61060aeaa67" providerId="ADAL" clId="{5E247FF4-A044-495D-A6E9-33A38C3EC8F2}" dt="2026-01-27T18:43:39.488" v="454" actId="478"/>
          <ac:picMkLst>
            <pc:docMk/>
            <pc:sldMk cId="2122376530" sldId="331"/>
            <ac:picMk id="5" creationId="{9FC2B62F-396F-4662-72F1-8905B29DE98B}"/>
          </ac:picMkLst>
        </pc:picChg>
        <pc:picChg chg="add mod">
          <ac:chgData name="Bérubé, Sylvain" userId="58a7b77c-805a-4492-9b5c-f61060aeaa67" providerId="ADAL" clId="{5E247FF4-A044-495D-A6E9-33A38C3EC8F2}" dt="2026-01-27T18:43:45.440" v="459" actId="1076"/>
          <ac:picMkLst>
            <pc:docMk/>
            <pc:sldMk cId="2122376530" sldId="331"/>
            <ac:picMk id="6" creationId="{D542007E-ECEE-3534-5BEA-39ABBD0E218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8BCDA-8025-4506-B783-3D85730A3853}" type="datetimeFigureOut">
              <a:rPr lang="fr-CA" smtClean="0"/>
              <a:t>2026-01-28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7EEF5-142C-46F8-BCAA-32890F1E4A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678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D5890D-6DAB-AEA3-4F8E-E39B4E3E6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254E30-FAD0-BF13-5308-1CE28C999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341727-85F7-8BB1-83B6-EC02A23A2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C5F-1C54-48C0-9909-F87167867973}" type="datetime1">
              <a:rPr lang="fr-CA" smtClean="0"/>
              <a:t>2026-01-28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5AB407-9FE9-E40E-3C20-2BBAB1559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6958B-D41C-57B5-5635-C5FE69D0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34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C3586B-73BE-6A97-220C-D51DDC8F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DE9F38-343A-B7F6-21A1-392CB0ABA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364AB9-F5B2-757A-3CB1-95A7D4D8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19C0-E001-40A8-80B6-52E6EADF5DCF}" type="datetime1">
              <a:rPr lang="fr-CA" smtClean="0"/>
              <a:t>2026-01-28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31EDD8-7632-D3CD-AB68-ADAC11F1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027CA6-CE97-D5BC-4D13-CED7D70AE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353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B25252C-23F7-A1F6-52D7-AF8740763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6A9C7E2-7D01-DCB0-D244-05BE40642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C06876-2E30-8942-BF2E-256C9E50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F6D4-D31A-4741-AA93-493637779B6E}" type="datetime1">
              <a:rPr lang="fr-CA" smtClean="0"/>
              <a:t>2026-01-28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0BA0A5-F96A-F549-8235-1EA56750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E2A0B7-6966-E7C5-2550-A31A4024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349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D47A8D-36A9-AAF6-C037-4F0FE903D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61513A-72BD-9F64-7675-49A84E524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4875CF-FEAA-7510-8374-7DC871C1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7ACF-F089-4D61-A77F-04612EF3EDBD}" type="datetime1">
              <a:rPr lang="fr-CA" smtClean="0"/>
              <a:t>2026-01-28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20C53E-7435-AE97-CEF6-90492959E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45D95B-1A48-FBC0-4DD2-BC2430A8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221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E50093-1188-E113-FBFF-A539B206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7B40F5-2C8D-CBA0-430C-9C2AB8E40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C38A27-CE80-9356-E6FB-0BA8917B7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6603-C14C-43F9-8969-2B36FE824BEF}" type="datetime1">
              <a:rPr lang="fr-CA" smtClean="0"/>
              <a:t>2026-01-28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267EC4-7457-B6A4-AD0B-ABDF837C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37F3CC-08E0-2C24-5112-43F440A78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74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0C3417-79A0-8D99-5C50-D0581B27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2CC939-46DB-55A9-87FD-37697645B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22C1B4-F0C5-7D46-4F5B-8FB3C9FAC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7323D9-93E6-4D2B-8C60-F41312C13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75D-C3CD-4394-B3B3-5032D1953C86}" type="datetime1">
              <a:rPr lang="fr-CA" smtClean="0"/>
              <a:t>2026-01-28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88E955-EDFD-A405-443A-418CDCA24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F60BD9-020A-DFB0-EFF5-A1E25144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937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62EF4-3B86-6162-F65B-2758B189F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E87980-A399-8220-B462-33A9CF45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943B45-F605-AB49-6E76-EC11900F3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593121-8D43-7333-2127-AC5D6D9AC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902F489-E796-2C22-F746-E32EAB866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040B92A-423E-09B0-B5D3-21F4DF48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9321-009F-4E30-83AC-F6AA4AEEE78B}" type="datetime1">
              <a:rPr lang="fr-CA" smtClean="0"/>
              <a:t>2026-01-28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E017489-8C08-1B4C-78AB-9CF26A0D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3DD159-7A21-2FC9-D019-937E2568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538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4BDA10-A46F-95A0-0251-39B3CC3A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A79BBC-B69C-1659-FB7A-5E290FAA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91973-EDF0-430B-B18C-C491708914CE}" type="datetime1">
              <a:rPr lang="fr-CA" smtClean="0"/>
              <a:t>2026-01-28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FF9AE4-3E92-7438-8117-3ECF8050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5DD231A-C7FB-6612-BA8D-36E57AD7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955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A6095D7-2890-9B29-0B4B-C71DCD93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4A677-E2E1-4FA8-8C72-DB3D5838FEB7}" type="datetime1">
              <a:rPr lang="fr-CA" smtClean="0"/>
              <a:t>2026-01-28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E0103D-A99D-F688-3504-2C3332D94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44BC14-109E-439E-D00C-A186E350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801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7BE675-B389-D391-BB97-E036B5C3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F39ABE-6B19-E597-E452-5E01667AF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5971A7-D28B-0A45-3318-0B5CC6D9D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F8BD5D-A1FE-2505-05A8-175B75CF3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3D27-0E4C-4102-A1C3-BE21F2DA2215}" type="datetime1">
              <a:rPr lang="fr-CA" smtClean="0"/>
              <a:t>2026-01-28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D10494-6736-2E20-9553-21097D94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E58F17-BE96-29E0-40FD-869612FCF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825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E5869A-9D84-556D-8173-03D9A90B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F1CEC6A-EF96-79EF-D21A-F9C8482E8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1C1930-CD8F-B10D-7AB3-57D0210EB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035D60-D180-F013-A42A-223F4E42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060F-A65C-4AC3-B3A6-C399D8675E82}" type="datetime1">
              <a:rPr lang="fr-CA" smtClean="0"/>
              <a:t>2026-01-28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A5789E-DCAF-162A-1DB6-996173B2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EC47A4-3DED-0B85-3487-0B6B640F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898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CE3BD1D-9626-A65E-7498-4C2B61199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CC82A3-4F8D-AD37-8A0A-525E7B813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23D294-6063-77F7-1321-F0E731A52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BB403-DDE2-4738-BAB3-17DDAAD15EE0}" type="datetime1">
              <a:rPr lang="fr-CA" smtClean="0"/>
              <a:t>2026-01-28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46836E-D6FE-518D-64E5-980A80C6D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4E2A71-0B5E-1DE2-592D-FCA3C01CD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C3CC4-1E09-495E-A30B-E0CF89A36A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053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geogebra.org/classic/t3cazxpa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shadertoy.com/view/4dSfRc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geogebra.org/classic/ettc5z67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shadertoy.com/view/Xds3zN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spixels.info/shadertoy/club-math-du-cegep-de-sherbrooke-29-janvier-2026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5C47C9-CC20-AE1F-8C5A-11111847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</a:t>
            </a:fld>
            <a:endParaRPr lang="fr-CA"/>
          </a:p>
        </p:txBody>
      </p:sp>
      <p:pic>
        <p:nvPicPr>
          <p:cNvPr id="3" name="Image 2" descr="Une image contenant texte, Prospectus, graphisme, Publication&#10;&#10;Description générée automatiquement">
            <a:extLst>
              <a:ext uri="{FF2B5EF4-FFF2-40B4-BE49-F238E27FC236}">
                <a16:creationId xmlns:a16="http://schemas.microsoft.com/office/drawing/2014/main" id="{60EAEF5F-7D84-3CFE-0A14-D2E87D978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636"/>
            <a:ext cx="12192000" cy="62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66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B734A-DC0D-679A-4719-37AF5E144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22DED9-7361-AEFD-0BA0-13CE15A10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Interpolation linéaire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C6E8A3-FFFB-EE4C-E757-9B1B8A7B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10</a:t>
            </a:fld>
            <a:endParaRPr lang="fr-CA"/>
          </a:p>
        </p:txBody>
      </p:sp>
      <p:pic>
        <p:nvPicPr>
          <p:cNvPr id="5" name="Image 4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CBFE1635-6187-7881-DBC9-546644E8F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01" y="2766920"/>
            <a:ext cx="5715798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10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80B82-B63A-BA80-2B7B-4C3C6A4FA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F2F332-28F7-DCE3-F9B4-4D0A48C5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Dessiner un cercle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C6D256-CE2B-7F3D-8321-536130EF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11</a:t>
            </a:fld>
            <a:endParaRPr lang="fr-CA"/>
          </a:p>
        </p:txBody>
      </p:sp>
      <p:pic>
        <p:nvPicPr>
          <p:cNvPr id="6" name="Image 5" descr="Une image contenant diagramme, ligne, cercle, Tracé&#10;&#10;Le contenu généré par l’IA peut être incorrect.">
            <a:extLst>
              <a:ext uri="{FF2B5EF4-FFF2-40B4-BE49-F238E27FC236}">
                <a16:creationId xmlns:a16="http://schemas.microsoft.com/office/drawing/2014/main" id="{D542007E-ECEE-3534-5BEA-39ABBD0E2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718" y="1179623"/>
            <a:ext cx="5168562" cy="517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6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02F44-F5F2-D401-237E-DDCB76ABB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12891-B198-9C83-B133-D75B4ACB9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Fonction distance signée (SDF)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C1C4A7-DEBD-87A9-559C-008FDA5A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66160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9E7AD-EFB4-F35B-0084-4FCAA8234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11DB5-0AC5-9A2E-8349-6454EE5E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SDF du cercle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84B731-6314-666C-E887-2862A4AE2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13</a:t>
            </a:fld>
            <a:endParaRPr lang="fr-C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AA9CCB-55AE-2118-3DBD-8F0106D00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2" y="985520"/>
            <a:ext cx="4448039" cy="488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650F1B9A-0BC3-72A5-7BFA-7AD88373D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832" y="2757394"/>
            <a:ext cx="5801535" cy="13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5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C6693-7082-63A8-C38C-41989D5AF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9D7B8B-A98D-D517-5D66-46AB2623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Fonction </a:t>
            </a:r>
            <a:r>
              <a:rPr lang="fr-CA" b="1" dirty="0" err="1">
                <a:latin typeface="Radio Canada SemiBold" pitchFamily="2" charset="0"/>
              </a:rPr>
              <a:t>step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2345C8-C01A-4BB3-6C11-A51AE7BB4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14</a:t>
            </a:fld>
            <a:endParaRPr lang="fr-CA"/>
          </a:p>
        </p:txBody>
      </p:sp>
      <p:pic>
        <p:nvPicPr>
          <p:cNvPr id="6" name="Image 5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C4D313EC-F37B-9C09-7F4D-258B68A41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2957445"/>
            <a:ext cx="2505425" cy="943107"/>
          </a:xfrm>
          <a:prstGeom prst="rect">
            <a:avLst/>
          </a:prstGeom>
        </p:spPr>
      </p:pic>
      <p:pic>
        <p:nvPicPr>
          <p:cNvPr id="8" name="Image 7" descr="Une image contenant capture d’écran, noir&#10;&#10;Le contenu généré par l’IA peut être incorrect.">
            <a:extLst>
              <a:ext uri="{FF2B5EF4-FFF2-40B4-BE49-F238E27FC236}">
                <a16:creationId xmlns:a16="http://schemas.microsoft.com/office/drawing/2014/main" id="{1261EB7F-2425-42E7-0DF6-8074897E3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6" y="547685"/>
            <a:ext cx="1117282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76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88FD0-20BE-2FCC-5AAB-F157B03CA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66F18-555C-2D57-3775-6E37B141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Fonction </a:t>
            </a:r>
            <a:r>
              <a:rPr lang="fr-CA" b="1" dirty="0" err="1">
                <a:latin typeface="Radio Canada SemiBold" pitchFamily="2" charset="0"/>
              </a:rPr>
              <a:t>smoothstep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33E637-32A3-D526-0AAB-2732D02DC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15</a:t>
            </a:fld>
            <a:endParaRPr lang="fr-CA"/>
          </a:p>
        </p:txBody>
      </p:sp>
      <p:pic>
        <p:nvPicPr>
          <p:cNvPr id="5" name="Image 4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421FCEA4-2253-7D39-8B46-3439916A2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822" y="2943156"/>
            <a:ext cx="3038899" cy="971686"/>
          </a:xfrm>
          <a:prstGeom prst="rect">
            <a:avLst/>
          </a:prstGeom>
        </p:spPr>
      </p:pic>
      <p:pic>
        <p:nvPicPr>
          <p:cNvPr id="8" name="Image 7" descr="Une image contenant capture d’écran, noir, ligne, noir et blanc&#10;&#10;Le contenu généré par l’IA peut être incorrect.">
            <a:extLst>
              <a:ext uri="{FF2B5EF4-FFF2-40B4-BE49-F238E27FC236}">
                <a16:creationId xmlns:a16="http://schemas.microsoft.com/office/drawing/2014/main" id="{C4B1B4FB-E6BE-B7B5-7185-3AC82B5B9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3282"/>
            <a:ext cx="12192000" cy="45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40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50B33-C8A1-8347-A4B4-85D6CF256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66471-2335-C36B-460C-298486116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SDF du rectangle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F8D933-1EA3-18FC-B4EA-609BC33B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16</a:t>
            </a:fld>
            <a:endParaRPr lang="fr-CA"/>
          </a:p>
        </p:txBody>
      </p:sp>
      <p:pic>
        <p:nvPicPr>
          <p:cNvPr id="6" name="Image 5" descr="Une image contenant capture d’écran, texte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1A8177C-4CBC-306A-6D61-66AEC53A9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61" y="834887"/>
            <a:ext cx="6391275" cy="57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96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A5DE6-8960-2E48-33DB-0C673F3E8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808E32-8067-6E53-540A-F09CB39AA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SDF du rectangle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0AAB80-8005-240C-1D9E-A86B39FB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17</a:t>
            </a:fld>
            <a:endParaRPr lang="fr-CA"/>
          </a:p>
        </p:txBody>
      </p:sp>
      <p:pic>
        <p:nvPicPr>
          <p:cNvPr id="5" name="Image 4" descr="Une image contenant diagramme, ligne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24E5476-28A5-FDC6-1CFC-C54E35192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86" y="933381"/>
            <a:ext cx="682942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57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FFF-F625-0EF1-56B2-EFEB56061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B280E-018E-F2E3-7F11-27917F91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Rotation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6A448-B25B-CC67-7087-62CAA902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18</a:t>
            </a:fld>
            <a:endParaRPr lang="fr-CA"/>
          </a:p>
        </p:txBody>
      </p:sp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0A60B259-246B-D97F-E0EC-7C739A436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521109"/>
            <a:ext cx="4281487" cy="381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Police, texte, blanc, ligne&#10;&#10;Le contenu généré par l’IA peut être incorrect.">
            <a:extLst>
              <a:ext uri="{FF2B5EF4-FFF2-40B4-BE49-F238E27FC236}">
                <a16:creationId xmlns:a16="http://schemas.microsoft.com/office/drawing/2014/main" id="{2695C3EA-26F6-C82C-386C-A94A61409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27" y="2919340"/>
            <a:ext cx="540142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49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32FC1-5B5E-2D19-BFAE-5D0587E19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CBF10-4FE7-EC3E-5084-D72DC9F39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Algorithmes de rayons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ADE635-AE91-301C-5983-27A39DB54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19</a:t>
            </a:fld>
            <a:endParaRPr lang="fr-CA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39509D1-02C1-8BB6-769E-15A8676B1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1289050"/>
            <a:ext cx="76200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223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A5CCE0-520B-ABFD-49BC-A9432518DD58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9C9E97E-5928-9795-FAA3-081CDD03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</a:t>
            </a:fld>
            <a:endParaRPr lang="fr-CA"/>
          </a:p>
        </p:txBody>
      </p:sp>
      <p:pic>
        <p:nvPicPr>
          <p:cNvPr id="8" name="Image 7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85E9FC-0D7D-4F89-0C81-355CF3084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510" y="0"/>
            <a:ext cx="7194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9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554EC-E5B8-D4C9-FDC2-DE452B6C0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400C91-AC2F-F29B-B86C-27AAF61E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Ray </a:t>
            </a:r>
            <a:r>
              <a:rPr lang="fr-CA" b="1" dirty="0" err="1">
                <a:latin typeface="Radio Canada SemiBold" pitchFamily="2" charset="0"/>
              </a:rPr>
              <a:t>marching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DAAA24-5FB3-B775-FB7C-78BE1DCFD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20</a:t>
            </a:fld>
            <a:endParaRPr lang="fr-CA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2A2D59E-95AD-6C17-B1AC-55305A516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833562"/>
            <a:ext cx="6381750" cy="319087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24AA9990-FA7E-29F8-66D3-02D073A1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1523999"/>
            <a:ext cx="5715000" cy="38100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103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28ED7-253A-CFA4-1D07-87CCBD9DE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46656-8D12-A961-BBB7-8DF4A660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Ray </a:t>
            </a:r>
            <a:r>
              <a:rPr lang="fr-CA" b="1" dirty="0" err="1">
                <a:latin typeface="Radio Canada SemiBold" pitchFamily="2" charset="0"/>
              </a:rPr>
              <a:t>marching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CB6ECE-EA7C-C358-D2EE-5E2A2AD0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21</a:t>
            </a:fld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24D40D-8598-8AC2-A9CA-E3B8C4B751AC}"/>
              </a:ext>
            </a:extLst>
          </p:cNvPr>
          <p:cNvSpPr txBox="1"/>
          <p:nvPr/>
        </p:nvSpPr>
        <p:spPr>
          <a:xfrm>
            <a:off x="657224" y="6226730"/>
            <a:ext cx="1069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hlinkClick r:id="rId2"/>
              </a:rPr>
              <a:t>https://www.geogebra.org/classic/t3cazxpa</a:t>
            </a:r>
            <a:endParaRPr lang="fr-CA" dirty="0"/>
          </a:p>
        </p:txBody>
      </p:sp>
      <p:pic>
        <p:nvPicPr>
          <p:cNvPr id="6" name="Image 5" descr="Une image contenant balle, diagramme&#10;&#10;Le contenu généré par l’IA peut être incorrect.">
            <a:extLst>
              <a:ext uri="{FF2B5EF4-FFF2-40B4-BE49-F238E27FC236}">
                <a16:creationId xmlns:a16="http://schemas.microsoft.com/office/drawing/2014/main" id="{3090994C-1159-E1CF-3B9A-A6188721B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485" y="766762"/>
            <a:ext cx="8413028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35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F65D7-4ED0-CA75-B0F2-E3A271356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8DD95B-463F-63E0-E510-EF1556EF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Ray </a:t>
            </a:r>
            <a:r>
              <a:rPr lang="fr-CA" b="1" dirty="0" err="1">
                <a:latin typeface="Radio Canada SemiBold" pitchFamily="2" charset="0"/>
              </a:rPr>
              <a:t>marching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80E53E-907E-DD1B-36D6-99BDBFF8B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22</a:t>
            </a:fld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E018469-CD4F-904C-2D2F-0BF88F122B29}"/>
              </a:ext>
            </a:extLst>
          </p:cNvPr>
          <p:cNvSpPr txBox="1"/>
          <p:nvPr/>
        </p:nvSpPr>
        <p:spPr>
          <a:xfrm>
            <a:off x="657224" y="6226730"/>
            <a:ext cx="1069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hlinkClick r:id="rId2"/>
              </a:rPr>
              <a:t>https://www.shadertoy.com/view/4dSfRc</a:t>
            </a:r>
            <a:endParaRPr lang="fr-CA" dirty="0"/>
          </a:p>
        </p:txBody>
      </p:sp>
      <p:pic>
        <p:nvPicPr>
          <p:cNvPr id="7" name="Image 6" descr="Une image contenant balle, texte, capture d’écran, sphère&#10;&#10;Le contenu généré par l’IA peut être incorrect.">
            <a:extLst>
              <a:ext uri="{FF2B5EF4-FFF2-40B4-BE49-F238E27FC236}">
                <a16:creationId xmlns:a16="http://schemas.microsoft.com/office/drawing/2014/main" id="{24550EEC-D7DB-4821-89CA-2343B1B53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567" y="941874"/>
            <a:ext cx="8973887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95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73859-CA74-C61F-2C98-1F4BF7C69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29AD6F-CDCA-E00A-4E3C-08E5A953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Ray </a:t>
            </a:r>
            <a:r>
              <a:rPr lang="fr-CA" b="1" dirty="0" err="1">
                <a:latin typeface="Radio Canada SemiBold" pitchFamily="2" charset="0"/>
              </a:rPr>
              <a:t>marching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08D195-F7F8-827D-9E4D-D361F579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23</a:t>
            </a:fld>
            <a:endParaRPr lang="fr-CA"/>
          </a:p>
        </p:txBody>
      </p:sp>
      <p:pic>
        <p:nvPicPr>
          <p:cNvPr id="6" name="Image 5" descr="Une image contenant texte, capture d’écran, Police, logiciel&#10;&#10;Le contenu généré par l’IA peut être incorrect.">
            <a:extLst>
              <a:ext uri="{FF2B5EF4-FFF2-40B4-BE49-F238E27FC236}">
                <a16:creationId xmlns:a16="http://schemas.microsoft.com/office/drawing/2014/main" id="{11FDFB1E-6E03-6E81-9836-8D075C621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617" y="1671426"/>
            <a:ext cx="9202766" cy="42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82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3886E-A3D2-043E-FBCC-CE57B888C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2C773E-A7D8-D698-BC07-41F6F90E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Éclairage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FD4C43-6EB9-0EAB-FEED-F8BDFC37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24</a:t>
            </a:fld>
            <a:endParaRPr lang="fr-CA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EAE0277-7E4B-1978-631E-D3330B59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6" y="1524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B5221A74-51DF-A0A7-C8AF-F5268D751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1524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281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7BBB1-800D-7779-7EEA-5A53F4B2B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80D02-D669-3ED2-51C0-011FB8267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Éclairage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5DD95E-5397-2D4E-2D52-10BFCCAE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25</a:t>
            </a:fld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BA1BB9C-694C-5F3A-C4B5-CF0508DF89AB}"/>
              </a:ext>
            </a:extLst>
          </p:cNvPr>
          <p:cNvSpPr txBox="1"/>
          <p:nvPr/>
        </p:nvSpPr>
        <p:spPr>
          <a:xfrm>
            <a:off x="657224" y="6226730"/>
            <a:ext cx="1069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hlinkClick r:id="rId2"/>
              </a:rPr>
              <a:t>https://www.geogebra.org/classic/ettc5z67</a:t>
            </a:r>
            <a:endParaRPr lang="fr-CA" dirty="0"/>
          </a:p>
        </p:txBody>
      </p:sp>
      <p:pic>
        <p:nvPicPr>
          <p:cNvPr id="6" name="Image 5" descr="Une image contenant diagramme&#10;&#10;Le contenu généré par l’IA peut être incorrect.">
            <a:extLst>
              <a:ext uri="{FF2B5EF4-FFF2-40B4-BE49-F238E27FC236}">
                <a16:creationId xmlns:a16="http://schemas.microsoft.com/office/drawing/2014/main" id="{1DFA9E62-BC24-B794-56AF-F0311C8DC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21" y="964507"/>
            <a:ext cx="697815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33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B430E-31DB-2C1A-52F7-E81C46E73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6A1B88-B2E0-2682-33E2-7F06D636E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Vecteur normal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748BAC-D70B-D6FE-B802-5FDD33F5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26</a:t>
            </a:fld>
            <a:endParaRPr lang="fr-CA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3A05945-E2FB-74F3-301C-6504D071C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2580322"/>
            <a:ext cx="6172200" cy="16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Police, diagramme, blanc, ligne&#10;&#10;Le contenu généré par l’IA peut être incorrect.">
            <a:extLst>
              <a:ext uri="{FF2B5EF4-FFF2-40B4-BE49-F238E27FC236}">
                <a16:creationId xmlns:a16="http://schemas.microsoft.com/office/drawing/2014/main" id="{0BD2C15C-B856-A521-05D6-BB7D58143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27" y="1985890"/>
            <a:ext cx="3918905" cy="288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2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08CBB-2984-448B-0F1D-30FAD7CEF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35AB28-6388-11C0-CC9C-69B289680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Plusieurs objets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FD8594-055E-55AA-3342-63513AC6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27</a:t>
            </a:fld>
            <a:endParaRPr lang="fr-CA"/>
          </a:p>
        </p:txBody>
      </p:sp>
      <p:pic>
        <p:nvPicPr>
          <p:cNvPr id="5" name="Image 4" descr="Une image contenant œuf, balle, sphère&#10;&#10;Le contenu généré par l’IA peut être incorrect.">
            <a:extLst>
              <a:ext uri="{FF2B5EF4-FFF2-40B4-BE49-F238E27FC236}">
                <a16:creationId xmlns:a16="http://schemas.microsoft.com/office/drawing/2014/main" id="{859B8F51-19CE-2D8C-A610-4DF17AE71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782" y="1137692"/>
            <a:ext cx="9280434" cy="521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49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BDFA9-95AC-7F10-D950-3CCE9F2C1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4DBE0-4423-3168-ABB2-1B43FC024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Plusieurs objets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74038A-AA42-785E-5A5D-199E567B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28</a:t>
            </a:fld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50AD822-FBA7-C806-97FC-53D94686E975}"/>
              </a:ext>
            </a:extLst>
          </p:cNvPr>
          <p:cNvSpPr txBox="1"/>
          <p:nvPr/>
        </p:nvSpPr>
        <p:spPr>
          <a:xfrm>
            <a:off x="657224" y="6226730"/>
            <a:ext cx="1069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hlinkClick r:id="rId2"/>
              </a:rPr>
              <a:t>https://www.shadertoy.com/view/Xds3zN</a:t>
            </a:r>
            <a:endParaRPr lang="fr-CA" dirty="0"/>
          </a:p>
        </p:txBody>
      </p:sp>
      <p:pic>
        <p:nvPicPr>
          <p:cNvPr id="7" name="Image 6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id="{8671CF4A-5F47-2997-3F8E-FAF5D07CF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697" y="964507"/>
            <a:ext cx="9754606" cy="50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71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actère coloré, motif, bleu, Turquoise&#10;&#10;Le contenu généré par l’IA peut être incorrect.">
            <a:extLst>
              <a:ext uri="{FF2B5EF4-FFF2-40B4-BE49-F238E27FC236}">
                <a16:creationId xmlns:a16="http://schemas.microsoft.com/office/drawing/2014/main" id="{19C5E407-9385-EAC9-CA29-BEA111D2D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8D70074-BB21-392D-3BDA-BA4FFAF76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881" y="2146432"/>
            <a:ext cx="11646569" cy="1925053"/>
          </a:xfrm>
        </p:spPr>
        <p:txBody>
          <a:bodyPr>
            <a:noAutofit/>
          </a:bodyPr>
          <a:lstStyle/>
          <a:p>
            <a:r>
              <a:rPr lang="fr-CA" sz="5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sis MT Pro Black" panose="02040A04050005020304" pitchFamily="18" charset="0"/>
              </a:rPr>
              <a:t>SEMAINE D'INITIATION</a:t>
            </a:r>
            <a:br>
              <a:rPr lang="fr-CA" sz="5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sis MT Pro Black" panose="02040A04050005020304" pitchFamily="18" charset="0"/>
              </a:rPr>
            </a:br>
            <a:r>
              <a:rPr lang="fr-CA" sz="5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sis MT Pro Black" panose="02040A04050005020304" pitchFamily="18" charset="0"/>
              </a:rPr>
              <a:t>À LA CRÉATION VISUELLE MATHÉMATIQUE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5B69E0-0B67-D8CB-9386-8A94B32CE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881" y="5262112"/>
            <a:ext cx="11646569" cy="580423"/>
          </a:xfrm>
        </p:spPr>
        <p:txBody>
          <a:bodyPr>
            <a:noAutofit/>
          </a:bodyPr>
          <a:lstStyle/>
          <a:p>
            <a:r>
              <a:rPr lang="fr-CA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sis MT Pro Black" panose="02040A04050005020304" pitchFamily="18" charset="0"/>
              </a:rPr>
              <a:t>12 au 15 janvier 2026 | Cégep de Sherbrooke</a:t>
            </a:r>
          </a:p>
        </p:txBody>
      </p:sp>
    </p:spTree>
    <p:extLst>
      <p:ext uri="{BB962C8B-B14F-4D97-AF65-F5344CB8AC3E}">
        <p14:creationId xmlns:p14="http://schemas.microsoft.com/office/powerpoint/2010/main" val="1436596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027F2A-FB23-55B7-94C1-0CE0295C2831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94D6E972-0BC7-E96B-6229-18665788E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70" y="12114"/>
            <a:ext cx="9591259" cy="6833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3FD5BA-D7DA-96A9-7806-11B1D312E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0347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94;p32">
            <a:extLst>
              <a:ext uri="{FF2B5EF4-FFF2-40B4-BE49-F238E27FC236}">
                <a16:creationId xmlns:a16="http://schemas.microsoft.com/office/drawing/2014/main" id="{10398FA0-174D-9C68-18F0-3F028AAD1EC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6419" y="2941142"/>
            <a:ext cx="15559946" cy="1555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06E356A-FAA1-6868-E68B-3CA676D18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8163"/>
            <a:ext cx="2920753" cy="123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7AA824CF-E0C7-229F-32A6-0A977E0F2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885" y="2941142"/>
            <a:ext cx="5746228" cy="2064723"/>
          </a:xfrm>
          <a:prstGeom prst="rect">
            <a:avLst/>
          </a:prstGeom>
        </p:spPr>
      </p:pic>
      <p:pic>
        <p:nvPicPr>
          <p:cNvPr id="8" name="Image 7" descr="Une image contenant texte, fournitures de bureau, écriture manuscrite, papeterie&#10;&#10;Le contenu généré par l’IA peut être incorrect.">
            <a:extLst>
              <a:ext uri="{FF2B5EF4-FFF2-40B4-BE49-F238E27FC236}">
                <a16:creationId xmlns:a16="http://schemas.microsoft.com/office/drawing/2014/main" id="{47417A94-8CA5-A768-6F05-460B5DBBA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804" y="-25299"/>
            <a:ext cx="3998196" cy="2666797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68EAFFA-9EFE-16D4-D39E-89498CE6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485" y="0"/>
            <a:ext cx="4762319" cy="264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0C12380-3C8D-F844-EBFE-5DB357217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49" y="0"/>
            <a:ext cx="3522134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Une image contenant symbol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351B1A99-5D47-C346-E9D3-FAEA1A279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3192" y="5624318"/>
            <a:ext cx="2408808" cy="1233681"/>
          </a:xfrm>
          <a:prstGeom prst="rect">
            <a:avLst/>
          </a:prstGeom>
        </p:spPr>
      </p:pic>
      <p:pic>
        <p:nvPicPr>
          <p:cNvPr id="16" name="Image 15" descr="Une image contenant Police, Graphique, graphisme, texte&#10;&#10;Le contenu généré par l’IA peut être incorrect.">
            <a:extLst>
              <a:ext uri="{FF2B5EF4-FFF2-40B4-BE49-F238E27FC236}">
                <a16:creationId xmlns:a16="http://schemas.microsoft.com/office/drawing/2014/main" id="{6D058458-2CD6-65C2-E3B2-5E559BF8A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935" y="5724242"/>
            <a:ext cx="3588128" cy="1027586"/>
          </a:xfrm>
          <a:prstGeom prst="rect">
            <a:avLst/>
          </a:prstGeom>
        </p:spPr>
      </p:pic>
      <p:pic>
        <p:nvPicPr>
          <p:cNvPr id="18" name="Image 17" descr="Une image contenant personne, habits, table, produits de boulangerie&#10;&#10;Le contenu généré par l’IA peut être incorrect.">
            <a:extLst>
              <a:ext uri="{FF2B5EF4-FFF2-40B4-BE49-F238E27FC236}">
                <a16:creationId xmlns:a16="http://schemas.microsoft.com/office/drawing/2014/main" id="{7086EB95-4CDE-5A30-E168-F66A32F2D3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641498"/>
            <a:ext cx="2715695" cy="2294485"/>
          </a:xfrm>
          <a:prstGeom prst="rect">
            <a:avLst/>
          </a:prstGeom>
        </p:spPr>
      </p:pic>
      <p:pic>
        <p:nvPicPr>
          <p:cNvPr id="20" name="Image 19" descr="Une image contenant Visage humain, personne, habits, sourire&#10;&#10;Le contenu généré par l’IA peut être incorrect.">
            <a:extLst>
              <a:ext uri="{FF2B5EF4-FFF2-40B4-BE49-F238E27FC236}">
                <a16:creationId xmlns:a16="http://schemas.microsoft.com/office/drawing/2014/main" id="{9D5C9906-CABC-3F2D-BAD7-FB525BE13F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3960" y="2641498"/>
            <a:ext cx="3347287" cy="229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710F00-9834-E582-EEF5-6C8917E13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Introduction aux </a:t>
            </a:r>
            <a:r>
              <a:rPr lang="fr-CA" b="1" dirty="0" err="1">
                <a:latin typeface="Radio Canada SemiBold" pitchFamily="2" charset="0"/>
              </a:rPr>
              <a:t>nuanceurs</a:t>
            </a:r>
            <a:r>
              <a:rPr lang="fr-CA" b="1" dirty="0">
                <a:latin typeface="Radio Canada SemiBold" pitchFamily="2" charset="0"/>
              </a:rPr>
              <a:t> </a:t>
            </a:r>
            <a:r>
              <a:rPr lang="fr-CA" b="1" dirty="0">
                <a:solidFill>
                  <a:schemeClr val="bg1">
                    <a:lumMod val="50000"/>
                  </a:schemeClr>
                </a:solidFill>
                <a:latin typeface="Radio Canada SemiBold" pitchFamily="2" charset="0"/>
              </a:rPr>
              <a:t>(</a:t>
            </a:r>
            <a:r>
              <a:rPr lang="fr-CA" b="1" dirty="0" err="1">
                <a:solidFill>
                  <a:schemeClr val="bg1">
                    <a:lumMod val="50000"/>
                  </a:schemeClr>
                </a:solidFill>
                <a:latin typeface="Radio Canada SemiBold" pitchFamily="2" charset="0"/>
              </a:rPr>
              <a:t>shaders</a:t>
            </a:r>
            <a:r>
              <a:rPr lang="fr-CA" b="1" dirty="0">
                <a:solidFill>
                  <a:schemeClr val="bg1">
                    <a:lumMod val="50000"/>
                  </a:schemeClr>
                </a:solidFill>
                <a:latin typeface="Radio Canada SemiBold" pitchFamily="2" charset="0"/>
              </a:rPr>
              <a:t>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A12A86-DF9F-BB4C-B301-9F853F1D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4</a:t>
            </a:fld>
            <a:endParaRPr lang="fr-C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9F76D6-8DE2-18C7-BCD1-E8356C806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64" y="1245711"/>
            <a:ext cx="7638471" cy="436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067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629EA-A7E7-DC74-0A00-463FF272A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27276A-2B8A-4589-86B3-5266BDE6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Radio Canada SemiBold" pitchFamily="2" charset="0"/>
              </a:rPr>
              <a:t>Pourquoi les </a:t>
            </a:r>
            <a:r>
              <a:rPr lang="fr-CA" b="1" dirty="0" err="1">
                <a:latin typeface="Radio Canada SemiBold" pitchFamily="2" charset="0"/>
              </a:rPr>
              <a:t>nuanceurs</a:t>
            </a:r>
            <a:r>
              <a:rPr lang="fr-CA" b="1" dirty="0">
                <a:latin typeface="Radio Canada SemiBold" pitchFamily="2" charset="0"/>
              </a:rPr>
              <a:t> de pixels sont rapides ?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1D53EB-6403-0804-1FD3-9EC03D5F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5</a:t>
            </a:fld>
            <a:endParaRPr lang="fr-CA"/>
          </a:p>
        </p:txBody>
      </p:sp>
      <p:pic>
        <p:nvPicPr>
          <p:cNvPr id="7" name="Image 6" descr="Une image contenant croquis, dessin, noir et blanc, art&#10;&#10;Le contenu généré par l’IA peut être incorrect.">
            <a:extLst>
              <a:ext uri="{FF2B5EF4-FFF2-40B4-BE49-F238E27FC236}">
                <a16:creationId xmlns:a16="http://schemas.microsoft.com/office/drawing/2014/main" id="{1A458D31-626D-BAAD-CE19-7C992BA4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10" y="1467975"/>
            <a:ext cx="4658240" cy="1492092"/>
          </a:xfrm>
          <a:prstGeom prst="rect">
            <a:avLst/>
          </a:prstGeom>
        </p:spPr>
      </p:pic>
      <p:pic>
        <p:nvPicPr>
          <p:cNvPr id="9" name="Image 8" descr="Une image contenant noir et blanc, bouteille, léger, monochrome&#10;&#10;Le contenu généré par l’IA peut être incorrect.">
            <a:extLst>
              <a:ext uri="{FF2B5EF4-FFF2-40B4-BE49-F238E27FC236}">
                <a16:creationId xmlns:a16="http://schemas.microsoft.com/office/drawing/2014/main" id="{DC60B52F-AFA0-250B-78C6-657AEE6CC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208" y="3206675"/>
            <a:ext cx="5634452" cy="2930025"/>
          </a:xfrm>
          <a:prstGeom prst="rect">
            <a:avLst/>
          </a:prstGeom>
        </p:spPr>
      </p:pic>
      <p:pic>
        <p:nvPicPr>
          <p:cNvPr id="11" name="Image 10" descr="Une image contenant croquis, dessin, cage, noir et blanc&#10;&#10;Le contenu généré par l’IA peut être incorrect.">
            <a:extLst>
              <a:ext uri="{FF2B5EF4-FFF2-40B4-BE49-F238E27FC236}">
                <a16:creationId xmlns:a16="http://schemas.microsoft.com/office/drawing/2014/main" id="{0838D37C-4AA9-40B1-3E82-0EB5BD0B0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42392"/>
            <a:ext cx="6610124" cy="472197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E5DDEFC-B185-2A13-A1F3-CE9DA1248FCD}"/>
              </a:ext>
            </a:extLst>
          </p:cNvPr>
          <p:cNvSpPr txBox="1"/>
          <p:nvPr/>
        </p:nvSpPr>
        <p:spPr>
          <a:xfrm>
            <a:off x="433898" y="6136700"/>
            <a:ext cx="466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latin typeface="Radio Canada SemiBold" pitchFamily="2" charset="0"/>
              </a:rPr>
              <a:t>CPU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F47269A-1F20-4A49-C4B9-C7D5ADEBF65A}"/>
              </a:ext>
            </a:extLst>
          </p:cNvPr>
          <p:cNvSpPr txBox="1"/>
          <p:nvPr/>
        </p:nvSpPr>
        <p:spPr>
          <a:xfrm>
            <a:off x="7096652" y="6136700"/>
            <a:ext cx="466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latin typeface="Radio Canada SemiBold" pitchFamily="2" charset="0"/>
              </a:rPr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23367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94BD0-4A4A-C0A0-C00A-521A548E1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279A3-AEF5-CBA1-9A15-D00768F3B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 err="1">
                <a:latin typeface="Radio Canada SemiBold" pitchFamily="2" charset="0"/>
              </a:rPr>
              <a:t>Shadertoy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879F8C-6D89-0404-A937-4E43470D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6</a:t>
            </a:fld>
            <a:endParaRPr lang="fr-CA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E04AAA0-E39C-AE4D-4DA9-43C4CA82D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42" y="986155"/>
            <a:ext cx="7528513" cy="546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23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19F09-70C4-044B-C33E-A64A81F27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C18106-BE13-4936-397A-A395C073D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es-ES" b="1" dirty="0">
                <a:latin typeface="Radio Canada SemiBold" pitchFamily="2" charset="0"/>
              </a:rPr>
              <a:t>Inigo </a:t>
            </a:r>
            <a:r>
              <a:rPr lang="es-ES" b="1" dirty="0" err="1">
                <a:latin typeface="Radio Canada SemiBold" pitchFamily="2" charset="0"/>
              </a:rPr>
              <a:t>Quilez</a:t>
            </a:r>
            <a:r>
              <a:rPr lang="es-ES" b="1" dirty="0">
                <a:latin typeface="Radio Canada SemiBold" pitchFamily="2" charset="0"/>
              </a:rPr>
              <a:t> et Pol </a:t>
            </a:r>
            <a:r>
              <a:rPr lang="es-ES" b="1" dirty="0" err="1">
                <a:latin typeface="Radio Canada SemiBold" pitchFamily="2" charset="0"/>
              </a:rPr>
              <a:t>Jeremias</a:t>
            </a:r>
            <a:endParaRPr lang="es-ES" b="1" dirty="0"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987CC1-E8B4-5811-AD7D-8728B7425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7</a:t>
            </a:fld>
            <a:endParaRPr lang="fr-CA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728C715-564E-215A-AC82-A68A5B630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1157218"/>
            <a:ext cx="9753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2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A0AA9-638B-5CD2-2261-F4F42A69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F2F9F9-9169-FF62-E1A9-5B9F060F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Familiarisation avec </a:t>
            </a:r>
            <a:r>
              <a:rPr lang="fr-CA" b="1" dirty="0" err="1">
                <a:latin typeface="Radio Canada SemiBold" pitchFamily="2" charset="0"/>
              </a:rPr>
              <a:t>Shadertoy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A43810-2A40-8F56-0FC5-B2381984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8</a:t>
            </a:fld>
            <a:endParaRPr lang="fr-CA"/>
          </a:p>
        </p:txBody>
      </p:sp>
      <p:pic>
        <p:nvPicPr>
          <p:cNvPr id="5" name="Image 4" descr="Une image contenant texte, capture d’écran, logiciel, Logiciel multimédia&#10;&#10;Le contenu généré par l’IA peut être incorrect.">
            <a:extLst>
              <a:ext uri="{FF2B5EF4-FFF2-40B4-BE49-F238E27FC236}">
                <a16:creationId xmlns:a16="http://schemas.microsoft.com/office/drawing/2014/main" id="{4E9A7ED0-AAC4-EE51-D07A-B8355555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4887"/>
            <a:ext cx="12192000" cy="54895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3798629-91AC-BB07-91AA-ECBB8F2C67DF}"/>
              </a:ext>
            </a:extLst>
          </p:cNvPr>
          <p:cNvSpPr txBox="1"/>
          <p:nvPr/>
        </p:nvSpPr>
        <p:spPr>
          <a:xfrm>
            <a:off x="737418" y="6387206"/>
            <a:ext cx="1071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latin typeface="Radio Canada" pitchFamily="2" charset="0"/>
                <a:hlinkClick r:id="rId3"/>
              </a:rPr>
              <a:t>http://www.mathspixels.info/shadertoy/club-math-du-cegep-de-sherbrooke-29-janvier-2026/</a:t>
            </a:r>
            <a:endParaRPr lang="fr-CA" dirty="0">
              <a:latin typeface="Radio Cana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978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48B76-6893-8252-9883-49B35B22A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9D18E8-CBAA-9264-493B-0B71829A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29817"/>
            <a:ext cx="11847444" cy="805070"/>
          </a:xfrm>
        </p:spPr>
        <p:txBody>
          <a:bodyPr/>
          <a:lstStyle/>
          <a:p>
            <a:pPr algn="ctr"/>
            <a:r>
              <a:rPr lang="fr-CA" b="1" dirty="0">
                <a:latin typeface="Radio Canada SemiBold" pitchFamily="2" charset="0"/>
              </a:rPr>
              <a:t>Couleurs RGB</a:t>
            </a:r>
            <a:endParaRPr lang="fr-CA" b="1" dirty="0">
              <a:solidFill>
                <a:schemeClr val="bg1">
                  <a:lumMod val="50000"/>
                </a:schemeClr>
              </a:solidFill>
              <a:latin typeface="Radio Canada SemiBold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DB2960-CD50-E9B2-88EE-1B64C923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3CC4-1E09-495E-A30B-E0CF89A36A7B}" type="slidenum">
              <a:rPr lang="fr-CA" smtClean="0"/>
              <a:t>9</a:t>
            </a:fld>
            <a:endParaRPr lang="fr-C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212D44-CF31-F143-BEFE-66DE02407AEB}"/>
              </a:ext>
            </a:extLst>
          </p:cNvPr>
          <p:cNvSpPr txBox="1"/>
          <p:nvPr/>
        </p:nvSpPr>
        <p:spPr>
          <a:xfrm>
            <a:off x="737418" y="6387206"/>
            <a:ext cx="1071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err="1">
                <a:solidFill>
                  <a:schemeClr val="bg1">
                    <a:lumMod val="75000"/>
                  </a:schemeClr>
                </a:solidFill>
                <a:latin typeface="Radio Canada" pitchFamily="2" charset="0"/>
              </a:rPr>
              <a:t>SharkD</a:t>
            </a:r>
            <a:r>
              <a:rPr lang="fr-CA" dirty="0">
                <a:solidFill>
                  <a:schemeClr val="bg1">
                    <a:lumMod val="75000"/>
                  </a:schemeClr>
                </a:solidFill>
                <a:latin typeface="Radio Canada" pitchFamily="2" charset="0"/>
              </a:rPr>
              <a:t>, CC BY-SA 3.0</a:t>
            </a:r>
          </a:p>
        </p:txBody>
      </p:sp>
      <p:pic>
        <p:nvPicPr>
          <p:cNvPr id="5122" name="Picture 2" descr="Color cube, with each color on a different axis">
            <a:extLst>
              <a:ext uri="{FF2B5EF4-FFF2-40B4-BE49-F238E27FC236}">
                <a16:creationId xmlns:a16="http://schemas.microsoft.com/office/drawing/2014/main" id="{831D83FD-BF92-8F1B-494A-EB0329275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71" y="933698"/>
            <a:ext cx="7098453" cy="532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0452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177</Words>
  <Application>Microsoft Office PowerPoint</Application>
  <PresentationFormat>Grand écran</PresentationFormat>
  <Paragraphs>63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8" baseType="lpstr">
      <vt:lpstr>Amasis MT Pro Black</vt:lpstr>
      <vt:lpstr>Aptos</vt:lpstr>
      <vt:lpstr>Arial</vt:lpstr>
      <vt:lpstr>Calibri</vt:lpstr>
      <vt:lpstr>Calibri Light</vt:lpstr>
      <vt:lpstr>Radio Canada</vt:lpstr>
      <vt:lpstr>Radio Canada SemiBold</vt:lpstr>
      <vt:lpstr>Thème Office</vt:lpstr>
      <vt:lpstr>Présentation PowerPoint</vt:lpstr>
      <vt:lpstr>Présentation PowerPoint</vt:lpstr>
      <vt:lpstr>Présentation PowerPoint</vt:lpstr>
      <vt:lpstr>Introduction aux nuanceurs (shaders)</vt:lpstr>
      <vt:lpstr>Pourquoi les nuanceurs de pixels sont rapides ?</vt:lpstr>
      <vt:lpstr>Shadertoy</vt:lpstr>
      <vt:lpstr>Inigo Quilez et Pol Jeremias</vt:lpstr>
      <vt:lpstr>Familiarisation avec Shadertoy</vt:lpstr>
      <vt:lpstr>Couleurs RGB</vt:lpstr>
      <vt:lpstr>Interpolation linéaire</vt:lpstr>
      <vt:lpstr>Dessiner un cercle</vt:lpstr>
      <vt:lpstr>Fonction distance signée (SDF)</vt:lpstr>
      <vt:lpstr>SDF du cercle</vt:lpstr>
      <vt:lpstr>Fonction step</vt:lpstr>
      <vt:lpstr>Fonction smoothstep</vt:lpstr>
      <vt:lpstr>SDF du rectangle</vt:lpstr>
      <vt:lpstr>SDF du rectangle</vt:lpstr>
      <vt:lpstr>Rotation</vt:lpstr>
      <vt:lpstr>Algorithmes de rayons</vt:lpstr>
      <vt:lpstr>Ray marching</vt:lpstr>
      <vt:lpstr>Ray marching</vt:lpstr>
      <vt:lpstr>Ray marching</vt:lpstr>
      <vt:lpstr>Ray marching</vt:lpstr>
      <vt:lpstr>Éclairage</vt:lpstr>
      <vt:lpstr>Éclairage</vt:lpstr>
      <vt:lpstr>Vecteur normal</vt:lpstr>
      <vt:lpstr>Plusieurs objets</vt:lpstr>
      <vt:lpstr>Plusieurs objets</vt:lpstr>
      <vt:lpstr>SEMAINE D'INITIATION À LA CRÉATION VISUELLE MATHÉMATIQUE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Sylvain Bérubé</dc:creator>
  <cp:lastModifiedBy>Sylvain Bérubé</cp:lastModifiedBy>
  <cp:revision>11</cp:revision>
  <dcterms:created xsi:type="dcterms:W3CDTF">2023-09-10T02:36:57Z</dcterms:created>
  <dcterms:modified xsi:type="dcterms:W3CDTF">2026-01-28T21:37:24Z</dcterms:modified>
</cp:coreProperties>
</file>