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290" r:id="rId4"/>
    <p:sldId id="291" r:id="rId5"/>
    <p:sldId id="308" r:id="rId6"/>
    <p:sldId id="309" r:id="rId7"/>
    <p:sldId id="292" r:id="rId8"/>
    <p:sldId id="293" r:id="rId9"/>
    <p:sldId id="294" r:id="rId10"/>
    <p:sldId id="295" r:id="rId11"/>
    <p:sldId id="296" r:id="rId12"/>
    <p:sldId id="297" r:id="rId13"/>
    <p:sldId id="298" r:id="rId14"/>
    <p:sldId id="299" r:id="rId15"/>
    <p:sldId id="300" r:id="rId16"/>
    <p:sldId id="301" r:id="rId17"/>
    <p:sldId id="302" r:id="rId18"/>
    <p:sldId id="280" r:id="rId19"/>
    <p:sldId id="260" r:id="rId20"/>
    <p:sldId id="306" r:id="rId21"/>
    <p:sldId id="287" r:id="rId22"/>
    <p:sldId id="288" r:id="rId23"/>
    <p:sldId id="289" r:id="rId24"/>
    <p:sldId id="262" r:id="rId25"/>
    <p:sldId id="266" r:id="rId26"/>
    <p:sldId id="275" r:id="rId27"/>
    <p:sldId id="303" r:id="rId28"/>
    <p:sldId id="304" r:id="rId29"/>
    <p:sldId id="277" r:id="rId30"/>
    <p:sldId id="283" r:id="rId31"/>
    <p:sldId id="310" r:id="rId32"/>
    <p:sldId id="267" r:id="rId33"/>
    <p:sldId id="268" r:id="rId34"/>
    <p:sldId id="269" r:id="rId35"/>
    <p:sldId id="279" r:id="rId36"/>
    <p:sldId id="284" r:id="rId37"/>
    <p:sldId id="286" r:id="rId38"/>
  </p:sldIdLst>
  <p:sldSz cx="12192000" cy="6858000"/>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D585C"/>
    <a:srgbClr val="0184D6"/>
    <a:srgbClr val="3333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6231B0-C216-4419-BFB9-F6D20F1E3D16}" v="427" dt="2025-09-04T10:51:37.405"/>
    <p1510:client id="{BA109683-6668-4547-BCB5-26C8D98EF89E}" v="154" dt="2025-09-04T16:34:58.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3" autoAdjust="0"/>
    <p:restoredTop sz="84988" autoAdjust="0"/>
  </p:normalViewPr>
  <p:slideViewPr>
    <p:cSldViewPr>
      <p:cViewPr varScale="1">
        <p:scale>
          <a:sx n="70" d="100"/>
          <a:sy n="70" d="100"/>
        </p:scale>
        <p:origin x="269" y="3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han, Anik" userId="54262fd3-4634-4131-bb90-0ce55e74faae" providerId="ADAL" clId="{BA109683-6668-4547-BCB5-26C8D98EF89E}"/>
    <pc:docChg chg="undo custSel addSld delSld modSld modMainMaster modNotesMaster">
      <pc:chgData name="Trahan, Anik" userId="54262fd3-4634-4131-bb90-0ce55e74faae" providerId="ADAL" clId="{BA109683-6668-4547-BCB5-26C8D98EF89E}" dt="2025-09-04T16:34:58.820" v="1253" actId="20577"/>
      <pc:docMkLst>
        <pc:docMk/>
      </pc:docMkLst>
      <pc:sldChg chg="addSp modSp mod setBg modAnim modNotes">
        <pc:chgData name="Trahan, Anik" userId="54262fd3-4634-4131-bb90-0ce55e74faae" providerId="ADAL" clId="{BA109683-6668-4547-BCB5-26C8D98EF89E}" dt="2025-08-28T19:34:11.774" v="117" actId="1076"/>
        <pc:sldMkLst>
          <pc:docMk/>
          <pc:sldMk cId="0" sldId="256"/>
        </pc:sldMkLst>
        <pc:spChg chg="mod">
          <ac:chgData name="Trahan, Anik" userId="54262fd3-4634-4131-bb90-0ce55e74faae" providerId="ADAL" clId="{BA109683-6668-4547-BCB5-26C8D98EF89E}" dt="2025-08-28T19:24:46.198" v="0"/>
          <ac:spMkLst>
            <pc:docMk/>
            <pc:sldMk cId="0" sldId="256"/>
            <ac:spMk id="2050" creationId="{00000000-0000-0000-0000-000000000000}"/>
          </ac:spMkLst>
        </pc:spChg>
        <pc:spChg chg="mod">
          <ac:chgData name="Trahan, Anik" userId="54262fd3-4634-4131-bb90-0ce55e74faae" providerId="ADAL" clId="{BA109683-6668-4547-BCB5-26C8D98EF89E}" dt="2025-08-28T19:24:46.198" v="0"/>
          <ac:spMkLst>
            <pc:docMk/>
            <pc:sldMk cId="0" sldId="256"/>
            <ac:spMk id="2051" creationId="{00000000-0000-0000-0000-000000000000}"/>
          </ac:spMkLst>
        </pc:spChg>
        <pc:spChg chg="mod">
          <ac:chgData name="Trahan, Anik" userId="54262fd3-4634-4131-bb90-0ce55e74faae" providerId="ADAL" clId="{BA109683-6668-4547-BCB5-26C8D98EF89E}" dt="2025-08-28T19:34:11.774" v="117" actId="1076"/>
          <ac:spMkLst>
            <pc:docMk/>
            <pc:sldMk cId="0" sldId="256"/>
            <ac:spMk id="3076" creationId="{00000000-0000-0000-0000-000000000000}"/>
          </ac:spMkLst>
        </pc:spChg>
        <pc:spChg chg="mod">
          <ac:chgData name="Trahan, Anik" userId="54262fd3-4634-4131-bb90-0ce55e74faae" providerId="ADAL" clId="{BA109683-6668-4547-BCB5-26C8D98EF89E}" dt="2025-08-28T19:34:02.343" v="116" actId="1076"/>
          <ac:spMkLst>
            <pc:docMk/>
            <pc:sldMk cId="0" sldId="256"/>
            <ac:spMk id="7173" creationId="{00000000-0000-0000-0000-000000000000}"/>
          </ac:spMkLst>
        </pc:spChg>
        <pc:picChg chg="add mod ord">
          <ac:chgData name="Trahan, Anik" userId="54262fd3-4634-4131-bb90-0ce55e74faae" providerId="ADAL" clId="{BA109683-6668-4547-BCB5-26C8D98EF89E}" dt="2025-08-28T19:33:47.082" v="115" actId="167"/>
          <ac:picMkLst>
            <pc:docMk/>
            <pc:sldMk cId="0" sldId="256"/>
            <ac:picMk id="3" creationId="{9B9C9C15-4ABB-9F9D-A870-7371C4D6964B}"/>
          </ac:picMkLst>
        </pc:picChg>
      </pc:sldChg>
      <pc:sldChg chg="modSp mod modNotes">
        <pc:chgData name="Trahan, Anik" userId="54262fd3-4634-4131-bb90-0ce55e74faae" providerId="ADAL" clId="{BA109683-6668-4547-BCB5-26C8D98EF89E}" dt="2025-09-04T16:34:58.820" v="1253" actId="20577"/>
        <pc:sldMkLst>
          <pc:docMk/>
          <pc:sldMk cId="0" sldId="258"/>
        </pc:sldMkLst>
        <pc:spChg chg="mod">
          <ac:chgData name="Trahan, Anik" userId="54262fd3-4634-4131-bb90-0ce55e74faae" providerId="ADAL" clId="{BA109683-6668-4547-BCB5-26C8D98EF89E}" dt="2025-09-04T16:34:58.820" v="1253" actId="20577"/>
          <ac:spMkLst>
            <pc:docMk/>
            <pc:sldMk cId="0" sldId="258"/>
            <ac:spMk id="5123" creationId="{00000000-0000-0000-0000-000000000000}"/>
          </ac:spMkLst>
        </pc:spChg>
        <pc:picChg chg="mod">
          <ac:chgData name="Trahan, Anik" userId="54262fd3-4634-4131-bb90-0ce55e74faae" providerId="ADAL" clId="{BA109683-6668-4547-BCB5-26C8D98EF89E}" dt="2025-08-28T19:26:37.365" v="20" actId="339"/>
          <ac:picMkLst>
            <pc:docMk/>
            <pc:sldMk cId="0" sldId="258"/>
            <ac:picMk id="8196" creationId="{00000000-0000-0000-0000-000000000000}"/>
          </ac:picMkLst>
        </pc:picChg>
      </pc:sldChg>
      <pc:sldChg chg="modSp mod modNotes">
        <pc:chgData name="Trahan, Anik" userId="54262fd3-4634-4131-bb90-0ce55e74faae" providerId="ADAL" clId="{BA109683-6668-4547-BCB5-26C8D98EF89E}" dt="2025-08-28T19:30:35.262" v="93" actId="1440"/>
        <pc:sldMkLst>
          <pc:docMk/>
          <pc:sldMk cId="0" sldId="260"/>
        </pc:sldMkLst>
        <pc:spChg chg="mod">
          <ac:chgData name="Trahan, Anik" userId="54262fd3-4634-4131-bb90-0ce55e74faae" providerId="ADAL" clId="{BA109683-6668-4547-BCB5-26C8D98EF89E}" dt="2025-08-28T19:24:46.198" v="0"/>
          <ac:spMkLst>
            <pc:docMk/>
            <pc:sldMk cId="0" sldId="260"/>
            <ac:spMk id="8198" creationId="{00000000-0000-0000-0000-000000000000}"/>
          </ac:spMkLst>
        </pc:spChg>
        <pc:spChg chg="mod">
          <ac:chgData name="Trahan, Anik" userId="54262fd3-4634-4131-bb90-0ce55e74faae" providerId="ADAL" clId="{BA109683-6668-4547-BCB5-26C8D98EF89E}" dt="2025-08-28T19:24:46.198" v="0"/>
          <ac:spMkLst>
            <pc:docMk/>
            <pc:sldMk cId="0" sldId="260"/>
            <ac:spMk id="8202" creationId="{00000000-0000-0000-0000-000000000000}"/>
          </ac:spMkLst>
        </pc:spChg>
        <pc:spChg chg="mod">
          <ac:chgData name="Trahan, Anik" userId="54262fd3-4634-4131-bb90-0ce55e74faae" providerId="ADAL" clId="{BA109683-6668-4547-BCB5-26C8D98EF89E}" dt="2025-08-28T19:24:46.198" v="0"/>
          <ac:spMkLst>
            <pc:docMk/>
            <pc:sldMk cId="0" sldId="260"/>
            <ac:spMk id="8203" creationId="{00000000-0000-0000-0000-000000000000}"/>
          </ac:spMkLst>
        </pc:spChg>
        <pc:picChg chg="mod">
          <ac:chgData name="Trahan, Anik" userId="54262fd3-4634-4131-bb90-0ce55e74faae" providerId="ADAL" clId="{BA109683-6668-4547-BCB5-26C8D98EF89E}" dt="2025-08-28T19:30:35.262" v="93" actId="1440"/>
          <ac:picMkLst>
            <pc:docMk/>
            <pc:sldMk cId="0" sldId="260"/>
            <ac:picMk id="8196" creationId="{00000000-0000-0000-0000-000000000000}"/>
          </ac:picMkLst>
        </pc:picChg>
        <pc:picChg chg="mod">
          <ac:chgData name="Trahan, Anik" userId="54262fd3-4634-4131-bb90-0ce55e74faae" providerId="ADAL" clId="{BA109683-6668-4547-BCB5-26C8D98EF89E}" dt="2025-08-28T19:30:33.090" v="92" actId="1440"/>
          <ac:picMkLst>
            <pc:docMk/>
            <pc:sldMk cId="0" sldId="260"/>
            <ac:picMk id="8199" creationId="{00000000-0000-0000-0000-000000000000}"/>
          </ac:picMkLst>
        </pc:picChg>
        <pc:picChg chg="mod">
          <ac:chgData name="Trahan, Anik" userId="54262fd3-4634-4131-bb90-0ce55e74faae" providerId="ADAL" clId="{BA109683-6668-4547-BCB5-26C8D98EF89E}" dt="2025-08-28T19:30:31.558" v="91" actId="1440"/>
          <ac:picMkLst>
            <pc:docMk/>
            <pc:sldMk cId="0" sldId="260"/>
            <ac:picMk id="8207" creationId="{00000000-0000-0000-0000-000000000000}"/>
          </ac:picMkLst>
        </pc:picChg>
      </pc:sldChg>
      <pc:sldChg chg="modSp mod modNotes">
        <pc:chgData name="Trahan, Anik" userId="54262fd3-4634-4131-bb90-0ce55e74faae" providerId="ADAL" clId="{BA109683-6668-4547-BCB5-26C8D98EF89E}" dt="2025-08-28T19:31:07.102" v="97" actId="1440"/>
        <pc:sldMkLst>
          <pc:docMk/>
          <pc:sldMk cId="0" sldId="262"/>
        </pc:sldMkLst>
        <pc:spChg chg="mod">
          <ac:chgData name="Trahan, Anik" userId="54262fd3-4634-4131-bb90-0ce55e74faae" providerId="ADAL" clId="{BA109683-6668-4547-BCB5-26C8D98EF89E}" dt="2025-08-28T19:24:46.198" v="0"/>
          <ac:spMkLst>
            <pc:docMk/>
            <pc:sldMk cId="0" sldId="262"/>
            <ac:spMk id="9220" creationId="{00000000-0000-0000-0000-000000000000}"/>
          </ac:spMkLst>
        </pc:spChg>
        <pc:spChg chg="mod">
          <ac:chgData name="Trahan, Anik" userId="54262fd3-4634-4131-bb90-0ce55e74faae" providerId="ADAL" clId="{BA109683-6668-4547-BCB5-26C8D98EF89E}" dt="2025-08-28T19:24:46.198" v="0"/>
          <ac:spMkLst>
            <pc:docMk/>
            <pc:sldMk cId="0" sldId="262"/>
            <ac:spMk id="12290" creationId="{00000000-0000-0000-0000-000000000000}"/>
          </ac:spMkLst>
        </pc:spChg>
        <pc:spChg chg="mod">
          <ac:chgData name="Trahan, Anik" userId="54262fd3-4634-4131-bb90-0ce55e74faae" providerId="ADAL" clId="{BA109683-6668-4547-BCB5-26C8D98EF89E}" dt="2025-08-28T19:24:46.198" v="0"/>
          <ac:spMkLst>
            <pc:docMk/>
            <pc:sldMk cId="0" sldId="262"/>
            <ac:spMk id="12291" creationId="{00000000-0000-0000-0000-000000000000}"/>
          </ac:spMkLst>
        </pc:spChg>
        <pc:spChg chg="mod">
          <ac:chgData name="Trahan, Anik" userId="54262fd3-4634-4131-bb90-0ce55e74faae" providerId="ADAL" clId="{BA109683-6668-4547-BCB5-26C8D98EF89E}" dt="2025-08-28T19:24:46.198" v="0"/>
          <ac:spMkLst>
            <pc:docMk/>
            <pc:sldMk cId="0" sldId="262"/>
            <ac:spMk id="12293" creationId="{00000000-0000-0000-0000-000000000000}"/>
          </ac:spMkLst>
        </pc:spChg>
        <pc:picChg chg="mod">
          <ac:chgData name="Trahan, Anik" userId="54262fd3-4634-4131-bb90-0ce55e74faae" providerId="ADAL" clId="{BA109683-6668-4547-BCB5-26C8D98EF89E}" dt="2025-08-28T19:31:07.102" v="97" actId="1440"/>
          <ac:picMkLst>
            <pc:docMk/>
            <pc:sldMk cId="0" sldId="262"/>
            <ac:picMk id="12294" creationId="{00000000-0000-0000-0000-000000000000}"/>
          </ac:picMkLst>
        </pc:picChg>
        <pc:picChg chg="mod">
          <ac:chgData name="Trahan, Anik" userId="54262fd3-4634-4131-bb90-0ce55e74faae" providerId="ADAL" clId="{BA109683-6668-4547-BCB5-26C8D98EF89E}" dt="2025-08-28T19:24:46.198" v="0"/>
          <ac:picMkLst>
            <pc:docMk/>
            <pc:sldMk cId="0" sldId="262"/>
            <ac:picMk id="12295" creationId="{00000000-0000-0000-0000-000000000000}"/>
          </ac:picMkLst>
        </pc:picChg>
      </pc:sldChg>
      <pc:sldChg chg="modSp mod modNotes">
        <pc:chgData name="Trahan, Anik" userId="54262fd3-4634-4131-bb90-0ce55e74faae" providerId="ADAL" clId="{BA109683-6668-4547-BCB5-26C8D98EF89E}" dt="2025-08-28T19:31:12.259" v="98" actId="1440"/>
        <pc:sldMkLst>
          <pc:docMk/>
          <pc:sldMk cId="0" sldId="266"/>
        </pc:sldMkLst>
        <pc:spChg chg="mod">
          <ac:chgData name="Trahan, Anik" userId="54262fd3-4634-4131-bb90-0ce55e74faae" providerId="ADAL" clId="{BA109683-6668-4547-BCB5-26C8D98EF89E}" dt="2025-08-28T19:24:46.198" v="0"/>
          <ac:spMkLst>
            <pc:docMk/>
            <pc:sldMk cId="0" sldId="266"/>
            <ac:spMk id="13314" creationId="{00000000-0000-0000-0000-000000000000}"/>
          </ac:spMkLst>
        </pc:spChg>
        <pc:spChg chg="mod">
          <ac:chgData name="Trahan, Anik" userId="54262fd3-4634-4131-bb90-0ce55e74faae" providerId="ADAL" clId="{BA109683-6668-4547-BCB5-26C8D98EF89E}" dt="2025-08-28T19:24:46.198" v="0"/>
          <ac:spMkLst>
            <pc:docMk/>
            <pc:sldMk cId="0" sldId="266"/>
            <ac:spMk id="13315" creationId="{00000000-0000-0000-0000-000000000000}"/>
          </ac:spMkLst>
        </pc:spChg>
        <pc:picChg chg="mod">
          <ac:chgData name="Trahan, Anik" userId="54262fd3-4634-4131-bb90-0ce55e74faae" providerId="ADAL" clId="{BA109683-6668-4547-BCB5-26C8D98EF89E}" dt="2025-08-28T19:31:12.259" v="98" actId="1440"/>
          <ac:picMkLst>
            <pc:docMk/>
            <pc:sldMk cId="0" sldId="266"/>
            <ac:picMk id="13316" creationId="{00000000-0000-0000-0000-000000000000}"/>
          </ac:picMkLst>
        </pc:picChg>
        <pc:picChg chg="mod">
          <ac:chgData name="Trahan, Anik" userId="54262fd3-4634-4131-bb90-0ce55e74faae" providerId="ADAL" clId="{BA109683-6668-4547-BCB5-26C8D98EF89E}" dt="2025-08-28T19:24:46.198" v="0"/>
          <ac:picMkLst>
            <pc:docMk/>
            <pc:sldMk cId="0" sldId="266"/>
            <ac:picMk id="13317" creationId="{00000000-0000-0000-0000-000000000000}"/>
          </ac:picMkLst>
        </pc:picChg>
      </pc:sldChg>
      <pc:sldChg chg="addSp delSp modSp mod modNotes">
        <pc:chgData name="Trahan, Anik" userId="54262fd3-4634-4131-bb90-0ce55e74faae" providerId="ADAL" clId="{BA109683-6668-4547-BCB5-26C8D98EF89E}" dt="2025-08-29T18:12:58.656" v="367" actId="14100"/>
        <pc:sldMkLst>
          <pc:docMk/>
          <pc:sldMk cId="0" sldId="267"/>
        </pc:sldMkLst>
        <pc:spChg chg="mod">
          <ac:chgData name="Trahan, Anik" userId="54262fd3-4634-4131-bb90-0ce55e74faae" providerId="ADAL" clId="{BA109683-6668-4547-BCB5-26C8D98EF89E}" dt="2025-08-29T18:12:58.656" v="367" actId="14100"/>
          <ac:spMkLst>
            <pc:docMk/>
            <pc:sldMk cId="0" sldId="267"/>
            <ac:spMk id="19459" creationId="{00000000-0000-0000-0000-000000000000}"/>
          </ac:spMkLst>
        </pc:spChg>
        <pc:picChg chg="add mod">
          <ac:chgData name="Trahan, Anik" userId="54262fd3-4634-4131-bb90-0ce55e74faae" providerId="ADAL" clId="{BA109683-6668-4547-BCB5-26C8D98EF89E}" dt="2025-08-29T18:12:52.695" v="366" actId="14100"/>
          <ac:picMkLst>
            <pc:docMk/>
            <pc:sldMk cId="0" sldId="267"/>
            <ac:picMk id="5" creationId="{8EF8604A-6B84-6A54-FED9-E63E3D47F48C}"/>
          </ac:picMkLst>
        </pc:picChg>
      </pc:sldChg>
      <pc:sldChg chg="modSp modNotes">
        <pc:chgData name="Trahan, Anik" userId="54262fd3-4634-4131-bb90-0ce55e74faae" providerId="ADAL" clId="{BA109683-6668-4547-BCB5-26C8D98EF89E}" dt="2025-08-28T19:24:46.198" v="0"/>
        <pc:sldMkLst>
          <pc:docMk/>
          <pc:sldMk cId="0" sldId="268"/>
        </pc:sldMkLst>
        <pc:spChg chg="mod">
          <ac:chgData name="Trahan, Anik" userId="54262fd3-4634-4131-bb90-0ce55e74faae" providerId="ADAL" clId="{BA109683-6668-4547-BCB5-26C8D98EF89E}" dt="2025-08-28T19:24:46.198" v="0"/>
          <ac:spMkLst>
            <pc:docMk/>
            <pc:sldMk cId="0" sldId="268"/>
            <ac:spMk id="20486" creationId="{00000000-0000-0000-0000-000000000000}"/>
          </ac:spMkLst>
        </pc:spChg>
        <pc:spChg chg="mod">
          <ac:chgData name="Trahan, Anik" userId="54262fd3-4634-4131-bb90-0ce55e74faae" providerId="ADAL" clId="{BA109683-6668-4547-BCB5-26C8D98EF89E}" dt="2025-08-28T19:24:46.198" v="0"/>
          <ac:spMkLst>
            <pc:docMk/>
            <pc:sldMk cId="0" sldId="268"/>
            <ac:spMk id="46091" creationId="{00000000-0000-0000-0000-000000000000}"/>
          </ac:spMkLst>
        </pc:spChg>
        <pc:spChg chg="mod">
          <ac:chgData name="Trahan, Anik" userId="54262fd3-4634-4131-bb90-0ce55e74faae" providerId="ADAL" clId="{BA109683-6668-4547-BCB5-26C8D98EF89E}" dt="2025-08-28T19:24:46.198" v="0"/>
          <ac:spMkLst>
            <pc:docMk/>
            <pc:sldMk cId="0" sldId="268"/>
            <ac:spMk id="46092" creationId="{00000000-0000-0000-0000-000000000000}"/>
          </ac:spMkLst>
        </pc:spChg>
        <pc:spChg chg="mod">
          <ac:chgData name="Trahan, Anik" userId="54262fd3-4634-4131-bb90-0ce55e74faae" providerId="ADAL" clId="{BA109683-6668-4547-BCB5-26C8D98EF89E}" dt="2025-08-28T19:24:46.198" v="0"/>
          <ac:spMkLst>
            <pc:docMk/>
            <pc:sldMk cId="0" sldId="268"/>
            <ac:spMk id="46094" creationId="{00000000-0000-0000-0000-000000000000}"/>
          </ac:spMkLst>
        </pc:spChg>
        <pc:spChg chg="mod">
          <ac:chgData name="Trahan, Anik" userId="54262fd3-4634-4131-bb90-0ce55e74faae" providerId="ADAL" clId="{BA109683-6668-4547-BCB5-26C8D98EF89E}" dt="2025-08-28T19:24:46.198" v="0"/>
          <ac:spMkLst>
            <pc:docMk/>
            <pc:sldMk cId="0" sldId="268"/>
            <ac:spMk id="46097" creationId="{00000000-0000-0000-0000-000000000000}"/>
          </ac:spMkLst>
        </pc:spChg>
        <pc:spChg chg="mod">
          <ac:chgData name="Trahan, Anik" userId="54262fd3-4634-4131-bb90-0ce55e74faae" providerId="ADAL" clId="{BA109683-6668-4547-BCB5-26C8D98EF89E}" dt="2025-08-28T19:24:46.198" v="0"/>
          <ac:spMkLst>
            <pc:docMk/>
            <pc:sldMk cId="0" sldId="268"/>
            <ac:spMk id="46098" creationId="{00000000-0000-0000-0000-000000000000}"/>
          </ac:spMkLst>
        </pc:spChg>
        <pc:spChg chg="mod">
          <ac:chgData name="Trahan, Anik" userId="54262fd3-4634-4131-bb90-0ce55e74faae" providerId="ADAL" clId="{BA109683-6668-4547-BCB5-26C8D98EF89E}" dt="2025-08-28T19:24:46.198" v="0"/>
          <ac:spMkLst>
            <pc:docMk/>
            <pc:sldMk cId="0" sldId="268"/>
            <ac:spMk id="46102" creationId="{00000000-0000-0000-0000-000000000000}"/>
          </ac:spMkLst>
        </pc:spChg>
        <pc:spChg chg="mod">
          <ac:chgData name="Trahan, Anik" userId="54262fd3-4634-4131-bb90-0ce55e74faae" providerId="ADAL" clId="{BA109683-6668-4547-BCB5-26C8D98EF89E}" dt="2025-08-28T19:24:46.198" v="0"/>
          <ac:spMkLst>
            <pc:docMk/>
            <pc:sldMk cId="0" sldId="268"/>
            <ac:spMk id="46105" creationId="{00000000-0000-0000-0000-000000000000}"/>
          </ac:spMkLst>
        </pc:spChg>
        <pc:spChg chg="mod">
          <ac:chgData name="Trahan, Anik" userId="54262fd3-4634-4131-bb90-0ce55e74faae" providerId="ADAL" clId="{BA109683-6668-4547-BCB5-26C8D98EF89E}" dt="2025-08-28T19:24:46.198" v="0"/>
          <ac:spMkLst>
            <pc:docMk/>
            <pc:sldMk cId="0" sldId="268"/>
            <ac:spMk id="46106" creationId="{00000000-0000-0000-0000-000000000000}"/>
          </ac:spMkLst>
        </pc:spChg>
        <pc:spChg chg="mod">
          <ac:chgData name="Trahan, Anik" userId="54262fd3-4634-4131-bb90-0ce55e74faae" providerId="ADAL" clId="{BA109683-6668-4547-BCB5-26C8D98EF89E}" dt="2025-08-28T19:24:46.198" v="0"/>
          <ac:spMkLst>
            <pc:docMk/>
            <pc:sldMk cId="0" sldId="268"/>
            <ac:spMk id="46107" creationId="{00000000-0000-0000-0000-000000000000}"/>
          </ac:spMkLst>
        </pc:spChg>
      </pc:sldChg>
      <pc:sldChg chg="modSp modNotes">
        <pc:chgData name="Trahan, Anik" userId="54262fd3-4634-4131-bb90-0ce55e74faae" providerId="ADAL" clId="{BA109683-6668-4547-BCB5-26C8D98EF89E}" dt="2025-08-28T19:24:46.198" v="0"/>
        <pc:sldMkLst>
          <pc:docMk/>
          <pc:sldMk cId="0" sldId="269"/>
        </pc:sldMkLst>
        <pc:spChg chg="mod">
          <ac:chgData name="Trahan, Anik" userId="54262fd3-4634-4131-bb90-0ce55e74faae" providerId="ADAL" clId="{BA109683-6668-4547-BCB5-26C8D98EF89E}" dt="2025-08-28T19:24:46.198" v="0"/>
          <ac:spMkLst>
            <pc:docMk/>
            <pc:sldMk cId="0" sldId="269"/>
            <ac:spMk id="21506" creationId="{00000000-0000-0000-0000-000000000000}"/>
          </ac:spMkLst>
        </pc:spChg>
        <pc:spChg chg="mod">
          <ac:chgData name="Trahan, Anik" userId="54262fd3-4634-4131-bb90-0ce55e74faae" providerId="ADAL" clId="{BA109683-6668-4547-BCB5-26C8D98EF89E}" dt="2025-08-28T19:24:46.198" v="0"/>
          <ac:spMkLst>
            <pc:docMk/>
            <pc:sldMk cId="0" sldId="269"/>
            <ac:spMk id="21508" creationId="{00000000-0000-0000-0000-000000000000}"/>
          </ac:spMkLst>
        </pc:spChg>
        <pc:spChg chg="mod">
          <ac:chgData name="Trahan, Anik" userId="54262fd3-4634-4131-bb90-0ce55e74faae" providerId="ADAL" clId="{BA109683-6668-4547-BCB5-26C8D98EF89E}" dt="2025-08-28T19:24:46.198" v="0"/>
          <ac:spMkLst>
            <pc:docMk/>
            <pc:sldMk cId="0" sldId="269"/>
            <ac:spMk id="21509" creationId="{00000000-0000-0000-0000-000000000000}"/>
          </ac:spMkLst>
        </pc:spChg>
        <pc:spChg chg="mod">
          <ac:chgData name="Trahan, Anik" userId="54262fd3-4634-4131-bb90-0ce55e74faae" providerId="ADAL" clId="{BA109683-6668-4547-BCB5-26C8D98EF89E}" dt="2025-08-28T19:24:46.198" v="0"/>
          <ac:spMkLst>
            <pc:docMk/>
            <pc:sldMk cId="0" sldId="269"/>
            <ac:spMk id="21511" creationId="{00000000-0000-0000-0000-000000000000}"/>
          </ac:spMkLst>
        </pc:spChg>
        <pc:spChg chg="mod">
          <ac:chgData name="Trahan, Anik" userId="54262fd3-4634-4131-bb90-0ce55e74faae" providerId="ADAL" clId="{BA109683-6668-4547-BCB5-26C8D98EF89E}" dt="2025-08-28T19:24:46.198" v="0"/>
          <ac:spMkLst>
            <pc:docMk/>
            <pc:sldMk cId="0" sldId="269"/>
            <ac:spMk id="21512" creationId="{00000000-0000-0000-0000-000000000000}"/>
          </ac:spMkLst>
        </pc:spChg>
        <pc:spChg chg="mod">
          <ac:chgData name="Trahan, Anik" userId="54262fd3-4634-4131-bb90-0ce55e74faae" providerId="ADAL" clId="{BA109683-6668-4547-BCB5-26C8D98EF89E}" dt="2025-08-28T19:24:46.198" v="0"/>
          <ac:spMkLst>
            <pc:docMk/>
            <pc:sldMk cId="0" sldId="269"/>
            <ac:spMk id="21513" creationId="{00000000-0000-0000-0000-000000000000}"/>
          </ac:spMkLst>
        </pc:spChg>
        <pc:spChg chg="mod">
          <ac:chgData name="Trahan, Anik" userId="54262fd3-4634-4131-bb90-0ce55e74faae" providerId="ADAL" clId="{BA109683-6668-4547-BCB5-26C8D98EF89E}" dt="2025-08-28T19:24:46.198" v="0"/>
          <ac:spMkLst>
            <pc:docMk/>
            <pc:sldMk cId="0" sldId="269"/>
            <ac:spMk id="21515" creationId="{00000000-0000-0000-0000-000000000000}"/>
          </ac:spMkLst>
        </pc:spChg>
        <pc:spChg chg="mod">
          <ac:chgData name="Trahan, Anik" userId="54262fd3-4634-4131-bb90-0ce55e74faae" providerId="ADAL" clId="{BA109683-6668-4547-BCB5-26C8D98EF89E}" dt="2025-08-28T19:24:46.198" v="0"/>
          <ac:spMkLst>
            <pc:docMk/>
            <pc:sldMk cId="0" sldId="269"/>
            <ac:spMk id="21517" creationId="{00000000-0000-0000-0000-000000000000}"/>
          </ac:spMkLst>
        </pc:spChg>
        <pc:spChg chg="mod">
          <ac:chgData name="Trahan, Anik" userId="54262fd3-4634-4131-bb90-0ce55e74faae" providerId="ADAL" clId="{BA109683-6668-4547-BCB5-26C8D98EF89E}" dt="2025-08-28T19:24:46.198" v="0"/>
          <ac:spMkLst>
            <pc:docMk/>
            <pc:sldMk cId="0" sldId="269"/>
            <ac:spMk id="21518" creationId="{00000000-0000-0000-0000-000000000000}"/>
          </ac:spMkLst>
        </pc:spChg>
        <pc:spChg chg="mod">
          <ac:chgData name="Trahan, Anik" userId="54262fd3-4634-4131-bb90-0ce55e74faae" providerId="ADAL" clId="{BA109683-6668-4547-BCB5-26C8D98EF89E}" dt="2025-08-28T19:24:46.198" v="0"/>
          <ac:spMkLst>
            <pc:docMk/>
            <pc:sldMk cId="0" sldId="269"/>
            <ac:spMk id="21520" creationId="{00000000-0000-0000-0000-000000000000}"/>
          </ac:spMkLst>
        </pc:spChg>
      </pc:sldChg>
      <pc:sldChg chg="modSp mod modAnim modNotes">
        <pc:chgData name="Trahan, Anik" userId="54262fd3-4634-4131-bb90-0ce55e74faae" providerId="ADAL" clId="{BA109683-6668-4547-BCB5-26C8D98EF89E}" dt="2025-09-04T15:30:31.688" v="1234"/>
        <pc:sldMkLst>
          <pc:docMk/>
          <pc:sldMk cId="0" sldId="275"/>
        </pc:sldMkLst>
        <pc:spChg chg="mod">
          <ac:chgData name="Trahan, Anik" userId="54262fd3-4634-4131-bb90-0ce55e74faae" providerId="ADAL" clId="{BA109683-6668-4547-BCB5-26C8D98EF89E}" dt="2025-09-04T15:29:14.676" v="1224" actId="1076"/>
          <ac:spMkLst>
            <pc:docMk/>
            <pc:sldMk cId="0" sldId="275"/>
            <ac:spMk id="9" creationId="{00000000-0000-0000-0000-000000000000}"/>
          </ac:spMkLst>
        </pc:spChg>
        <pc:spChg chg="mod">
          <ac:chgData name="Trahan, Anik" userId="54262fd3-4634-4131-bb90-0ce55e74faae" providerId="ADAL" clId="{BA109683-6668-4547-BCB5-26C8D98EF89E}" dt="2025-09-04T15:29:11.682" v="1223" actId="1076"/>
          <ac:spMkLst>
            <pc:docMk/>
            <pc:sldMk cId="0" sldId="275"/>
            <ac:spMk id="10" creationId="{00000000-0000-0000-0000-000000000000}"/>
          </ac:spMkLst>
        </pc:spChg>
        <pc:spChg chg="mod">
          <ac:chgData name="Trahan, Anik" userId="54262fd3-4634-4131-bb90-0ce55e74faae" providerId="ADAL" clId="{BA109683-6668-4547-BCB5-26C8D98EF89E}" dt="2025-09-04T15:29:17.259" v="1225" actId="1076"/>
          <ac:spMkLst>
            <pc:docMk/>
            <pc:sldMk cId="0" sldId="275"/>
            <ac:spMk id="11" creationId="{00000000-0000-0000-0000-000000000000}"/>
          </ac:spMkLst>
        </pc:spChg>
        <pc:spChg chg="mod">
          <ac:chgData name="Trahan, Anik" userId="54262fd3-4634-4131-bb90-0ce55e74faae" providerId="ADAL" clId="{BA109683-6668-4547-BCB5-26C8D98EF89E}" dt="2025-08-28T19:24:46.198" v="0"/>
          <ac:spMkLst>
            <pc:docMk/>
            <pc:sldMk cId="0" sldId="275"/>
            <ac:spMk id="12" creationId="{00000000-0000-0000-0000-000000000000}"/>
          </ac:spMkLst>
        </pc:spChg>
        <pc:spChg chg="mod">
          <ac:chgData name="Trahan, Anik" userId="54262fd3-4634-4131-bb90-0ce55e74faae" providerId="ADAL" clId="{BA109683-6668-4547-BCB5-26C8D98EF89E}" dt="2025-08-28T19:24:46.198" v="0"/>
          <ac:spMkLst>
            <pc:docMk/>
            <pc:sldMk cId="0" sldId="275"/>
            <ac:spMk id="13" creationId="{00000000-0000-0000-0000-000000000000}"/>
          </ac:spMkLst>
        </pc:spChg>
        <pc:spChg chg="mod">
          <ac:chgData name="Trahan, Anik" userId="54262fd3-4634-4131-bb90-0ce55e74faae" providerId="ADAL" clId="{BA109683-6668-4547-BCB5-26C8D98EF89E}" dt="2025-08-28T19:24:46.198" v="0"/>
          <ac:spMkLst>
            <pc:docMk/>
            <pc:sldMk cId="0" sldId="275"/>
            <ac:spMk id="14340" creationId="{00000000-0000-0000-0000-000000000000}"/>
          </ac:spMkLst>
        </pc:spChg>
        <pc:picChg chg="mod">
          <ac:chgData name="Trahan, Anik" userId="54262fd3-4634-4131-bb90-0ce55e74faae" providerId="ADAL" clId="{BA109683-6668-4547-BCB5-26C8D98EF89E}" dt="2025-08-28T19:24:46.198" v="0"/>
          <ac:picMkLst>
            <pc:docMk/>
            <pc:sldMk cId="0" sldId="275"/>
            <ac:picMk id="8" creationId="{00000000-0000-0000-0000-000000000000}"/>
          </ac:picMkLst>
        </pc:picChg>
        <pc:picChg chg="mod">
          <ac:chgData name="Trahan, Anik" userId="54262fd3-4634-4131-bb90-0ce55e74faae" providerId="ADAL" clId="{BA109683-6668-4547-BCB5-26C8D98EF89E}" dt="2025-08-28T19:24:46.198" v="0"/>
          <ac:picMkLst>
            <pc:docMk/>
            <pc:sldMk cId="0" sldId="275"/>
            <ac:picMk id="14341" creationId="{00000000-0000-0000-0000-000000000000}"/>
          </ac:picMkLst>
        </pc:picChg>
      </pc:sldChg>
      <pc:sldChg chg="modSp mod modNotes">
        <pc:chgData name="Trahan, Anik" userId="54262fd3-4634-4131-bb90-0ce55e74faae" providerId="ADAL" clId="{BA109683-6668-4547-BCB5-26C8D98EF89E}" dt="2025-08-28T19:31:29.662" v="102" actId="1440"/>
        <pc:sldMkLst>
          <pc:docMk/>
          <pc:sldMk cId="0" sldId="277"/>
        </pc:sldMkLst>
        <pc:spChg chg="mod">
          <ac:chgData name="Trahan, Anik" userId="54262fd3-4634-4131-bb90-0ce55e74faae" providerId="ADAL" clId="{BA109683-6668-4547-BCB5-26C8D98EF89E}" dt="2025-08-28T19:24:46.198" v="0"/>
          <ac:spMkLst>
            <pc:docMk/>
            <pc:sldMk cId="0" sldId="277"/>
            <ac:spMk id="8" creationId="{00000000-0000-0000-0000-000000000000}"/>
          </ac:spMkLst>
        </pc:spChg>
        <pc:spChg chg="mod">
          <ac:chgData name="Trahan, Anik" userId="54262fd3-4634-4131-bb90-0ce55e74faae" providerId="ADAL" clId="{BA109683-6668-4547-BCB5-26C8D98EF89E}" dt="2025-08-28T19:24:46.198" v="0"/>
          <ac:spMkLst>
            <pc:docMk/>
            <pc:sldMk cId="0" sldId="277"/>
            <ac:spMk id="9" creationId="{00000000-0000-0000-0000-000000000000}"/>
          </ac:spMkLst>
        </pc:spChg>
        <pc:spChg chg="mod">
          <ac:chgData name="Trahan, Anik" userId="54262fd3-4634-4131-bb90-0ce55e74faae" providerId="ADAL" clId="{BA109683-6668-4547-BCB5-26C8D98EF89E}" dt="2025-08-28T19:24:46.198" v="0"/>
          <ac:spMkLst>
            <pc:docMk/>
            <pc:sldMk cId="0" sldId="277"/>
            <ac:spMk id="10" creationId="{00000000-0000-0000-0000-000000000000}"/>
          </ac:spMkLst>
        </pc:spChg>
        <pc:spChg chg="mod">
          <ac:chgData name="Trahan, Anik" userId="54262fd3-4634-4131-bb90-0ce55e74faae" providerId="ADAL" clId="{BA109683-6668-4547-BCB5-26C8D98EF89E}" dt="2025-08-28T19:24:46.198" v="0"/>
          <ac:spMkLst>
            <pc:docMk/>
            <pc:sldMk cId="0" sldId="277"/>
            <ac:spMk id="14346" creationId="{00000000-0000-0000-0000-000000000000}"/>
          </ac:spMkLst>
        </pc:spChg>
        <pc:picChg chg="mod">
          <ac:chgData name="Trahan, Anik" userId="54262fd3-4634-4131-bb90-0ce55e74faae" providerId="ADAL" clId="{BA109683-6668-4547-BCB5-26C8D98EF89E}" dt="2025-08-28T19:24:46.198" v="0"/>
          <ac:picMkLst>
            <pc:docMk/>
            <pc:sldMk cId="0" sldId="277"/>
            <ac:picMk id="15363" creationId="{00000000-0000-0000-0000-000000000000}"/>
          </ac:picMkLst>
        </pc:picChg>
        <pc:picChg chg="mod">
          <ac:chgData name="Trahan, Anik" userId="54262fd3-4634-4131-bb90-0ce55e74faae" providerId="ADAL" clId="{BA109683-6668-4547-BCB5-26C8D98EF89E}" dt="2025-08-28T19:31:25.799" v="100" actId="1076"/>
          <ac:picMkLst>
            <pc:docMk/>
            <pc:sldMk cId="0" sldId="277"/>
            <ac:picMk id="15367" creationId="{00000000-0000-0000-0000-000000000000}"/>
          </ac:picMkLst>
        </pc:picChg>
        <pc:picChg chg="mod">
          <ac:chgData name="Trahan, Anik" userId="54262fd3-4634-4131-bb90-0ce55e74faae" providerId="ADAL" clId="{BA109683-6668-4547-BCB5-26C8D98EF89E}" dt="2025-08-28T19:31:29.662" v="102" actId="1440"/>
          <ac:picMkLst>
            <pc:docMk/>
            <pc:sldMk cId="0" sldId="277"/>
            <ac:picMk id="15368" creationId="{00000000-0000-0000-0000-000000000000}"/>
          </ac:picMkLst>
        </pc:picChg>
      </pc:sldChg>
      <pc:sldChg chg="modSp mod">
        <pc:chgData name="Trahan, Anik" userId="54262fd3-4634-4131-bb90-0ce55e74faae" providerId="ADAL" clId="{BA109683-6668-4547-BCB5-26C8D98EF89E}" dt="2025-08-28T19:32:03.967" v="108" actId="1076"/>
        <pc:sldMkLst>
          <pc:docMk/>
          <pc:sldMk cId="0" sldId="279"/>
        </pc:sldMkLst>
        <pc:spChg chg="mod">
          <ac:chgData name="Trahan, Anik" userId="54262fd3-4634-4131-bb90-0ce55e74faae" providerId="ADAL" clId="{BA109683-6668-4547-BCB5-26C8D98EF89E}" dt="2025-08-28T19:32:03.967" v="108" actId="1076"/>
          <ac:spMkLst>
            <pc:docMk/>
            <pc:sldMk cId="0" sldId="279"/>
            <ac:spMk id="5" creationId="{00000000-0000-0000-0000-000000000000}"/>
          </ac:spMkLst>
        </pc:spChg>
        <pc:spChg chg="mod">
          <ac:chgData name="Trahan, Anik" userId="54262fd3-4634-4131-bb90-0ce55e74faae" providerId="ADAL" clId="{BA109683-6668-4547-BCB5-26C8D98EF89E}" dt="2025-08-28T19:24:46.198" v="0"/>
          <ac:spMkLst>
            <pc:docMk/>
            <pc:sldMk cId="0" sldId="279"/>
            <ac:spMk id="33795" creationId="{00000000-0000-0000-0000-000000000000}"/>
          </ac:spMkLst>
        </pc:spChg>
        <pc:picChg chg="mod">
          <ac:chgData name="Trahan, Anik" userId="54262fd3-4634-4131-bb90-0ce55e74faae" providerId="ADAL" clId="{BA109683-6668-4547-BCB5-26C8D98EF89E}" dt="2025-08-28T19:32:01.989" v="107" actId="1076"/>
          <ac:picMkLst>
            <pc:docMk/>
            <pc:sldMk cId="0" sldId="279"/>
            <ac:picMk id="4" creationId="{00000000-0000-0000-0000-000000000000}"/>
          </ac:picMkLst>
        </pc:picChg>
      </pc:sldChg>
      <pc:sldChg chg="modSp mod modNotes">
        <pc:chgData name="Trahan, Anik" userId="54262fd3-4634-4131-bb90-0ce55e74faae" providerId="ADAL" clId="{BA109683-6668-4547-BCB5-26C8D98EF89E}" dt="2025-08-28T19:30:16.487" v="90" actId="1076"/>
        <pc:sldMkLst>
          <pc:docMk/>
          <pc:sldMk cId="0" sldId="280"/>
        </pc:sldMkLst>
        <pc:spChg chg="mod">
          <ac:chgData name="Trahan, Anik" userId="54262fd3-4634-4131-bb90-0ce55e74faae" providerId="ADAL" clId="{BA109683-6668-4547-BCB5-26C8D98EF89E}" dt="2025-08-28T19:30:16.487" v="90" actId="1076"/>
          <ac:spMkLst>
            <pc:docMk/>
            <pc:sldMk cId="0" sldId="280"/>
            <ac:spMk id="7171" creationId="{00000000-0000-0000-0000-000000000000}"/>
          </ac:spMkLst>
        </pc:spChg>
        <pc:spChg chg="mod">
          <ac:chgData name="Trahan, Anik" userId="54262fd3-4634-4131-bb90-0ce55e74faae" providerId="ADAL" clId="{BA109683-6668-4547-BCB5-26C8D98EF89E}" dt="2025-08-28T19:30:13.854" v="89" actId="14100"/>
          <ac:spMkLst>
            <pc:docMk/>
            <pc:sldMk cId="0" sldId="280"/>
            <ac:spMk id="7172" creationId="{00000000-0000-0000-0000-000000000000}"/>
          </ac:spMkLst>
        </pc:spChg>
        <pc:picChg chg="mod">
          <ac:chgData name="Trahan, Anik" userId="54262fd3-4634-4131-bb90-0ce55e74faae" providerId="ADAL" clId="{BA109683-6668-4547-BCB5-26C8D98EF89E}" dt="2025-08-28T19:30:09.574" v="87" actId="1076"/>
          <ac:picMkLst>
            <pc:docMk/>
            <pc:sldMk cId="0" sldId="280"/>
            <ac:picMk id="7173" creationId="{00000000-0000-0000-0000-000000000000}"/>
          </ac:picMkLst>
        </pc:picChg>
      </pc:sldChg>
      <pc:sldChg chg="addSp delSp modSp mod modNotes">
        <pc:chgData name="Trahan, Anik" userId="54262fd3-4634-4131-bb90-0ce55e74faae" providerId="ADAL" clId="{BA109683-6668-4547-BCB5-26C8D98EF89E}" dt="2025-08-29T18:11:43.681" v="360" actId="1076"/>
        <pc:sldMkLst>
          <pc:docMk/>
          <pc:sldMk cId="0" sldId="283"/>
        </pc:sldMkLst>
        <pc:spChg chg="mod">
          <ac:chgData name="Trahan, Anik" userId="54262fd3-4634-4131-bb90-0ce55e74faae" providerId="ADAL" clId="{BA109683-6668-4547-BCB5-26C8D98EF89E}" dt="2025-08-28T19:24:46.198" v="0"/>
          <ac:spMkLst>
            <pc:docMk/>
            <pc:sldMk cId="0" sldId="283"/>
            <ac:spMk id="6" creationId="{00000000-0000-0000-0000-000000000000}"/>
          </ac:spMkLst>
        </pc:spChg>
        <pc:spChg chg="mod">
          <ac:chgData name="Trahan, Anik" userId="54262fd3-4634-4131-bb90-0ce55e74faae" providerId="ADAL" clId="{BA109683-6668-4547-BCB5-26C8D98EF89E}" dt="2025-08-29T18:11:35.146" v="356" actId="1076"/>
          <ac:spMkLst>
            <pc:docMk/>
            <pc:sldMk cId="0" sldId="283"/>
            <ac:spMk id="19460" creationId="{00000000-0000-0000-0000-000000000000}"/>
          </ac:spMkLst>
        </pc:spChg>
        <pc:picChg chg="add mod">
          <ac:chgData name="Trahan, Anik" userId="54262fd3-4634-4131-bb90-0ce55e74faae" providerId="ADAL" clId="{BA109683-6668-4547-BCB5-26C8D98EF89E}" dt="2025-08-29T18:11:43.681" v="360" actId="1076"/>
          <ac:picMkLst>
            <pc:docMk/>
            <pc:sldMk cId="0" sldId="283"/>
            <ac:picMk id="3" creationId="{E192A166-BF62-DB6E-7397-F5EA2FB97F1A}"/>
          </ac:picMkLst>
        </pc:picChg>
        <pc:picChg chg="mod">
          <ac:chgData name="Trahan, Anik" userId="54262fd3-4634-4131-bb90-0ce55e74faae" providerId="ADAL" clId="{BA109683-6668-4547-BCB5-26C8D98EF89E}" dt="2025-08-29T18:11:36.946" v="357" actId="1076"/>
          <ac:picMkLst>
            <pc:docMk/>
            <pc:sldMk cId="0" sldId="283"/>
            <ac:picMk id="19459" creationId="{00000000-0000-0000-0000-000000000000}"/>
          </ac:picMkLst>
        </pc:picChg>
      </pc:sldChg>
      <pc:sldChg chg="modSp">
        <pc:chgData name="Trahan, Anik" userId="54262fd3-4634-4131-bb90-0ce55e74faae" providerId="ADAL" clId="{BA109683-6668-4547-BCB5-26C8D98EF89E}" dt="2025-08-28T19:24:46.198" v="0"/>
        <pc:sldMkLst>
          <pc:docMk/>
          <pc:sldMk cId="0" sldId="284"/>
        </pc:sldMkLst>
        <pc:spChg chg="mod">
          <ac:chgData name="Trahan, Anik" userId="54262fd3-4634-4131-bb90-0ce55e74faae" providerId="ADAL" clId="{BA109683-6668-4547-BCB5-26C8D98EF89E}" dt="2025-08-28T19:24:46.198" v="0"/>
          <ac:spMkLst>
            <pc:docMk/>
            <pc:sldMk cId="0" sldId="284"/>
            <ac:spMk id="73736" creationId="{00000000-0000-0000-0000-000000000000}"/>
          </ac:spMkLst>
        </pc:spChg>
        <pc:spChg chg="mod">
          <ac:chgData name="Trahan, Anik" userId="54262fd3-4634-4131-bb90-0ce55e74faae" providerId="ADAL" clId="{BA109683-6668-4547-BCB5-26C8D98EF89E}" dt="2025-08-28T19:24:46.198" v="0"/>
          <ac:spMkLst>
            <pc:docMk/>
            <pc:sldMk cId="0" sldId="284"/>
            <ac:spMk id="73737" creationId="{00000000-0000-0000-0000-000000000000}"/>
          </ac:spMkLst>
        </pc:spChg>
        <pc:spChg chg="mod">
          <ac:chgData name="Trahan, Anik" userId="54262fd3-4634-4131-bb90-0ce55e74faae" providerId="ADAL" clId="{BA109683-6668-4547-BCB5-26C8D98EF89E}" dt="2025-08-28T19:24:46.198" v="0"/>
          <ac:spMkLst>
            <pc:docMk/>
            <pc:sldMk cId="0" sldId="284"/>
            <ac:spMk id="73738" creationId="{00000000-0000-0000-0000-000000000000}"/>
          </ac:spMkLst>
        </pc:spChg>
        <pc:picChg chg="mod">
          <ac:chgData name="Trahan, Anik" userId="54262fd3-4634-4131-bb90-0ce55e74faae" providerId="ADAL" clId="{BA109683-6668-4547-BCB5-26C8D98EF89E}" dt="2025-08-28T19:24:46.198" v="0"/>
          <ac:picMkLst>
            <pc:docMk/>
            <pc:sldMk cId="0" sldId="284"/>
            <ac:picMk id="18434" creationId="{00000000-0000-0000-0000-000000000000}"/>
          </ac:picMkLst>
        </pc:picChg>
      </pc:sldChg>
      <pc:sldChg chg="modSp">
        <pc:chgData name="Trahan, Anik" userId="54262fd3-4634-4131-bb90-0ce55e74faae" providerId="ADAL" clId="{BA109683-6668-4547-BCB5-26C8D98EF89E}" dt="2025-08-28T19:24:46.198" v="0"/>
        <pc:sldMkLst>
          <pc:docMk/>
          <pc:sldMk cId="0" sldId="286"/>
        </pc:sldMkLst>
        <pc:spChg chg="mod">
          <ac:chgData name="Trahan, Anik" userId="54262fd3-4634-4131-bb90-0ce55e74faae" providerId="ADAL" clId="{BA109683-6668-4547-BCB5-26C8D98EF89E}" dt="2025-08-28T19:24:46.198" v="0"/>
          <ac:spMkLst>
            <pc:docMk/>
            <pc:sldMk cId="0" sldId="286"/>
            <ac:spMk id="76811" creationId="{00000000-0000-0000-0000-000000000000}"/>
          </ac:spMkLst>
        </pc:spChg>
        <pc:spChg chg="mod">
          <ac:chgData name="Trahan, Anik" userId="54262fd3-4634-4131-bb90-0ce55e74faae" providerId="ADAL" clId="{BA109683-6668-4547-BCB5-26C8D98EF89E}" dt="2025-08-28T19:24:46.198" v="0"/>
          <ac:spMkLst>
            <pc:docMk/>
            <pc:sldMk cId="0" sldId="286"/>
            <ac:spMk id="76812" creationId="{00000000-0000-0000-0000-000000000000}"/>
          </ac:spMkLst>
        </pc:spChg>
        <pc:graphicFrameChg chg="mod">
          <ac:chgData name="Trahan, Anik" userId="54262fd3-4634-4131-bb90-0ce55e74faae" providerId="ADAL" clId="{BA109683-6668-4547-BCB5-26C8D98EF89E}" dt="2025-08-28T19:24:46.198" v="0"/>
          <ac:graphicFrameMkLst>
            <pc:docMk/>
            <pc:sldMk cId="0" sldId="286"/>
            <ac:graphicFrameMk id="2"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286"/>
            <ac:graphicFrameMk id="76804"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286"/>
            <ac:graphicFrameMk id="76805"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286"/>
            <ac:graphicFrameMk id="76808"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286"/>
            <ac:graphicFrameMk id="76809"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286"/>
            <ac:graphicFrameMk id="76814"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286"/>
            <ac:graphicFrameMk id="76815" creationId="{00000000-0000-0000-0000-000000000000}"/>
          </ac:graphicFrameMkLst>
        </pc:graphicFrameChg>
      </pc:sldChg>
      <pc:sldChg chg="modSp">
        <pc:chgData name="Trahan, Anik" userId="54262fd3-4634-4131-bb90-0ce55e74faae" providerId="ADAL" clId="{BA109683-6668-4547-BCB5-26C8D98EF89E}" dt="2025-08-28T19:24:46.198" v="0"/>
        <pc:sldMkLst>
          <pc:docMk/>
          <pc:sldMk cId="0" sldId="287"/>
        </pc:sldMkLst>
        <pc:spChg chg="mod">
          <ac:chgData name="Trahan, Anik" userId="54262fd3-4634-4131-bb90-0ce55e74faae" providerId="ADAL" clId="{BA109683-6668-4547-BCB5-26C8D98EF89E}" dt="2025-08-28T19:24:46.198" v="0"/>
          <ac:spMkLst>
            <pc:docMk/>
            <pc:sldMk cId="0" sldId="287"/>
            <ac:spMk id="11" creationId="{00000000-0000-0000-0000-000000000000}"/>
          </ac:spMkLst>
        </pc:spChg>
        <pc:spChg chg="mod">
          <ac:chgData name="Trahan, Anik" userId="54262fd3-4634-4131-bb90-0ce55e74faae" providerId="ADAL" clId="{BA109683-6668-4547-BCB5-26C8D98EF89E}" dt="2025-08-28T19:24:46.198" v="0"/>
          <ac:spMkLst>
            <pc:docMk/>
            <pc:sldMk cId="0" sldId="287"/>
            <ac:spMk id="12" creationId="{00000000-0000-0000-0000-000000000000}"/>
          </ac:spMkLst>
        </pc:spChg>
        <pc:spChg chg="mod">
          <ac:chgData name="Trahan, Anik" userId="54262fd3-4634-4131-bb90-0ce55e74faae" providerId="ADAL" clId="{BA109683-6668-4547-BCB5-26C8D98EF89E}" dt="2025-08-28T19:24:46.198" v="0"/>
          <ac:spMkLst>
            <pc:docMk/>
            <pc:sldMk cId="0" sldId="287"/>
            <ac:spMk id="17" creationId="{00000000-0000-0000-0000-000000000000}"/>
          </ac:spMkLst>
        </pc:spChg>
        <pc:spChg chg="mod">
          <ac:chgData name="Trahan, Anik" userId="54262fd3-4634-4131-bb90-0ce55e74faae" providerId="ADAL" clId="{BA109683-6668-4547-BCB5-26C8D98EF89E}" dt="2025-08-28T19:24:46.198" v="0"/>
          <ac:spMkLst>
            <pc:docMk/>
            <pc:sldMk cId="0" sldId="287"/>
            <ac:spMk id="18" creationId="{00000000-0000-0000-0000-000000000000}"/>
          </ac:spMkLst>
        </pc:spChg>
        <pc:spChg chg="mod">
          <ac:chgData name="Trahan, Anik" userId="54262fd3-4634-4131-bb90-0ce55e74faae" providerId="ADAL" clId="{BA109683-6668-4547-BCB5-26C8D98EF89E}" dt="2025-08-28T19:24:46.198" v="0"/>
          <ac:spMkLst>
            <pc:docMk/>
            <pc:sldMk cId="0" sldId="287"/>
            <ac:spMk id="19" creationId="{00000000-0000-0000-0000-000000000000}"/>
          </ac:spMkLst>
        </pc:spChg>
        <pc:spChg chg="mod">
          <ac:chgData name="Trahan, Anik" userId="54262fd3-4634-4131-bb90-0ce55e74faae" providerId="ADAL" clId="{BA109683-6668-4547-BCB5-26C8D98EF89E}" dt="2025-08-28T19:24:46.198" v="0"/>
          <ac:spMkLst>
            <pc:docMk/>
            <pc:sldMk cId="0" sldId="287"/>
            <ac:spMk id="20" creationId="{00000000-0000-0000-0000-000000000000}"/>
          </ac:spMkLst>
        </pc:spChg>
        <pc:spChg chg="mod">
          <ac:chgData name="Trahan, Anik" userId="54262fd3-4634-4131-bb90-0ce55e74faae" providerId="ADAL" clId="{BA109683-6668-4547-BCB5-26C8D98EF89E}" dt="2025-08-28T19:24:46.198" v="0"/>
          <ac:spMkLst>
            <pc:docMk/>
            <pc:sldMk cId="0" sldId="287"/>
            <ac:spMk id="21" creationId="{00000000-0000-0000-0000-000000000000}"/>
          </ac:spMkLst>
        </pc:spChg>
        <pc:spChg chg="mod">
          <ac:chgData name="Trahan, Anik" userId="54262fd3-4634-4131-bb90-0ce55e74faae" providerId="ADAL" clId="{BA109683-6668-4547-BCB5-26C8D98EF89E}" dt="2025-08-28T19:24:46.198" v="0"/>
          <ac:spMkLst>
            <pc:docMk/>
            <pc:sldMk cId="0" sldId="287"/>
            <ac:spMk id="22" creationId="{00000000-0000-0000-0000-000000000000}"/>
          </ac:spMkLst>
        </pc:spChg>
        <pc:picChg chg="mod">
          <ac:chgData name="Trahan, Anik" userId="54262fd3-4634-4131-bb90-0ce55e74faae" providerId="ADAL" clId="{BA109683-6668-4547-BCB5-26C8D98EF89E}" dt="2025-08-28T19:24:46.198" v="0"/>
          <ac:picMkLst>
            <pc:docMk/>
            <pc:sldMk cId="0" sldId="287"/>
            <ac:picMk id="7" creationId="{00000000-0000-0000-0000-000000000000}"/>
          </ac:picMkLst>
        </pc:picChg>
        <pc:picChg chg="mod">
          <ac:chgData name="Trahan, Anik" userId="54262fd3-4634-4131-bb90-0ce55e74faae" providerId="ADAL" clId="{BA109683-6668-4547-BCB5-26C8D98EF89E}" dt="2025-08-28T19:24:46.198" v="0"/>
          <ac:picMkLst>
            <pc:docMk/>
            <pc:sldMk cId="0" sldId="287"/>
            <ac:picMk id="10" creationId="{00000000-0000-0000-0000-000000000000}"/>
          </ac:picMkLst>
        </pc:picChg>
      </pc:sldChg>
      <pc:sldChg chg="modSp mod">
        <pc:chgData name="Trahan, Anik" userId="54262fd3-4634-4131-bb90-0ce55e74faae" providerId="ADAL" clId="{BA109683-6668-4547-BCB5-26C8D98EF89E}" dt="2025-08-28T19:30:56.334" v="96" actId="1076"/>
        <pc:sldMkLst>
          <pc:docMk/>
          <pc:sldMk cId="0" sldId="288"/>
        </pc:sldMkLst>
        <pc:spChg chg="mod">
          <ac:chgData name="Trahan, Anik" userId="54262fd3-4634-4131-bb90-0ce55e74faae" providerId="ADAL" clId="{BA109683-6668-4547-BCB5-26C8D98EF89E}" dt="2025-08-28T19:24:46.198" v="0"/>
          <ac:spMkLst>
            <pc:docMk/>
            <pc:sldMk cId="0" sldId="288"/>
            <ac:spMk id="4" creationId="{00000000-0000-0000-0000-000000000000}"/>
          </ac:spMkLst>
        </pc:spChg>
        <pc:spChg chg="mod">
          <ac:chgData name="Trahan, Anik" userId="54262fd3-4634-4131-bb90-0ce55e74faae" providerId="ADAL" clId="{BA109683-6668-4547-BCB5-26C8D98EF89E}" dt="2025-08-28T19:24:46.198" v="0"/>
          <ac:spMkLst>
            <pc:docMk/>
            <pc:sldMk cId="0" sldId="288"/>
            <ac:spMk id="6" creationId="{00000000-0000-0000-0000-000000000000}"/>
          </ac:spMkLst>
        </pc:spChg>
        <pc:graphicFrameChg chg="mod">
          <ac:chgData name="Trahan, Anik" userId="54262fd3-4634-4131-bb90-0ce55e74faae" providerId="ADAL" clId="{BA109683-6668-4547-BCB5-26C8D98EF89E}" dt="2025-08-28T19:24:46.198" v="0"/>
          <ac:graphicFrameMkLst>
            <pc:docMk/>
            <pc:sldMk cId="0" sldId="288"/>
            <ac:graphicFrameMk id="5" creationId="{00000000-0000-0000-0000-000000000000}"/>
          </ac:graphicFrameMkLst>
        </pc:graphicFrameChg>
        <pc:picChg chg="mod">
          <ac:chgData name="Trahan, Anik" userId="54262fd3-4634-4131-bb90-0ce55e74faae" providerId="ADAL" clId="{BA109683-6668-4547-BCB5-26C8D98EF89E}" dt="2025-08-28T19:30:56.334" v="96" actId="1076"/>
          <ac:picMkLst>
            <pc:docMk/>
            <pc:sldMk cId="0" sldId="288"/>
            <ac:picMk id="3078" creationId="{00000000-0000-0000-0000-000000000000}"/>
          </ac:picMkLst>
        </pc:picChg>
      </pc:sldChg>
      <pc:sldChg chg="modSp">
        <pc:chgData name="Trahan, Anik" userId="54262fd3-4634-4131-bb90-0ce55e74faae" providerId="ADAL" clId="{BA109683-6668-4547-BCB5-26C8D98EF89E}" dt="2025-08-28T19:24:46.198" v="0"/>
        <pc:sldMkLst>
          <pc:docMk/>
          <pc:sldMk cId="0" sldId="289"/>
        </pc:sldMkLst>
        <pc:graphicFrameChg chg="mod">
          <ac:chgData name="Trahan, Anik" userId="54262fd3-4634-4131-bb90-0ce55e74faae" providerId="ADAL" clId="{BA109683-6668-4547-BCB5-26C8D98EF89E}" dt="2025-08-28T19:24:46.198" v="0"/>
          <ac:graphicFrameMkLst>
            <pc:docMk/>
            <pc:sldMk cId="0" sldId="289"/>
            <ac:graphicFrameMk id="4098" creationId="{00000000-0000-0000-0000-000000000000}"/>
          </ac:graphicFrameMkLst>
        </pc:graphicFrameChg>
      </pc:sldChg>
      <pc:sldChg chg="modSp mod modNotesTx">
        <pc:chgData name="Trahan, Anik" userId="54262fd3-4634-4131-bb90-0ce55e74faae" providerId="ADAL" clId="{BA109683-6668-4547-BCB5-26C8D98EF89E}" dt="2025-08-28T19:41:40.110" v="337" actId="20577"/>
        <pc:sldMkLst>
          <pc:docMk/>
          <pc:sldMk cId="0" sldId="290"/>
        </pc:sldMkLst>
        <pc:spChg chg="mod">
          <ac:chgData name="Trahan, Anik" userId="54262fd3-4634-4131-bb90-0ce55e74faae" providerId="ADAL" clId="{BA109683-6668-4547-BCB5-26C8D98EF89E}" dt="2025-08-28T19:27:14.624" v="27" actId="14100"/>
          <ac:spMkLst>
            <pc:docMk/>
            <pc:sldMk cId="0" sldId="290"/>
            <ac:spMk id="22530" creationId="{00000000-0000-0000-0000-000000000000}"/>
          </ac:spMkLst>
        </pc:spChg>
        <pc:picChg chg="mod">
          <ac:chgData name="Trahan, Anik" userId="54262fd3-4634-4131-bb90-0ce55e74faae" providerId="ADAL" clId="{BA109683-6668-4547-BCB5-26C8D98EF89E}" dt="2025-08-28T19:27:07.753" v="25" actId="1076"/>
          <ac:picMkLst>
            <pc:docMk/>
            <pc:sldMk cId="0" sldId="290"/>
            <ac:picMk id="22531" creationId="{00000000-0000-0000-0000-000000000000}"/>
          </ac:picMkLst>
        </pc:picChg>
      </pc:sldChg>
      <pc:sldChg chg="modSp mod modNotes">
        <pc:chgData name="Trahan, Anik" userId="54262fd3-4634-4131-bb90-0ce55e74faae" providerId="ADAL" clId="{BA109683-6668-4547-BCB5-26C8D98EF89E}" dt="2025-08-29T18:15:11.227" v="382" actId="14100"/>
        <pc:sldMkLst>
          <pc:docMk/>
          <pc:sldMk cId="0" sldId="291"/>
        </pc:sldMkLst>
        <pc:spChg chg="mod">
          <ac:chgData name="Trahan, Anik" userId="54262fd3-4634-4131-bb90-0ce55e74faae" providerId="ADAL" clId="{BA109683-6668-4547-BCB5-26C8D98EF89E}" dt="2025-08-29T18:15:11.227" v="382" actId="14100"/>
          <ac:spMkLst>
            <pc:docMk/>
            <pc:sldMk cId="0" sldId="291"/>
            <ac:spMk id="12290" creationId="{00000000-0000-0000-0000-000000000000}"/>
          </ac:spMkLst>
        </pc:spChg>
        <pc:spChg chg="mod">
          <ac:chgData name="Trahan, Anik" userId="54262fd3-4634-4131-bb90-0ce55e74faae" providerId="ADAL" clId="{BA109683-6668-4547-BCB5-26C8D98EF89E}" dt="2025-08-29T18:14:55.812" v="378" actId="14100"/>
          <ac:spMkLst>
            <pc:docMk/>
            <pc:sldMk cId="0" sldId="291"/>
            <ac:spMk id="12291" creationId="{00000000-0000-0000-0000-000000000000}"/>
          </ac:spMkLst>
        </pc:spChg>
        <pc:picChg chg="mod">
          <ac:chgData name="Trahan, Anik" userId="54262fd3-4634-4131-bb90-0ce55e74faae" providerId="ADAL" clId="{BA109683-6668-4547-BCB5-26C8D98EF89E}" dt="2025-08-29T18:15:03.485" v="379" actId="1076"/>
          <ac:picMkLst>
            <pc:docMk/>
            <pc:sldMk cId="0" sldId="291"/>
            <ac:picMk id="12292" creationId="{00000000-0000-0000-0000-000000000000}"/>
          </ac:picMkLst>
        </pc:picChg>
      </pc:sldChg>
      <pc:sldChg chg="modSp mod">
        <pc:chgData name="Trahan, Anik" userId="54262fd3-4634-4131-bb90-0ce55e74faae" providerId="ADAL" clId="{BA109683-6668-4547-BCB5-26C8D98EF89E}" dt="2025-08-28T20:23:09.295" v="341" actId="14100"/>
        <pc:sldMkLst>
          <pc:docMk/>
          <pc:sldMk cId="0" sldId="292"/>
        </pc:sldMkLst>
        <pc:spChg chg="mod">
          <ac:chgData name="Trahan, Anik" userId="54262fd3-4634-4131-bb90-0ce55e74faae" providerId="ADAL" clId="{BA109683-6668-4547-BCB5-26C8D98EF89E}" dt="2025-08-28T20:23:09.295" v="341" actId="14100"/>
          <ac:spMkLst>
            <pc:docMk/>
            <pc:sldMk cId="0" sldId="292"/>
            <ac:spMk id="3" creationId="{00000000-0000-0000-0000-000000000000}"/>
          </ac:spMkLst>
        </pc:spChg>
        <pc:picChg chg="mod">
          <ac:chgData name="Trahan, Anik" userId="54262fd3-4634-4131-bb90-0ce55e74faae" providerId="ADAL" clId="{BA109683-6668-4547-BCB5-26C8D98EF89E}" dt="2025-08-28T19:24:46.198" v="0"/>
          <ac:picMkLst>
            <pc:docMk/>
            <pc:sldMk cId="0" sldId="292"/>
            <ac:picMk id="24580" creationId="{00000000-0000-0000-0000-000000000000}"/>
          </ac:picMkLst>
        </pc:picChg>
        <pc:picChg chg="mod">
          <ac:chgData name="Trahan, Anik" userId="54262fd3-4634-4131-bb90-0ce55e74faae" providerId="ADAL" clId="{BA109683-6668-4547-BCB5-26C8D98EF89E}" dt="2025-08-28T19:24:46.198" v="0"/>
          <ac:picMkLst>
            <pc:docMk/>
            <pc:sldMk cId="0" sldId="292"/>
            <ac:picMk id="24582" creationId="{00000000-0000-0000-0000-000000000000}"/>
          </ac:picMkLst>
        </pc:picChg>
      </pc:sldChg>
      <pc:sldChg chg="modSp mod modAnim">
        <pc:chgData name="Trahan, Anik" userId="54262fd3-4634-4131-bb90-0ce55e74faae" providerId="ADAL" clId="{BA109683-6668-4547-BCB5-26C8D98EF89E}" dt="2025-09-04T12:13:41.131" v="1155"/>
        <pc:sldMkLst>
          <pc:docMk/>
          <pc:sldMk cId="0" sldId="293"/>
        </pc:sldMkLst>
        <pc:spChg chg="mod">
          <ac:chgData name="Trahan, Anik" userId="54262fd3-4634-4131-bb90-0ce55e74faae" providerId="ADAL" clId="{BA109683-6668-4547-BCB5-26C8D98EF89E}" dt="2025-09-04T12:11:47.308" v="1152" actId="20577"/>
          <ac:spMkLst>
            <pc:docMk/>
            <pc:sldMk cId="0" sldId="293"/>
            <ac:spMk id="3" creationId="{00000000-0000-0000-0000-000000000000}"/>
          </ac:spMkLst>
        </pc:spChg>
        <pc:picChg chg="mod">
          <ac:chgData name="Trahan, Anik" userId="54262fd3-4634-4131-bb90-0ce55e74faae" providerId="ADAL" clId="{BA109683-6668-4547-BCB5-26C8D98EF89E}" dt="2025-08-28T19:27:33.027" v="29" actId="14100"/>
          <ac:picMkLst>
            <pc:docMk/>
            <pc:sldMk cId="0" sldId="293"/>
            <ac:picMk id="25602" creationId="{00000000-0000-0000-0000-000000000000}"/>
          </ac:picMkLst>
        </pc:picChg>
      </pc:sldChg>
      <pc:sldChg chg="addSp delSp modSp mod delAnim modAnim modNotes">
        <pc:chgData name="Trahan, Anik" userId="54262fd3-4634-4131-bb90-0ce55e74faae" providerId="ADAL" clId="{BA109683-6668-4547-BCB5-26C8D98EF89E}" dt="2025-09-04T12:14:20.939" v="1163"/>
        <pc:sldMkLst>
          <pc:docMk/>
          <pc:sldMk cId="0" sldId="294"/>
        </pc:sldMkLst>
        <pc:spChg chg="mod">
          <ac:chgData name="Trahan, Anik" userId="54262fd3-4634-4131-bb90-0ce55e74faae" providerId="ADAL" clId="{BA109683-6668-4547-BCB5-26C8D98EF89E}" dt="2025-09-03T15:46:43.768" v="1063" actId="207"/>
          <ac:spMkLst>
            <pc:docMk/>
            <pc:sldMk cId="0" sldId="294"/>
            <ac:spMk id="2" creationId="{D7C01BD8-0253-0174-A77A-6C1C8E320256}"/>
          </ac:spMkLst>
        </pc:spChg>
        <pc:spChg chg="add mod">
          <ac:chgData name="Trahan, Anik" userId="54262fd3-4634-4131-bb90-0ce55e74faae" providerId="ADAL" clId="{BA109683-6668-4547-BCB5-26C8D98EF89E}" dt="2025-09-01T22:10:53.977" v="1060" actId="20577"/>
          <ac:spMkLst>
            <pc:docMk/>
            <pc:sldMk cId="0" sldId="294"/>
            <ac:spMk id="5" creationId="{C92D5048-6EF1-29A2-A1D4-778A34A1262C}"/>
          </ac:spMkLst>
        </pc:spChg>
        <pc:spChg chg="mod">
          <ac:chgData name="Trahan, Anik" userId="54262fd3-4634-4131-bb90-0ce55e74faae" providerId="ADAL" clId="{BA109683-6668-4547-BCB5-26C8D98EF89E}" dt="2025-08-28T19:24:46.198" v="0"/>
          <ac:spMkLst>
            <pc:docMk/>
            <pc:sldMk cId="0" sldId="294"/>
            <ac:spMk id="15362" creationId="{00000000-0000-0000-0000-000000000000}"/>
          </ac:spMkLst>
        </pc:spChg>
        <pc:picChg chg="mod">
          <ac:chgData name="Trahan, Anik" userId="54262fd3-4634-4131-bb90-0ce55e74faae" providerId="ADAL" clId="{BA109683-6668-4547-BCB5-26C8D98EF89E}" dt="2025-08-28T19:27:51.710" v="33" actId="1076"/>
          <ac:picMkLst>
            <pc:docMk/>
            <pc:sldMk cId="0" sldId="294"/>
            <ac:picMk id="74754" creationId="{00000000-0000-0000-0000-000000000000}"/>
          </ac:picMkLst>
        </pc:picChg>
      </pc:sldChg>
      <pc:sldChg chg="addSp modSp mod modAnim modNotes">
        <pc:chgData name="Trahan, Anik" userId="54262fd3-4634-4131-bb90-0ce55e74faae" providerId="ADAL" clId="{BA109683-6668-4547-BCB5-26C8D98EF89E}" dt="2025-09-04T12:17:15.175" v="1178"/>
        <pc:sldMkLst>
          <pc:docMk/>
          <pc:sldMk cId="0" sldId="295"/>
        </pc:sldMkLst>
        <pc:spChg chg="add mod">
          <ac:chgData name="Trahan, Anik" userId="54262fd3-4634-4131-bb90-0ce55e74faae" providerId="ADAL" clId="{BA109683-6668-4547-BCB5-26C8D98EF89E}" dt="2025-09-04T12:15:11.375" v="1166" actId="207"/>
          <ac:spMkLst>
            <pc:docMk/>
            <pc:sldMk cId="0" sldId="295"/>
            <ac:spMk id="2" creationId="{8E0D7515-CDFD-2B33-6F1C-3B6F6A3002DC}"/>
          </ac:spMkLst>
        </pc:spChg>
        <pc:spChg chg="add mod">
          <ac:chgData name="Trahan, Anik" userId="54262fd3-4634-4131-bb90-0ce55e74faae" providerId="ADAL" clId="{BA109683-6668-4547-BCB5-26C8D98EF89E}" dt="2025-09-04T12:16:48.830" v="1175" actId="14100"/>
          <ac:spMkLst>
            <pc:docMk/>
            <pc:sldMk cId="0" sldId="295"/>
            <ac:spMk id="3" creationId="{00C5D0A0-0024-032D-AF2B-9B87B04E068B}"/>
          </ac:spMkLst>
        </pc:spChg>
        <pc:spChg chg="mod">
          <ac:chgData name="Trahan, Anik" userId="54262fd3-4634-4131-bb90-0ce55e74faae" providerId="ADAL" clId="{BA109683-6668-4547-BCB5-26C8D98EF89E}" dt="2025-08-28T19:24:46.198" v="0"/>
          <ac:spMkLst>
            <pc:docMk/>
            <pc:sldMk cId="0" sldId="295"/>
            <ac:spMk id="16430" creationId="{00000000-0000-0000-0000-000000000000}"/>
          </ac:spMkLst>
        </pc:spChg>
        <pc:picChg chg="mod ord">
          <ac:chgData name="Trahan, Anik" userId="54262fd3-4634-4131-bb90-0ce55e74faae" providerId="ADAL" clId="{BA109683-6668-4547-BCB5-26C8D98EF89E}" dt="2025-08-28T19:29:16.555" v="75" actId="167"/>
          <ac:picMkLst>
            <pc:docMk/>
            <pc:sldMk cId="0" sldId="295"/>
            <ac:picMk id="5137" creationId="{00000000-0000-0000-0000-000000000000}"/>
          </ac:picMkLst>
        </pc:picChg>
        <pc:picChg chg="mod">
          <ac:chgData name="Trahan, Anik" userId="54262fd3-4634-4131-bb90-0ce55e74faae" providerId="ADAL" clId="{BA109683-6668-4547-BCB5-26C8D98EF89E}" dt="2025-08-28T19:24:46.198" v="0"/>
          <ac:picMkLst>
            <pc:docMk/>
            <pc:sldMk cId="0" sldId="295"/>
            <ac:picMk id="16390" creationId="{00000000-0000-0000-0000-000000000000}"/>
          </ac:picMkLst>
        </pc:picChg>
        <pc:picChg chg="mod">
          <ac:chgData name="Trahan, Anik" userId="54262fd3-4634-4131-bb90-0ce55e74faae" providerId="ADAL" clId="{BA109683-6668-4547-BCB5-26C8D98EF89E}" dt="2025-08-28T19:24:46.198" v="0"/>
          <ac:picMkLst>
            <pc:docMk/>
            <pc:sldMk cId="0" sldId="295"/>
            <ac:picMk id="16393" creationId="{00000000-0000-0000-0000-000000000000}"/>
          </ac:picMkLst>
        </pc:picChg>
        <pc:picChg chg="mod">
          <ac:chgData name="Trahan, Anik" userId="54262fd3-4634-4131-bb90-0ce55e74faae" providerId="ADAL" clId="{BA109683-6668-4547-BCB5-26C8D98EF89E}" dt="2025-08-28T19:24:46.198" v="0"/>
          <ac:picMkLst>
            <pc:docMk/>
            <pc:sldMk cId="0" sldId="295"/>
            <ac:picMk id="16402" creationId="{00000000-0000-0000-0000-000000000000}"/>
          </ac:picMkLst>
        </pc:picChg>
        <pc:picChg chg="mod">
          <ac:chgData name="Trahan, Anik" userId="54262fd3-4634-4131-bb90-0ce55e74faae" providerId="ADAL" clId="{BA109683-6668-4547-BCB5-26C8D98EF89E}" dt="2025-08-28T19:24:46.198" v="0"/>
          <ac:picMkLst>
            <pc:docMk/>
            <pc:sldMk cId="0" sldId="295"/>
            <ac:picMk id="16411" creationId="{00000000-0000-0000-0000-000000000000}"/>
          </ac:picMkLst>
        </pc:picChg>
        <pc:picChg chg="mod">
          <ac:chgData name="Trahan, Anik" userId="54262fd3-4634-4131-bb90-0ce55e74faae" providerId="ADAL" clId="{BA109683-6668-4547-BCB5-26C8D98EF89E}" dt="2025-08-28T19:24:46.198" v="0"/>
          <ac:picMkLst>
            <pc:docMk/>
            <pc:sldMk cId="0" sldId="295"/>
            <ac:picMk id="16414" creationId="{00000000-0000-0000-0000-000000000000}"/>
          </ac:picMkLst>
        </pc:picChg>
      </pc:sldChg>
      <pc:sldChg chg="modSp modNotes">
        <pc:chgData name="Trahan, Anik" userId="54262fd3-4634-4131-bb90-0ce55e74faae" providerId="ADAL" clId="{BA109683-6668-4547-BCB5-26C8D98EF89E}" dt="2025-08-28T19:24:46.198" v="0"/>
        <pc:sldMkLst>
          <pc:docMk/>
          <pc:sldMk cId="0" sldId="296"/>
        </pc:sldMkLst>
        <pc:spChg chg="mod">
          <ac:chgData name="Trahan, Anik" userId="54262fd3-4634-4131-bb90-0ce55e74faae" providerId="ADAL" clId="{BA109683-6668-4547-BCB5-26C8D98EF89E}" dt="2025-08-28T19:24:46.198" v="0"/>
          <ac:spMkLst>
            <pc:docMk/>
            <pc:sldMk cId="0" sldId="296"/>
            <ac:spMk id="30736" creationId="{00000000-0000-0000-0000-000000000000}"/>
          </ac:spMkLst>
        </pc:spChg>
        <pc:spChg chg="mod">
          <ac:chgData name="Trahan, Anik" userId="54262fd3-4634-4131-bb90-0ce55e74faae" providerId="ADAL" clId="{BA109683-6668-4547-BCB5-26C8D98EF89E}" dt="2025-08-28T19:24:46.198" v="0"/>
          <ac:spMkLst>
            <pc:docMk/>
            <pc:sldMk cId="0" sldId="296"/>
            <ac:spMk id="30737" creationId="{00000000-0000-0000-0000-000000000000}"/>
          </ac:spMkLst>
        </pc:spChg>
        <pc:picChg chg="mod">
          <ac:chgData name="Trahan, Anik" userId="54262fd3-4634-4131-bb90-0ce55e74faae" providerId="ADAL" clId="{BA109683-6668-4547-BCB5-26C8D98EF89E}" dt="2025-08-28T19:24:46.198" v="0"/>
          <ac:picMkLst>
            <pc:docMk/>
            <pc:sldMk cId="0" sldId="296"/>
            <ac:picMk id="30725" creationId="{00000000-0000-0000-0000-000000000000}"/>
          </ac:picMkLst>
        </pc:picChg>
      </pc:sldChg>
      <pc:sldChg chg="addSp modSp mod modNotes">
        <pc:chgData name="Trahan, Anik" userId="54262fd3-4634-4131-bb90-0ce55e74faae" providerId="ADAL" clId="{BA109683-6668-4547-BCB5-26C8D98EF89E}" dt="2025-09-04T12:18:46.645" v="1186" actId="113"/>
        <pc:sldMkLst>
          <pc:docMk/>
          <pc:sldMk cId="0" sldId="297"/>
        </pc:sldMkLst>
        <pc:spChg chg="mod">
          <ac:chgData name="Trahan, Anik" userId="54262fd3-4634-4131-bb90-0ce55e74faae" providerId="ADAL" clId="{BA109683-6668-4547-BCB5-26C8D98EF89E}" dt="2025-09-04T12:18:46.645" v="1186" actId="113"/>
          <ac:spMkLst>
            <pc:docMk/>
            <pc:sldMk cId="0" sldId="297"/>
            <ac:spMk id="49155" creationId="{00000000-0000-0000-0000-000000000000}"/>
          </ac:spMkLst>
        </pc:spChg>
        <pc:picChg chg="add mod">
          <ac:chgData name="Trahan, Anik" userId="54262fd3-4634-4131-bb90-0ce55e74faae" providerId="ADAL" clId="{BA109683-6668-4547-BCB5-26C8D98EF89E}" dt="2025-08-29T18:14:07.990" v="373" actId="1076"/>
          <ac:picMkLst>
            <pc:docMk/>
            <pc:sldMk cId="0" sldId="297"/>
            <ac:picMk id="3" creationId="{7167B5D9-D205-7B97-85E9-760C89C34A79}"/>
          </ac:picMkLst>
        </pc:picChg>
        <pc:picChg chg="mod">
          <ac:chgData name="Trahan, Anik" userId="54262fd3-4634-4131-bb90-0ce55e74faae" providerId="ADAL" clId="{BA109683-6668-4547-BCB5-26C8D98EF89E}" dt="2025-08-28T19:24:46.198" v="0"/>
          <ac:picMkLst>
            <pc:docMk/>
            <pc:sldMk cId="0" sldId="297"/>
            <ac:picMk id="28676" creationId="{00000000-0000-0000-0000-000000000000}"/>
          </ac:picMkLst>
        </pc:picChg>
      </pc:sldChg>
      <pc:sldChg chg="addSp delSp modSp mod modAnim modNotes">
        <pc:chgData name="Trahan, Anik" userId="54262fd3-4634-4131-bb90-0ce55e74faae" providerId="ADAL" clId="{BA109683-6668-4547-BCB5-26C8D98EF89E}" dt="2025-09-04T15:23:49.125" v="1218"/>
        <pc:sldMkLst>
          <pc:docMk/>
          <pc:sldMk cId="0" sldId="298"/>
        </pc:sldMkLst>
        <pc:spChg chg="add del mod">
          <ac:chgData name="Trahan, Anik" userId="54262fd3-4634-4131-bb90-0ce55e74faae" providerId="ADAL" clId="{BA109683-6668-4547-BCB5-26C8D98EF89E}" dt="2025-09-04T14:18:49.154" v="1190" actId="931"/>
          <ac:spMkLst>
            <pc:docMk/>
            <pc:sldMk cId="0" sldId="298"/>
            <ac:spMk id="3" creationId="{66A988AA-B766-1830-3BB4-F4FA97EEA56C}"/>
          </ac:spMkLst>
        </pc:spChg>
        <pc:spChg chg="mod">
          <ac:chgData name="Trahan, Anik" userId="54262fd3-4634-4131-bb90-0ce55e74faae" providerId="ADAL" clId="{BA109683-6668-4547-BCB5-26C8D98EF89E}" dt="2025-08-28T19:24:46.198" v="0"/>
          <ac:spMkLst>
            <pc:docMk/>
            <pc:sldMk cId="0" sldId="298"/>
            <ac:spMk id="51207" creationId="{00000000-0000-0000-0000-000000000000}"/>
          </ac:spMkLst>
        </pc:spChg>
        <pc:picChg chg="add mod">
          <ac:chgData name="Trahan, Anik" userId="54262fd3-4634-4131-bb90-0ce55e74faae" providerId="ADAL" clId="{BA109683-6668-4547-BCB5-26C8D98EF89E}" dt="2025-09-04T14:18:58.487" v="1193" actId="1076"/>
          <ac:picMkLst>
            <pc:docMk/>
            <pc:sldMk cId="0" sldId="298"/>
            <ac:picMk id="5" creationId="{985B631C-378A-8C0C-C778-87809A25171D}"/>
          </ac:picMkLst>
        </pc:picChg>
        <pc:picChg chg="mod">
          <ac:chgData name="Trahan, Anik" userId="54262fd3-4634-4131-bb90-0ce55e74faae" providerId="ADAL" clId="{BA109683-6668-4547-BCB5-26C8D98EF89E}" dt="2025-08-28T19:29:41.735" v="80" actId="1076"/>
          <ac:picMkLst>
            <pc:docMk/>
            <pc:sldMk cId="0" sldId="298"/>
            <ac:picMk id="29698" creationId="{00000000-0000-0000-0000-000000000000}"/>
          </ac:picMkLst>
        </pc:picChg>
        <pc:picChg chg="del mod">
          <ac:chgData name="Trahan, Anik" userId="54262fd3-4634-4131-bb90-0ce55e74faae" providerId="ADAL" clId="{BA109683-6668-4547-BCB5-26C8D98EF89E}" dt="2025-09-04T14:18:36.986" v="1188" actId="478"/>
          <ac:picMkLst>
            <pc:docMk/>
            <pc:sldMk cId="0" sldId="298"/>
            <ac:picMk id="29701" creationId="{00000000-0000-0000-0000-000000000000}"/>
          </ac:picMkLst>
        </pc:picChg>
      </pc:sldChg>
      <pc:sldChg chg="addSp delSp modSp mod modAnim modNotes">
        <pc:chgData name="Trahan, Anik" userId="54262fd3-4634-4131-bb90-0ce55e74faae" providerId="ADAL" clId="{BA109683-6668-4547-BCB5-26C8D98EF89E}" dt="2025-09-04T15:23:55.623" v="1219"/>
        <pc:sldMkLst>
          <pc:docMk/>
          <pc:sldMk cId="0" sldId="299"/>
        </pc:sldMkLst>
        <pc:spChg chg="add del mod">
          <ac:chgData name="Trahan, Anik" userId="54262fd3-4634-4131-bb90-0ce55e74faae" providerId="ADAL" clId="{BA109683-6668-4547-BCB5-26C8D98EF89E}" dt="2025-09-04T14:19:13.541" v="1194" actId="931"/>
          <ac:spMkLst>
            <pc:docMk/>
            <pc:sldMk cId="0" sldId="299"/>
            <ac:spMk id="3" creationId="{5A44A444-7BA5-570A-B709-ABAA29A6EB80}"/>
          </ac:spMkLst>
        </pc:spChg>
        <pc:spChg chg="mod">
          <ac:chgData name="Trahan, Anik" userId="54262fd3-4634-4131-bb90-0ce55e74faae" providerId="ADAL" clId="{BA109683-6668-4547-BCB5-26C8D98EF89E}" dt="2025-08-28T19:24:46.198" v="0"/>
          <ac:spMkLst>
            <pc:docMk/>
            <pc:sldMk cId="0" sldId="299"/>
            <ac:spMk id="54281" creationId="{00000000-0000-0000-0000-000000000000}"/>
          </ac:spMkLst>
        </pc:spChg>
        <pc:picChg chg="add mod">
          <ac:chgData name="Trahan, Anik" userId="54262fd3-4634-4131-bb90-0ce55e74faae" providerId="ADAL" clId="{BA109683-6668-4547-BCB5-26C8D98EF89E}" dt="2025-09-04T14:19:15.896" v="1197" actId="1076"/>
          <ac:picMkLst>
            <pc:docMk/>
            <pc:sldMk cId="0" sldId="299"/>
            <ac:picMk id="5" creationId="{4B37E652-0B8F-EAC1-3539-62C2DA0C4300}"/>
          </ac:picMkLst>
        </pc:picChg>
        <pc:picChg chg="mod ord">
          <ac:chgData name="Trahan, Anik" userId="54262fd3-4634-4131-bb90-0ce55e74faae" providerId="ADAL" clId="{BA109683-6668-4547-BCB5-26C8D98EF89E}" dt="2025-09-04T14:19:24.250" v="1198" actId="13244"/>
          <ac:picMkLst>
            <pc:docMk/>
            <pc:sldMk cId="0" sldId="299"/>
            <ac:picMk id="30722" creationId="{00000000-0000-0000-0000-000000000000}"/>
          </ac:picMkLst>
        </pc:picChg>
        <pc:picChg chg="del mod">
          <ac:chgData name="Trahan, Anik" userId="54262fd3-4634-4131-bb90-0ce55e74faae" providerId="ADAL" clId="{BA109683-6668-4547-BCB5-26C8D98EF89E}" dt="2025-09-04T14:18:35.022" v="1187" actId="478"/>
          <ac:picMkLst>
            <pc:docMk/>
            <pc:sldMk cId="0" sldId="299"/>
            <ac:picMk id="30725" creationId="{00000000-0000-0000-0000-000000000000}"/>
          </ac:picMkLst>
        </pc:picChg>
      </pc:sldChg>
      <pc:sldChg chg="addSp delSp modSp mod modAnim modNotes">
        <pc:chgData name="Trahan, Anik" userId="54262fd3-4634-4131-bb90-0ce55e74faae" providerId="ADAL" clId="{BA109683-6668-4547-BCB5-26C8D98EF89E}" dt="2025-09-04T15:24:02.655" v="1220"/>
        <pc:sldMkLst>
          <pc:docMk/>
          <pc:sldMk cId="0" sldId="300"/>
        </pc:sldMkLst>
        <pc:spChg chg="add del mod">
          <ac:chgData name="Trahan, Anik" userId="54262fd3-4634-4131-bb90-0ce55e74faae" providerId="ADAL" clId="{BA109683-6668-4547-BCB5-26C8D98EF89E}" dt="2025-09-04T14:19:39.027" v="1199" actId="931"/>
          <ac:spMkLst>
            <pc:docMk/>
            <pc:sldMk cId="0" sldId="300"/>
            <ac:spMk id="3" creationId="{DF7CEB2D-AF3F-A657-BCA1-948AE6BA44CD}"/>
          </ac:spMkLst>
        </pc:spChg>
        <pc:spChg chg="add del mod">
          <ac:chgData name="Trahan, Anik" userId="54262fd3-4634-4131-bb90-0ce55e74faae" providerId="ADAL" clId="{BA109683-6668-4547-BCB5-26C8D98EF89E}" dt="2025-09-04T14:22:39.659" v="1207" actId="931"/>
          <ac:spMkLst>
            <pc:docMk/>
            <pc:sldMk cId="0" sldId="300"/>
            <ac:spMk id="7" creationId="{E4C85622-DE9D-B39B-1366-0CDDA3CDAF5B}"/>
          </ac:spMkLst>
        </pc:spChg>
        <pc:spChg chg="add del mod">
          <ac:chgData name="Trahan, Anik" userId="54262fd3-4634-4131-bb90-0ce55e74faae" providerId="ADAL" clId="{BA109683-6668-4547-BCB5-26C8D98EF89E}" dt="2025-09-04T14:25:51.437" v="1213" actId="931"/>
          <ac:spMkLst>
            <pc:docMk/>
            <pc:sldMk cId="0" sldId="300"/>
            <ac:spMk id="11" creationId="{67BF6E2D-8C1C-A48A-4EF2-A720C0610C44}"/>
          </ac:spMkLst>
        </pc:spChg>
        <pc:spChg chg="mod">
          <ac:chgData name="Trahan, Anik" userId="54262fd3-4634-4131-bb90-0ce55e74faae" providerId="ADAL" clId="{BA109683-6668-4547-BCB5-26C8D98EF89E}" dt="2025-08-28T19:24:46.198" v="0"/>
          <ac:spMkLst>
            <pc:docMk/>
            <pc:sldMk cId="0" sldId="300"/>
            <ac:spMk id="57352" creationId="{00000000-0000-0000-0000-000000000000}"/>
          </ac:spMkLst>
        </pc:spChg>
        <pc:picChg chg="add del mod ord">
          <ac:chgData name="Trahan, Anik" userId="54262fd3-4634-4131-bb90-0ce55e74faae" providerId="ADAL" clId="{BA109683-6668-4547-BCB5-26C8D98EF89E}" dt="2025-09-04T14:21:44.555" v="1206" actId="478"/>
          <ac:picMkLst>
            <pc:docMk/>
            <pc:sldMk cId="0" sldId="300"/>
            <ac:picMk id="5" creationId="{BEC578F2-D75B-CB10-2ACF-677B4E687ED3}"/>
          </ac:picMkLst>
        </pc:picChg>
        <pc:picChg chg="add del mod">
          <ac:chgData name="Trahan, Anik" userId="54262fd3-4634-4131-bb90-0ce55e74faae" providerId="ADAL" clId="{BA109683-6668-4547-BCB5-26C8D98EF89E}" dt="2025-09-04T14:23:43.425" v="1212" actId="478"/>
          <ac:picMkLst>
            <pc:docMk/>
            <pc:sldMk cId="0" sldId="300"/>
            <ac:picMk id="9" creationId="{E4214851-FA8B-648E-C6AF-32FD5D17525B}"/>
          </ac:picMkLst>
        </pc:picChg>
        <pc:picChg chg="add mod">
          <ac:chgData name="Trahan, Anik" userId="54262fd3-4634-4131-bb90-0ce55e74faae" providerId="ADAL" clId="{BA109683-6668-4547-BCB5-26C8D98EF89E}" dt="2025-09-04T14:25:58.996" v="1217" actId="1076"/>
          <ac:picMkLst>
            <pc:docMk/>
            <pc:sldMk cId="0" sldId="300"/>
            <ac:picMk id="13" creationId="{C5ED9628-9651-AD55-F8B3-94AB984F4776}"/>
          </ac:picMkLst>
        </pc:picChg>
        <pc:picChg chg="mod ord">
          <ac:chgData name="Trahan, Anik" userId="54262fd3-4634-4131-bb90-0ce55e74faae" providerId="ADAL" clId="{BA109683-6668-4547-BCB5-26C8D98EF89E}" dt="2025-09-04T14:25:55.330" v="1216" actId="13244"/>
          <ac:picMkLst>
            <pc:docMk/>
            <pc:sldMk cId="0" sldId="300"/>
            <ac:picMk id="31746" creationId="{00000000-0000-0000-0000-000000000000}"/>
          </ac:picMkLst>
        </pc:picChg>
        <pc:picChg chg="del mod">
          <ac:chgData name="Trahan, Anik" userId="54262fd3-4634-4131-bb90-0ce55e74faae" providerId="ADAL" clId="{BA109683-6668-4547-BCB5-26C8D98EF89E}" dt="2025-09-04T14:18:40.622" v="1189" actId="478"/>
          <ac:picMkLst>
            <pc:docMk/>
            <pc:sldMk cId="0" sldId="300"/>
            <ac:picMk id="31749" creationId="{00000000-0000-0000-0000-000000000000}"/>
          </ac:picMkLst>
        </pc:picChg>
      </pc:sldChg>
      <pc:sldChg chg="modSp modNotes">
        <pc:chgData name="Trahan, Anik" userId="54262fd3-4634-4131-bb90-0ce55e74faae" providerId="ADAL" clId="{BA109683-6668-4547-BCB5-26C8D98EF89E}" dt="2025-08-28T19:24:46.198" v="0"/>
        <pc:sldMkLst>
          <pc:docMk/>
          <pc:sldMk cId="0" sldId="301"/>
        </pc:sldMkLst>
        <pc:picChg chg="mod">
          <ac:chgData name="Trahan, Anik" userId="54262fd3-4634-4131-bb90-0ce55e74faae" providerId="ADAL" clId="{BA109683-6668-4547-BCB5-26C8D98EF89E}" dt="2025-08-28T19:24:46.198" v="0"/>
          <ac:picMkLst>
            <pc:docMk/>
            <pc:sldMk cId="0" sldId="301"/>
            <ac:picMk id="32772" creationId="{00000000-0000-0000-0000-000000000000}"/>
          </ac:picMkLst>
        </pc:picChg>
      </pc:sldChg>
      <pc:sldChg chg="modSp mod">
        <pc:chgData name="Trahan, Anik" userId="54262fd3-4634-4131-bb90-0ce55e74faae" providerId="ADAL" clId="{BA109683-6668-4547-BCB5-26C8D98EF89E}" dt="2025-08-28T19:30:03.655" v="85" actId="1440"/>
        <pc:sldMkLst>
          <pc:docMk/>
          <pc:sldMk cId="0" sldId="302"/>
        </pc:sldMkLst>
        <pc:spChg chg="mod">
          <ac:chgData name="Trahan, Anik" userId="54262fd3-4634-4131-bb90-0ce55e74faae" providerId="ADAL" clId="{BA109683-6668-4547-BCB5-26C8D98EF89E}" dt="2025-08-28T19:24:46.198" v="0"/>
          <ac:spMkLst>
            <pc:docMk/>
            <pc:sldMk cId="0" sldId="302"/>
            <ac:spMk id="8" creationId="{00000000-0000-0000-0000-000000000000}"/>
          </ac:spMkLst>
        </pc:spChg>
        <pc:picChg chg="mod">
          <ac:chgData name="Trahan, Anik" userId="54262fd3-4634-4131-bb90-0ce55e74faae" providerId="ADAL" clId="{BA109683-6668-4547-BCB5-26C8D98EF89E}" dt="2025-08-28T19:30:03.655" v="85" actId="1440"/>
          <ac:picMkLst>
            <pc:docMk/>
            <pc:sldMk cId="0" sldId="302"/>
            <ac:picMk id="75778" creationId="{00000000-0000-0000-0000-000000000000}"/>
          </ac:picMkLst>
        </pc:picChg>
      </pc:sldChg>
      <pc:sldChg chg="modSp">
        <pc:chgData name="Trahan, Anik" userId="54262fd3-4634-4131-bb90-0ce55e74faae" providerId="ADAL" clId="{BA109683-6668-4547-BCB5-26C8D98EF89E}" dt="2025-08-28T19:24:46.198" v="0"/>
        <pc:sldMkLst>
          <pc:docMk/>
          <pc:sldMk cId="0" sldId="303"/>
        </pc:sldMkLst>
        <pc:spChg chg="mod">
          <ac:chgData name="Trahan, Anik" userId="54262fd3-4634-4131-bb90-0ce55e74faae" providerId="ADAL" clId="{BA109683-6668-4547-BCB5-26C8D98EF89E}" dt="2025-08-28T19:24:46.198" v="0"/>
          <ac:spMkLst>
            <pc:docMk/>
            <pc:sldMk cId="0" sldId="303"/>
            <ac:spMk id="10" creationId="{00000000-0000-0000-0000-000000000000}"/>
          </ac:spMkLst>
        </pc:spChg>
        <pc:spChg chg="mod">
          <ac:chgData name="Trahan, Anik" userId="54262fd3-4634-4131-bb90-0ce55e74faae" providerId="ADAL" clId="{BA109683-6668-4547-BCB5-26C8D98EF89E}" dt="2025-08-28T19:24:46.198" v="0"/>
          <ac:spMkLst>
            <pc:docMk/>
            <pc:sldMk cId="0" sldId="303"/>
            <ac:spMk id="11" creationId="{00000000-0000-0000-0000-000000000000}"/>
          </ac:spMkLst>
        </pc:spChg>
        <pc:graphicFrameChg chg="mod">
          <ac:chgData name="Trahan, Anik" userId="54262fd3-4634-4131-bb90-0ce55e74faae" providerId="ADAL" clId="{BA109683-6668-4547-BCB5-26C8D98EF89E}" dt="2025-08-28T19:24:46.198" v="0"/>
          <ac:graphicFrameMkLst>
            <pc:docMk/>
            <pc:sldMk cId="0" sldId="303"/>
            <ac:graphicFrameMk id="5"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303"/>
            <ac:graphicFrameMk id="76803" creationId="{00000000-0000-0000-0000-000000000000}"/>
          </ac:graphicFrameMkLst>
        </pc:graphicFrameChg>
        <pc:picChg chg="mod">
          <ac:chgData name="Trahan, Anik" userId="54262fd3-4634-4131-bb90-0ce55e74faae" providerId="ADAL" clId="{BA109683-6668-4547-BCB5-26C8D98EF89E}" dt="2025-08-28T19:24:46.198" v="0"/>
          <ac:picMkLst>
            <pc:docMk/>
            <pc:sldMk cId="0" sldId="303"/>
            <ac:picMk id="9" creationId="{00000000-0000-0000-0000-000000000000}"/>
          </ac:picMkLst>
        </pc:picChg>
      </pc:sldChg>
      <pc:sldChg chg="modSp">
        <pc:chgData name="Trahan, Anik" userId="54262fd3-4634-4131-bb90-0ce55e74faae" providerId="ADAL" clId="{BA109683-6668-4547-BCB5-26C8D98EF89E}" dt="2025-08-28T19:24:46.198" v="0"/>
        <pc:sldMkLst>
          <pc:docMk/>
          <pc:sldMk cId="0" sldId="304"/>
        </pc:sldMkLst>
        <pc:spChg chg="mod">
          <ac:chgData name="Trahan, Anik" userId="54262fd3-4634-4131-bb90-0ce55e74faae" providerId="ADAL" clId="{BA109683-6668-4547-BCB5-26C8D98EF89E}" dt="2025-08-28T19:24:46.198" v="0"/>
          <ac:spMkLst>
            <pc:docMk/>
            <pc:sldMk cId="0" sldId="304"/>
            <ac:spMk id="11" creationId="{00000000-0000-0000-0000-000000000000}"/>
          </ac:spMkLst>
        </pc:spChg>
        <pc:graphicFrameChg chg="mod">
          <ac:chgData name="Trahan, Anik" userId="54262fd3-4634-4131-bb90-0ce55e74faae" providerId="ADAL" clId="{BA109683-6668-4547-BCB5-26C8D98EF89E}" dt="2025-08-28T19:24:46.198" v="0"/>
          <ac:graphicFrameMkLst>
            <pc:docMk/>
            <pc:sldMk cId="0" sldId="304"/>
            <ac:graphicFrameMk id="9"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304"/>
            <ac:graphicFrameMk id="139266"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304"/>
            <ac:graphicFrameMk id="139267"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304"/>
            <ac:graphicFrameMk id="139268"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304"/>
            <ac:graphicFrameMk id="139269" creationId="{00000000-0000-0000-0000-000000000000}"/>
          </ac:graphicFrameMkLst>
        </pc:graphicFrameChg>
        <pc:graphicFrameChg chg="mod">
          <ac:chgData name="Trahan, Anik" userId="54262fd3-4634-4131-bb90-0ce55e74faae" providerId="ADAL" clId="{BA109683-6668-4547-BCB5-26C8D98EF89E}" dt="2025-08-28T19:24:46.198" v="0"/>
          <ac:graphicFrameMkLst>
            <pc:docMk/>
            <pc:sldMk cId="0" sldId="304"/>
            <ac:graphicFrameMk id="139270" creationId="{00000000-0000-0000-0000-000000000000}"/>
          </ac:graphicFrameMkLst>
        </pc:graphicFrameChg>
      </pc:sldChg>
      <pc:sldChg chg="modSp modNotes">
        <pc:chgData name="Trahan, Anik" userId="54262fd3-4634-4131-bb90-0ce55e74faae" providerId="ADAL" clId="{BA109683-6668-4547-BCB5-26C8D98EF89E}" dt="2025-08-28T19:24:46.198" v="0"/>
        <pc:sldMkLst>
          <pc:docMk/>
          <pc:sldMk cId="639804833" sldId="306"/>
        </pc:sldMkLst>
        <pc:spChg chg="mod">
          <ac:chgData name="Trahan, Anik" userId="54262fd3-4634-4131-bb90-0ce55e74faae" providerId="ADAL" clId="{BA109683-6668-4547-BCB5-26C8D98EF89E}" dt="2025-08-28T19:24:46.198" v="0"/>
          <ac:spMkLst>
            <pc:docMk/>
            <pc:sldMk cId="639804833" sldId="306"/>
            <ac:spMk id="4" creationId="{00000000-0000-0000-0000-000000000000}"/>
          </ac:spMkLst>
        </pc:spChg>
        <pc:spChg chg="mod">
          <ac:chgData name="Trahan, Anik" userId="54262fd3-4634-4131-bb90-0ce55e74faae" providerId="ADAL" clId="{BA109683-6668-4547-BCB5-26C8D98EF89E}" dt="2025-08-28T19:24:46.198" v="0"/>
          <ac:spMkLst>
            <pc:docMk/>
            <pc:sldMk cId="639804833" sldId="306"/>
            <ac:spMk id="6" creationId="{00000000-0000-0000-0000-000000000000}"/>
          </ac:spMkLst>
        </pc:spChg>
        <pc:spChg chg="mod">
          <ac:chgData name="Trahan, Anik" userId="54262fd3-4634-4131-bb90-0ce55e74faae" providerId="ADAL" clId="{BA109683-6668-4547-BCB5-26C8D98EF89E}" dt="2025-08-28T19:24:46.198" v="0"/>
          <ac:spMkLst>
            <pc:docMk/>
            <pc:sldMk cId="639804833" sldId="306"/>
            <ac:spMk id="7" creationId="{00000000-0000-0000-0000-000000000000}"/>
          </ac:spMkLst>
        </pc:spChg>
        <pc:spChg chg="mod">
          <ac:chgData name="Trahan, Anik" userId="54262fd3-4634-4131-bb90-0ce55e74faae" providerId="ADAL" clId="{BA109683-6668-4547-BCB5-26C8D98EF89E}" dt="2025-08-28T19:24:46.198" v="0"/>
          <ac:spMkLst>
            <pc:docMk/>
            <pc:sldMk cId="639804833" sldId="306"/>
            <ac:spMk id="11" creationId="{00000000-0000-0000-0000-000000000000}"/>
          </ac:spMkLst>
        </pc:spChg>
        <pc:picChg chg="mod">
          <ac:chgData name="Trahan, Anik" userId="54262fd3-4634-4131-bb90-0ce55e74faae" providerId="ADAL" clId="{BA109683-6668-4547-BCB5-26C8D98EF89E}" dt="2025-08-28T19:24:46.198" v="0"/>
          <ac:picMkLst>
            <pc:docMk/>
            <pc:sldMk cId="639804833" sldId="306"/>
            <ac:picMk id="2" creationId="{00000000-0000-0000-0000-000000000000}"/>
          </ac:picMkLst>
        </pc:picChg>
        <pc:picChg chg="mod">
          <ac:chgData name="Trahan, Anik" userId="54262fd3-4634-4131-bb90-0ce55e74faae" providerId="ADAL" clId="{BA109683-6668-4547-BCB5-26C8D98EF89E}" dt="2025-08-28T19:24:46.198" v="0"/>
          <ac:picMkLst>
            <pc:docMk/>
            <pc:sldMk cId="639804833" sldId="306"/>
            <ac:picMk id="3" creationId="{00000000-0000-0000-0000-000000000000}"/>
          </ac:picMkLst>
        </pc:picChg>
      </pc:sldChg>
      <pc:sldChg chg="addSp delSp modSp new del mod">
        <pc:chgData name="Trahan, Anik" userId="54262fd3-4634-4131-bb90-0ce55e74faae" providerId="ADAL" clId="{BA109683-6668-4547-BCB5-26C8D98EF89E}" dt="2025-08-29T18:21:35.068" v="620" actId="2696"/>
        <pc:sldMkLst>
          <pc:docMk/>
          <pc:sldMk cId="828181902" sldId="307"/>
        </pc:sldMkLst>
      </pc:sldChg>
      <pc:sldChg chg="addSp delSp modSp add mod modTransition modAnim">
        <pc:chgData name="Trahan, Anik" userId="54262fd3-4634-4131-bb90-0ce55e74faae" providerId="ADAL" clId="{BA109683-6668-4547-BCB5-26C8D98EF89E}" dt="2025-08-29T18:28:07.910" v="962"/>
        <pc:sldMkLst>
          <pc:docMk/>
          <pc:sldMk cId="116001180" sldId="308"/>
        </pc:sldMkLst>
        <pc:spChg chg="mod">
          <ac:chgData name="Trahan, Anik" userId="54262fd3-4634-4131-bb90-0ce55e74faae" providerId="ADAL" clId="{BA109683-6668-4547-BCB5-26C8D98EF89E}" dt="2025-08-29T18:22:15.868" v="646" actId="14100"/>
          <ac:spMkLst>
            <pc:docMk/>
            <pc:sldMk cId="116001180" sldId="308"/>
            <ac:spMk id="3" creationId="{69C589CA-EA36-F1C4-6131-0FD7B78CA206}"/>
          </ac:spMkLst>
        </pc:spChg>
        <pc:spChg chg="mod">
          <ac:chgData name="Trahan, Anik" userId="54262fd3-4634-4131-bb90-0ce55e74faae" providerId="ADAL" clId="{BA109683-6668-4547-BCB5-26C8D98EF89E}" dt="2025-08-29T18:27:07.412" v="949" actId="14100"/>
          <ac:spMkLst>
            <pc:docMk/>
            <pc:sldMk cId="116001180" sldId="308"/>
            <ac:spMk id="5" creationId="{736D99E2-FFDA-17B6-C153-D50593A8CFC5}"/>
          </ac:spMkLst>
        </pc:spChg>
        <pc:spChg chg="mod">
          <ac:chgData name="Trahan, Anik" userId="54262fd3-4634-4131-bb90-0ce55e74faae" providerId="ADAL" clId="{BA109683-6668-4547-BCB5-26C8D98EF89E}" dt="2025-08-29T18:27:14.332" v="952" actId="14100"/>
          <ac:spMkLst>
            <pc:docMk/>
            <pc:sldMk cId="116001180" sldId="308"/>
            <ac:spMk id="7" creationId="{405CBAD7-0C4C-2573-0924-05B44699E730}"/>
          </ac:spMkLst>
        </pc:spChg>
        <pc:spChg chg="mod">
          <ac:chgData name="Trahan, Anik" userId="54262fd3-4634-4131-bb90-0ce55e74faae" providerId="ADAL" clId="{BA109683-6668-4547-BCB5-26C8D98EF89E}" dt="2025-08-29T18:27:20.636" v="954" actId="1076"/>
          <ac:spMkLst>
            <pc:docMk/>
            <pc:sldMk cId="116001180" sldId="308"/>
            <ac:spMk id="8" creationId="{93662F50-F018-300B-BA13-D71259420464}"/>
          </ac:spMkLst>
        </pc:spChg>
      </pc:sldChg>
      <pc:sldChg chg="addSp modSp add mod modAnim">
        <pc:chgData name="Trahan, Anik" userId="54262fd3-4634-4131-bb90-0ce55e74faae" providerId="ADAL" clId="{BA109683-6668-4547-BCB5-26C8D98EF89E}" dt="2025-09-01T22:08:03.144" v="1042"/>
        <pc:sldMkLst>
          <pc:docMk/>
          <pc:sldMk cId="4108934463" sldId="309"/>
        </pc:sldMkLst>
        <pc:spChg chg="mod">
          <ac:chgData name="Trahan, Anik" userId="54262fd3-4634-4131-bb90-0ce55e74faae" providerId="ADAL" clId="{BA109683-6668-4547-BCB5-26C8D98EF89E}" dt="2025-09-01T22:07:50.459" v="1040" actId="113"/>
          <ac:spMkLst>
            <pc:docMk/>
            <pc:sldMk cId="4108934463" sldId="309"/>
            <ac:spMk id="3" creationId="{2FA0BCAB-B237-C4C6-D764-CEF053B249DE}"/>
          </ac:spMkLst>
        </pc:spChg>
        <pc:spChg chg="add mod">
          <ac:chgData name="Trahan, Anik" userId="54262fd3-4634-4131-bb90-0ce55e74faae" providerId="ADAL" clId="{BA109683-6668-4547-BCB5-26C8D98EF89E}" dt="2025-09-01T22:07:54.346" v="1041" actId="1076"/>
          <ac:spMkLst>
            <pc:docMk/>
            <pc:sldMk cId="4108934463" sldId="309"/>
            <ac:spMk id="4" creationId="{6343884D-DF2C-C649-1554-4C8D6C744D41}"/>
          </ac:spMkLst>
        </pc:spChg>
        <pc:spChg chg="mod">
          <ac:chgData name="Trahan, Anik" userId="54262fd3-4634-4131-bb90-0ce55e74faae" providerId="ADAL" clId="{BA109683-6668-4547-BCB5-26C8D98EF89E}" dt="2025-08-29T18:26:46.370" v="944" actId="14100"/>
          <ac:spMkLst>
            <pc:docMk/>
            <pc:sldMk cId="4108934463" sldId="309"/>
            <ac:spMk id="5" creationId="{0735BD64-756D-BD28-2F5C-A2F6CA74614A}"/>
          </ac:spMkLst>
        </pc:spChg>
        <pc:spChg chg="mod">
          <ac:chgData name="Trahan, Anik" userId="54262fd3-4634-4131-bb90-0ce55e74faae" providerId="ADAL" clId="{BA109683-6668-4547-BCB5-26C8D98EF89E}" dt="2025-08-29T18:26:54.528" v="946" actId="255"/>
          <ac:spMkLst>
            <pc:docMk/>
            <pc:sldMk cId="4108934463" sldId="309"/>
            <ac:spMk id="7" creationId="{F5EB9C6A-4D60-850D-94C7-461CE28072C2}"/>
          </ac:spMkLst>
        </pc:spChg>
        <pc:spChg chg="mod">
          <ac:chgData name="Trahan, Anik" userId="54262fd3-4634-4131-bb90-0ce55e74faae" providerId="ADAL" clId="{BA109683-6668-4547-BCB5-26C8D98EF89E}" dt="2025-08-29T18:26:50.788" v="945" actId="255"/>
          <ac:spMkLst>
            <pc:docMk/>
            <pc:sldMk cId="4108934463" sldId="309"/>
            <ac:spMk id="8" creationId="{68C1C532-5C87-1115-21CA-60F2C8AB7F48}"/>
          </ac:spMkLst>
        </pc:spChg>
      </pc:sldChg>
      <pc:sldMasterChg chg="modSp modAnim modSldLayout">
        <pc:chgData name="Trahan, Anik" userId="54262fd3-4634-4131-bb90-0ce55e74faae" providerId="ADAL" clId="{BA109683-6668-4547-BCB5-26C8D98EF89E}" dt="2025-09-04T12:13:13.278" v="1153"/>
        <pc:sldMasterMkLst>
          <pc:docMk/>
          <pc:sldMasterMk cId="0" sldId="2147483648"/>
        </pc:sldMasterMkLst>
        <pc:spChg chg="mod">
          <ac:chgData name="Trahan, Anik" userId="54262fd3-4634-4131-bb90-0ce55e74faae" providerId="ADAL" clId="{BA109683-6668-4547-BCB5-26C8D98EF89E}" dt="2025-08-28T19:24:46.198" v="0"/>
          <ac:spMkLst>
            <pc:docMk/>
            <pc:sldMasterMk cId="0" sldId="2147483648"/>
            <ac:spMk id="1027" creationId="{00000000-0000-0000-0000-000000000000}"/>
          </ac:spMkLst>
        </pc:spChg>
        <pc:spChg chg="mod">
          <ac:chgData name="Trahan, Anik" userId="54262fd3-4634-4131-bb90-0ce55e74faae" providerId="ADAL" clId="{BA109683-6668-4547-BCB5-26C8D98EF89E}" dt="2025-08-28T19:24:46.198" v="0"/>
          <ac:spMkLst>
            <pc:docMk/>
            <pc:sldMasterMk cId="0" sldId="2147483648"/>
            <ac:spMk id="1028" creationId="{00000000-0000-0000-0000-000000000000}"/>
          </ac:spMkLst>
        </pc:spChg>
        <pc:spChg chg="mod">
          <ac:chgData name="Trahan, Anik" userId="54262fd3-4634-4131-bb90-0ce55e74faae" providerId="ADAL" clId="{BA109683-6668-4547-BCB5-26C8D98EF89E}" dt="2025-08-28T19:24:46.198" v="0"/>
          <ac:spMkLst>
            <pc:docMk/>
            <pc:sldMasterMk cId="0" sldId="2147483648"/>
            <ac:spMk id="1029" creationId="{00000000-0000-0000-0000-000000000000}"/>
          </ac:spMkLst>
        </pc:spChg>
        <pc:spChg chg="mod">
          <ac:chgData name="Trahan, Anik" userId="54262fd3-4634-4131-bb90-0ce55e74faae" providerId="ADAL" clId="{BA109683-6668-4547-BCB5-26C8D98EF89E}" dt="2025-08-28T19:24:46.198" v="0"/>
          <ac:spMkLst>
            <pc:docMk/>
            <pc:sldMasterMk cId="0" sldId="2147483648"/>
            <ac:spMk id="1030" creationId="{00000000-0000-0000-0000-000000000000}"/>
          </ac:spMkLst>
        </pc:spChg>
        <pc:spChg chg="mod">
          <ac:chgData name="Trahan, Anik" userId="54262fd3-4634-4131-bb90-0ce55e74faae" providerId="ADAL" clId="{BA109683-6668-4547-BCB5-26C8D98EF89E}" dt="2025-08-28T19:24:46.198" v="0"/>
          <ac:spMkLst>
            <pc:docMk/>
            <pc:sldMasterMk cId="0" sldId="2147483648"/>
            <ac:spMk id="6146" creationId="{00000000-0000-0000-0000-000000000000}"/>
          </ac:spMkLst>
        </pc:spChg>
        <pc:sldLayoutChg chg="modSp">
          <pc:chgData name="Trahan, Anik" userId="54262fd3-4634-4131-bb90-0ce55e74faae" providerId="ADAL" clId="{BA109683-6668-4547-BCB5-26C8D98EF89E}" dt="2025-08-28T19:24:46.198" v="0"/>
          <pc:sldLayoutMkLst>
            <pc:docMk/>
            <pc:sldMasterMk cId="0" sldId="2147483648"/>
            <pc:sldLayoutMk cId="0" sldId="2147483649"/>
          </pc:sldLayoutMkLst>
          <pc:spChg chg="mod">
            <ac:chgData name="Trahan, Anik" userId="54262fd3-4634-4131-bb90-0ce55e74faae" providerId="ADAL" clId="{BA109683-6668-4547-BCB5-26C8D98EF89E}" dt="2025-08-28T19:24:46.198" v="0"/>
            <ac:spMkLst>
              <pc:docMk/>
              <pc:sldMasterMk cId="0" sldId="2147483648"/>
              <pc:sldLayoutMk cId="0" sldId="2147483649"/>
              <ac:spMk id="2"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49"/>
              <ac:spMk id="3"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51"/>
          </pc:sldLayoutMkLst>
          <pc:spChg chg="mod">
            <ac:chgData name="Trahan, Anik" userId="54262fd3-4634-4131-bb90-0ce55e74faae" providerId="ADAL" clId="{BA109683-6668-4547-BCB5-26C8D98EF89E}" dt="2025-08-28T19:24:46.198" v="0"/>
            <ac:spMkLst>
              <pc:docMk/>
              <pc:sldMasterMk cId="0" sldId="2147483648"/>
              <pc:sldLayoutMk cId="0" sldId="2147483651"/>
              <ac:spMk id="2"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1"/>
              <ac:spMk id="3"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52"/>
          </pc:sldLayoutMkLst>
          <pc:spChg chg="mod">
            <ac:chgData name="Trahan, Anik" userId="54262fd3-4634-4131-bb90-0ce55e74faae" providerId="ADAL" clId="{BA109683-6668-4547-BCB5-26C8D98EF89E}" dt="2025-08-28T19:24:46.198" v="0"/>
            <ac:spMkLst>
              <pc:docMk/>
              <pc:sldMasterMk cId="0" sldId="2147483648"/>
              <pc:sldLayoutMk cId="0" sldId="2147483652"/>
              <ac:spMk id="3"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2"/>
              <ac:spMk id="4"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53"/>
          </pc:sldLayoutMkLst>
          <pc:spChg chg="mod">
            <ac:chgData name="Trahan, Anik" userId="54262fd3-4634-4131-bb90-0ce55e74faae" providerId="ADAL" clId="{BA109683-6668-4547-BCB5-26C8D98EF89E}" dt="2025-08-28T19:24:46.198" v="0"/>
            <ac:spMkLst>
              <pc:docMk/>
              <pc:sldMasterMk cId="0" sldId="2147483648"/>
              <pc:sldLayoutMk cId="0" sldId="2147483653"/>
              <ac:spMk id="3"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3"/>
              <ac:spMk id="4"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3"/>
              <ac:spMk id="5"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3"/>
              <ac:spMk id="6"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56"/>
          </pc:sldLayoutMkLst>
          <pc:spChg chg="mod">
            <ac:chgData name="Trahan, Anik" userId="54262fd3-4634-4131-bb90-0ce55e74faae" providerId="ADAL" clId="{BA109683-6668-4547-BCB5-26C8D98EF89E}" dt="2025-08-28T19:24:46.198" v="0"/>
            <ac:spMkLst>
              <pc:docMk/>
              <pc:sldMasterMk cId="0" sldId="2147483648"/>
              <pc:sldLayoutMk cId="0" sldId="2147483656"/>
              <ac:spMk id="2"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6"/>
              <ac:spMk id="3"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6"/>
              <ac:spMk id="4"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57"/>
          </pc:sldLayoutMkLst>
          <pc:spChg chg="mod">
            <ac:chgData name="Trahan, Anik" userId="54262fd3-4634-4131-bb90-0ce55e74faae" providerId="ADAL" clId="{BA109683-6668-4547-BCB5-26C8D98EF89E}" dt="2025-08-28T19:24:46.198" v="0"/>
            <ac:spMkLst>
              <pc:docMk/>
              <pc:sldMasterMk cId="0" sldId="2147483648"/>
              <pc:sldLayoutMk cId="0" sldId="2147483657"/>
              <ac:spMk id="2"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7"/>
              <ac:spMk id="3"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7"/>
              <ac:spMk id="4"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59"/>
          </pc:sldLayoutMkLst>
          <pc:spChg chg="mod">
            <ac:chgData name="Trahan, Anik" userId="54262fd3-4634-4131-bb90-0ce55e74faae" providerId="ADAL" clId="{BA109683-6668-4547-BCB5-26C8D98EF89E}" dt="2025-08-28T19:24:46.198" v="0"/>
            <ac:spMkLst>
              <pc:docMk/>
              <pc:sldMasterMk cId="0" sldId="2147483648"/>
              <pc:sldLayoutMk cId="0" sldId="2147483659"/>
              <ac:spMk id="2"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59"/>
              <ac:spMk id="3"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60"/>
          </pc:sldLayoutMkLst>
          <pc:spChg chg="mod">
            <ac:chgData name="Trahan, Anik" userId="54262fd3-4634-4131-bb90-0ce55e74faae" providerId="ADAL" clId="{BA109683-6668-4547-BCB5-26C8D98EF89E}" dt="2025-08-28T19:24:46.198" v="0"/>
            <ac:spMkLst>
              <pc:docMk/>
              <pc:sldMasterMk cId="0" sldId="2147483648"/>
              <pc:sldLayoutMk cId="0" sldId="2147483660"/>
              <ac:spMk id="2"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60"/>
              <ac:spMk id="3"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60"/>
              <ac:spMk id="4"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61"/>
          </pc:sldLayoutMkLst>
          <pc:spChg chg="mod">
            <ac:chgData name="Trahan, Anik" userId="54262fd3-4634-4131-bb90-0ce55e74faae" providerId="ADAL" clId="{BA109683-6668-4547-BCB5-26C8D98EF89E}" dt="2025-08-28T19:24:46.198" v="0"/>
            <ac:spMkLst>
              <pc:docMk/>
              <pc:sldMasterMk cId="0" sldId="2147483648"/>
              <pc:sldLayoutMk cId="0" sldId="2147483661"/>
              <ac:spMk id="2"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61"/>
              <ac:spMk id="3" creationId="{00000000-0000-0000-0000-000000000000}"/>
            </ac:spMkLst>
          </pc:spChg>
          <pc:spChg chg="mod">
            <ac:chgData name="Trahan, Anik" userId="54262fd3-4634-4131-bb90-0ce55e74faae" providerId="ADAL" clId="{BA109683-6668-4547-BCB5-26C8D98EF89E}" dt="2025-08-28T19:24:46.198" v="0"/>
            <ac:spMkLst>
              <pc:docMk/>
              <pc:sldMasterMk cId="0" sldId="2147483648"/>
              <pc:sldLayoutMk cId="0" sldId="2147483661"/>
              <ac:spMk id="4" creationId="{00000000-0000-0000-0000-000000000000}"/>
            </ac:spMkLst>
          </pc:spChg>
        </pc:sldLayoutChg>
        <pc:sldLayoutChg chg="modSp">
          <pc:chgData name="Trahan, Anik" userId="54262fd3-4634-4131-bb90-0ce55e74faae" providerId="ADAL" clId="{BA109683-6668-4547-BCB5-26C8D98EF89E}" dt="2025-08-28T19:24:46.198" v="0"/>
          <pc:sldLayoutMkLst>
            <pc:docMk/>
            <pc:sldMasterMk cId="0" sldId="2147483648"/>
            <pc:sldLayoutMk cId="0" sldId="2147483662"/>
          </pc:sldLayoutMkLst>
          <pc:spChg chg="mod">
            <ac:chgData name="Trahan, Anik" userId="54262fd3-4634-4131-bb90-0ce55e74faae" providerId="ADAL" clId="{BA109683-6668-4547-BCB5-26C8D98EF89E}" dt="2025-08-28T19:24:46.198" v="0"/>
            <ac:spMkLst>
              <pc:docMk/>
              <pc:sldMasterMk cId="0" sldId="2147483648"/>
              <pc:sldLayoutMk cId="0" sldId="2147483662"/>
              <ac:spMk id="2" creationId="{00000000-0000-0000-0000-000000000000}"/>
            </ac:spMkLst>
          </pc:spChg>
        </pc:sldLayoutChg>
      </pc:sldMasterChg>
    </pc:docChg>
  </pc:docChgLst>
  <pc:docChgLst>
    <pc:chgData name="Trahan, Anik" userId="54262fd3-4634-4131-bb90-0ce55e74faae" providerId="ADAL" clId="{C0F49EE8-FEF8-4BC1-ADB9-FA445C22D03E}"/>
    <pc:docChg chg="custSel addSld modSld">
      <pc:chgData name="Trahan, Anik" userId="54262fd3-4634-4131-bb90-0ce55e74faae" providerId="ADAL" clId="{C0F49EE8-FEF8-4BC1-ADB9-FA445C22D03E}" dt="2025-09-04T10:51:37.404" v="764" actId="1076"/>
      <pc:docMkLst>
        <pc:docMk/>
      </pc:docMkLst>
      <pc:sldChg chg="addSp modSp mod modAnim">
        <pc:chgData name="Trahan, Anik" userId="54262fd3-4634-4131-bb90-0ce55e74faae" providerId="ADAL" clId="{C0F49EE8-FEF8-4BC1-ADB9-FA445C22D03E}" dt="2025-08-30T15:52:00.006" v="313" actId="1076"/>
        <pc:sldMkLst>
          <pc:docMk/>
          <pc:sldMk cId="0" sldId="256"/>
        </pc:sldMkLst>
        <pc:spChg chg="add mod">
          <ac:chgData name="Trahan, Anik" userId="54262fd3-4634-4131-bb90-0ce55e74faae" providerId="ADAL" clId="{C0F49EE8-FEF8-4BC1-ADB9-FA445C22D03E}" dt="2025-08-30T15:52:00.006" v="313" actId="1076"/>
          <ac:spMkLst>
            <pc:docMk/>
            <pc:sldMk cId="0" sldId="256"/>
            <ac:spMk id="2" creationId="{51534010-4495-6603-6758-563808B28A00}"/>
          </ac:spMkLst>
        </pc:spChg>
      </pc:sldChg>
      <pc:sldChg chg="modSp mod">
        <pc:chgData name="Trahan, Anik" userId="54262fd3-4634-4131-bb90-0ce55e74faae" providerId="ADAL" clId="{C0F49EE8-FEF8-4BC1-ADB9-FA445C22D03E}" dt="2025-09-03T01:11:17.380" v="317" actId="207"/>
        <pc:sldMkLst>
          <pc:docMk/>
          <pc:sldMk cId="0" sldId="258"/>
        </pc:sldMkLst>
        <pc:spChg chg="mod">
          <ac:chgData name="Trahan, Anik" userId="54262fd3-4634-4131-bb90-0ce55e74faae" providerId="ADAL" clId="{C0F49EE8-FEF8-4BC1-ADB9-FA445C22D03E}" dt="2025-09-03T01:11:06.950" v="316" actId="14100"/>
          <ac:spMkLst>
            <pc:docMk/>
            <pc:sldMk cId="0" sldId="258"/>
            <ac:spMk id="5123" creationId="{00000000-0000-0000-0000-000000000000}"/>
          </ac:spMkLst>
        </pc:spChg>
        <pc:spChg chg="mod">
          <ac:chgData name="Trahan, Anik" userId="54262fd3-4634-4131-bb90-0ce55e74faae" providerId="ADAL" clId="{C0F49EE8-FEF8-4BC1-ADB9-FA445C22D03E}" dt="2025-09-03T01:11:17.380" v="317" actId="207"/>
          <ac:spMkLst>
            <pc:docMk/>
            <pc:sldMk cId="0" sldId="258"/>
            <ac:spMk id="8194" creationId="{00000000-0000-0000-0000-000000000000}"/>
          </ac:spMkLst>
        </pc:spChg>
      </pc:sldChg>
      <pc:sldChg chg="modSp mod">
        <pc:chgData name="Trahan, Anik" userId="54262fd3-4634-4131-bb90-0ce55e74faae" providerId="ADAL" clId="{C0F49EE8-FEF8-4BC1-ADB9-FA445C22D03E}" dt="2025-09-03T01:32:26.941" v="703" actId="1076"/>
        <pc:sldMkLst>
          <pc:docMk/>
          <pc:sldMk cId="0" sldId="262"/>
        </pc:sldMkLst>
        <pc:spChg chg="mod">
          <ac:chgData name="Trahan, Anik" userId="54262fd3-4634-4131-bb90-0ce55e74faae" providerId="ADAL" clId="{C0F49EE8-FEF8-4BC1-ADB9-FA445C22D03E}" dt="2025-09-03T01:32:26.941" v="703" actId="1076"/>
          <ac:spMkLst>
            <pc:docMk/>
            <pc:sldMk cId="0" sldId="262"/>
            <ac:spMk id="12291" creationId="{00000000-0000-0000-0000-000000000000}"/>
          </ac:spMkLst>
        </pc:spChg>
        <pc:spChg chg="mod">
          <ac:chgData name="Trahan, Anik" userId="54262fd3-4634-4131-bb90-0ce55e74faae" providerId="ADAL" clId="{C0F49EE8-FEF8-4BC1-ADB9-FA445C22D03E}" dt="2025-09-03T01:32:26.941" v="703" actId="1076"/>
          <ac:spMkLst>
            <pc:docMk/>
            <pc:sldMk cId="0" sldId="262"/>
            <ac:spMk id="12293" creationId="{00000000-0000-0000-0000-000000000000}"/>
          </ac:spMkLst>
        </pc:spChg>
      </pc:sldChg>
      <pc:sldChg chg="addSp modSp mod modAnim">
        <pc:chgData name="Trahan, Anik" userId="54262fd3-4634-4131-bb90-0ce55e74faae" providerId="ADAL" clId="{C0F49EE8-FEF8-4BC1-ADB9-FA445C22D03E}" dt="2025-08-30T15:49:43.478" v="308" actId="1076"/>
        <pc:sldMkLst>
          <pc:docMk/>
          <pc:sldMk cId="0" sldId="268"/>
        </pc:sldMkLst>
        <pc:spChg chg="add mod">
          <ac:chgData name="Trahan, Anik" userId="54262fd3-4634-4131-bb90-0ce55e74faae" providerId="ADAL" clId="{C0F49EE8-FEF8-4BC1-ADB9-FA445C22D03E}" dt="2025-08-30T15:49:43.478" v="308" actId="1076"/>
          <ac:spMkLst>
            <pc:docMk/>
            <pc:sldMk cId="0" sldId="268"/>
            <ac:spMk id="2" creationId="{CE9A5617-F178-F9C2-73DF-388C457C57BD}"/>
          </ac:spMkLst>
        </pc:spChg>
      </pc:sldChg>
      <pc:sldChg chg="addSp delSp modSp mod delAnim modAnim">
        <pc:chgData name="Trahan, Anik" userId="54262fd3-4634-4131-bb90-0ce55e74faae" providerId="ADAL" clId="{C0F49EE8-FEF8-4BC1-ADB9-FA445C22D03E}" dt="2025-08-30T15:53:14.342" v="314" actId="478"/>
        <pc:sldMkLst>
          <pc:docMk/>
          <pc:sldMk cId="0" sldId="275"/>
        </pc:sldMkLst>
      </pc:sldChg>
      <pc:sldChg chg="addSp modSp mod modAnim">
        <pc:chgData name="Trahan, Anik" userId="54262fd3-4634-4131-bb90-0ce55e74faae" providerId="ADAL" clId="{C0F49EE8-FEF8-4BC1-ADB9-FA445C22D03E}" dt="2025-08-30T15:49:31.757" v="306" actId="1076"/>
        <pc:sldMkLst>
          <pc:docMk/>
          <pc:sldMk cId="0" sldId="277"/>
        </pc:sldMkLst>
        <pc:spChg chg="add mod">
          <ac:chgData name="Trahan, Anik" userId="54262fd3-4634-4131-bb90-0ce55e74faae" providerId="ADAL" clId="{C0F49EE8-FEF8-4BC1-ADB9-FA445C22D03E}" dt="2025-08-30T15:49:31.757" v="306" actId="1076"/>
          <ac:spMkLst>
            <pc:docMk/>
            <pc:sldMk cId="0" sldId="277"/>
            <ac:spMk id="2" creationId="{F63B4DB4-422B-7BF7-3741-F3F45DD66F72}"/>
          </ac:spMkLst>
        </pc:spChg>
      </pc:sldChg>
      <pc:sldChg chg="addSp modSp mod modAnim">
        <pc:chgData name="Trahan, Anik" userId="54262fd3-4634-4131-bb90-0ce55e74faae" providerId="ADAL" clId="{C0F49EE8-FEF8-4BC1-ADB9-FA445C22D03E}" dt="2025-08-30T15:49:23.941" v="304" actId="1076"/>
        <pc:sldMkLst>
          <pc:docMk/>
          <pc:sldMk cId="0" sldId="283"/>
        </pc:sldMkLst>
        <pc:spChg chg="add mod">
          <ac:chgData name="Trahan, Anik" userId="54262fd3-4634-4131-bb90-0ce55e74faae" providerId="ADAL" clId="{C0F49EE8-FEF8-4BC1-ADB9-FA445C22D03E}" dt="2025-08-30T15:49:23.941" v="304" actId="1076"/>
          <ac:spMkLst>
            <pc:docMk/>
            <pc:sldMk cId="0" sldId="283"/>
            <ac:spMk id="2" creationId="{D094A2BD-D019-C1F5-D18A-3A579DD50FFB}"/>
          </ac:spMkLst>
        </pc:spChg>
      </pc:sldChg>
      <pc:sldChg chg="addSp delSp modSp mod modAnim">
        <pc:chgData name="Trahan, Anik" userId="54262fd3-4634-4131-bb90-0ce55e74faae" providerId="ADAL" clId="{C0F49EE8-FEF8-4BC1-ADB9-FA445C22D03E}" dt="2025-09-03T01:24:54.769" v="540"/>
        <pc:sldMkLst>
          <pc:docMk/>
          <pc:sldMk cId="0" sldId="292"/>
        </pc:sldMkLst>
        <pc:spChg chg="mod">
          <ac:chgData name="Trahan, Anik" userId="54262fd3-4634-4131-bb90-0ce55e74faae" providerId="ADAL" clId="{C0F49EE8-FEF8-4BC1-ADB9-FA445C22D03E}" dt="2025-09-03T01:21:29.503" v="380" actId="21"/>
          <ac:spMkLst>
            <pc:docMk/>
            <pc:sldMk cId="0" sldId="292"/>
            <ac:spMk id="3" creationId="{00000000-0000-0000-0000-000000000000}"/>
          </ac:spMkLst>
        </pc:spChg>
        <pc:spChg chg="add mod">
          <ac:chgData name="Trahan, Anik" userId="54262fd3-4634-4131-bb90-0ce55e74faae" providerId="ADAL" clId="{C0F49EE8-FEF8-4BC1-ADB9-FA445C22D03E}" dt="2025-09-03T01:22:08.605" v="388" actId="20577"/>
          <ac:spMkLst>
            <pc:docMk/>
            <pc:sldMk cId="0" sldId="292"/>
            <ac:spMk id="6" creationId="{27885DC8-48CF-8C33-D635-19C16C4BEE1C}"/>
          </ac:spMkLst>
        </pc:spChg>
        <pc:picChg chg="add mod modCrop">
          <ac:chgData name="Trahan, Anik" userId="54262fd3-4634-4131-bb90-0ce55e74faae" providerId="ADAL" clId="{C0F49EE8-FEF8-4BC1-ADB9-FA445C22D03E}" dt="2025-09-03T01:20:53.501" v="329" actId="1076"/>
          <ac:picMkLst>
            <pc:docMk/>
            <pc:sldMk cId="0" sldId="292"/>
            <ac:picMk id="4" creationId="{539C3D52-9A02-D688-DC0A-7BCE2F382113}"/>
          </ac:picMkLst>
        </pc:picChg>
        <pc:picChg chg="add mod">
          <ac:chgData name="Trahan, Anik" userId="54262fd3-4634-4131-bb90-0ce55e74faae" providerId="ADAL" clId="{C0F49EE8-FEF8-4BC1-ADB9-FA445C22D03E}" dt="2025-09-03T01:20:59.030" v="331" actId="1076"/>
          <ac:picMkLst>
            <pc:docMk/>
            <pc:sldMk cId="0" sldId="292"/>
            <ac:picMk id="5" creationId="{EADCD067-9D5F-C9B8-E0C6-4D1827384F79}"/>
          </ac:picMkLst>
        </pc:picChg>
        <pc:picChg chg="del">
          <ac:chgData name="Trahan, Anik" userId="54262fd3-4634-4131-bb90-0ce55e74faae" providerId="ADAL" clId="{C0F49EE8-FEF8-4BC1-ADB9-FA445C22D03E}" dt="2025-09-03T01:20:07.733" v="321" actId="478"/>
          <ac:picMkLst>
            <pc:docMk/>
            <pc:sldMk cId="0" sldId="292"/>
            <ac:picMk id="24581" creationId="{00000000-0000-0000-0000-000000000000}"/>
          </ac:picMkLst>
        </pc:picChg>
      </pc:sldChg>
      <pc:sldChg chg="addSp delSp modSp mod modAnim">
        <pc:chgData name="Trahan, Anik" userId="54262fd3-4634-4131-bb90-0ce55e74faae" providerId="ADAL" clId="{C0F49EE8-FEF8-4BC1-ADB9-FA445C22D03E}" dt="2025-09-03T01:23:59.163" v="514" actId="313"/>
        <pc:sldMkLst>
          <pc:docMk/>
          <pc:sldMk cId="0" sldId="293"/>
        </pc:sldMkLst>
        <pc:spChg chg="mod">
          <ac:chgData name="Trahan, Anik" userId="54262fd3-4634-4131-bb90-0ce55e74faae" providerId="ADAL" clId="{C0F49EE8-FEF8-4BC1-ADB9-FA445C22D03E}" dt="2025-09-03T01:23:59.163" v="514" actId="313"/>
          <ac:spMkLst>
            <pc:docMk/>
            <pc:sldMk cId="0" sldId="293"/>
            <ac:spMk id="3" creationId="{00000000-0000-0000-0000-000000000000}"/>
          </ac:spMkLst>
        </pc:spChg>
        <pc:picChg chg="add del mod">
          <ac:chgData name="Trahan, Anik" userId="54262fd3-4634-4131-bb90-0ce55e74faae" providerId="ADAL" clId="{C0F49EE8-FEF8-4BC1-ADB9-FA445C22D03E}" dt="2025-09-03T01:22:28.353" v="391" actId="21"/>
          <ac:picMkLst>
            <pc:docMk/>
            <pc:sldMk cId="0" sldId="293"/>
            <ac:picMk id="2" creationId="{68CB0938-3C2B-F456-F43E-EDDA0B39DDFE}"/>
          </ac:picMkLst>
        </pc:picChg>
        <pc:picChg chg="add mod modCrop">
          <ac:chgData name="Trahan, Anik" userId="54262fd3-4634-4131-bb90-0ce55e74faae" providerId="ADAL" clId="{C0F49EE8-FEF8-4BC1-ADB9-FA445C22D03E}" dt="2025-09-03T01:22:57.765" v="399" actId="1076"/>
          <ac:picMkLst>
            <pc:docMk/>
            <pc:sldMk cId="0" sldId="293"/>
            <ac:picMk id="4" creationId="{68CB0938-3C2B-F456-F43E-EDDA0B39DDFE}"/>
          </ac:picMkLst>
        </pc:picChg>
        <pc:picChg chg="add mod modCrop">
          <ac:chgData name="Trahan, Anik" userId="54262fd3-4634-4131-bb90-0ce55e74faae" providerId="ADAL" clId="{C0F49EE8-FEF8-4BC1-ADB9-FA445C22D03E}" dt="2025-09-03T01:22:59.094" v="400" actId="1076"/>
          <ac:picMkLst>
            <pc:docMk/>
            <pc:sldMk cId="0" sldId="293"/>
            <ac:picMk id="5" creationId="{83F87A61-7892-DF59-A3CC-D9F05F3234BD}"/>
          </ac:picMkLst>
        </pc:picChg>
      </pc:sldChg>
      <pc:sldChg chg="addSp modSp mod modAnim">
        <pc:chgData name="Trahan, Anik" userId="54262fd3-4634-4131-bb90-0ce55e74faae" providerId="ADAL" clId="{C0F49EE8-FEF8-4BC1-ADB9-FA445C22D03E}" dt="2025-09-03T01:26:40.238" v="679" actId="948"/>
        <pc:sldMkLst>
          <pc:docMk/>
          <pc:sldMk cId="0" sldId="294"/>
        </pc:sldMkLst>
        <pc:spChg chg="add mod">
          <ac:chgData name="Trahan, Anik" userId="54262fd3-4634-4131-bb90-0ce55e74faae" providerId="ADAL" clId="{C0F49EE8-FEF8-4BC1-ADB9-FA445C22D03E}" dt="2025-09-03T01:26:40.238" v="679" actId="948"/>
          <ac:spMkLst>
            <pc:docMk/>
            <pc:sldMk cId="0" sldId="294"/>
            <ac:spMk id="2" creationId="{D7C01BD8-0253-0174-A77A-6C1C8E320256}"/>
          </ac:spMkLst>
        </pc:spChg>
        <pc:spChg chg="mod">
          <ac:chgData name="Trahan, Anik" userId="54262fd3-4634-4131-bb90-0ce55e74faae" providerId="ADAL" clId="{C0F49EE8-FEF8-4BC1-ADB9-FA445C22D03E}" dt="2025-09-03T01:24:49.462" v="539" actId="14100"/>
          <ac:spMkLst>
            <pc:docMk/>
            <pc:sldMk cId="0" sldId="294"/>
            <ac:spMk id="5" creationId="{C92D5048-6EF1-29A2-A1D4-778A34A1262C}"/>
          </ac:spMkLst>
        </pc:spChg>
      </pc:sldChg>
      <pc:sldChg chg="delSp modSp mod delAnim">
        <pc:chgData name="Trahan, Anik" userId="54262fd3-4634-4131-bb90-0ce55e74faae" providerId="ADAL" clId="{C0F49EE8-FEF8-4BC1-ADB9-FA445C22D03E}" dt="2025-09-03T01:28:56.494" v="686" actId="1076"/>
        <pc:sldMkLst>
          <pc:docMk/>
          <pc:sldMk cId="0" sldId="295"/>
        </pc:sldMkLst>
        <pc:spChg chg="del">
          <ac:chgData name="Trahan, Anik" userId="54262fd3-4634-4131-bb90-0ce55e74faae" providerId="ADAL" clId="{C0F49EE8-FEF8-4BC1-ADB9-FA445C22D03E}" dt="2025-09-03T01:27:08.316" v="680" actId="478"/>
          <ac:spMkLst>
            <pc:docMk/>
            <pc:sldMk cId="0" sldId="295"/>
            <ac:spMk id="16427" creationId="{00000000-0000-0000-0000-000000000000}"/>
          </ac:spMkLst>
        </pc:spChg>
        <pc:spChg chg="del">
          <ac:chgData name="Trahan, Anik" userId="54262fd3-4634-4131-bb90-0ce55e74faae" providerId="ADAL" clId="{C0F49EE8-FEF8-4BC1-ADB9-FA445C22D03E}" dt="2025-09-03T01:27:10.046" v="681" actId="478"/>
          <ac:spMkLst>
            <pc:docMk/>
            <pc:sldMk cId="0" sldId="295"/>
            <ac:spMk id="16428" creationId="{00000000-0000-0000-0000-000000000000}"/>
          </ac:spMkLst>
        </pc:spChg>
        <pc:spChg chg="del">
          <ac:chgData name="Trahan, Anik" userId="54262fd3-4634-4131-bb90-0ce55e74faae" providerId="ADAL" clId="{C0F49EE8-FEF8-4BC1-ADB9-FA445C22D03E}" dt="2025-09-03T01:27:12.643" v="682" actId="478"/>
          <ac:spMkLst>
            <pc:docMk/>
            <pc:sldMk cId="0" sldId="295"/>
            <ac:spMk id="16429" creationId="{00000000-0000-0000-0000-000000000000}"/>
          </ac:spMkLst>
        </pc:spChg>
        <pc:graphicFrameChg chg="mod">
          <ac:chgData name="Trahan, Anik" userId="54262fd3-4634-4131-bb90-0ce55e74faae" providerId="ADAL" clId="{C0F49EE8-FEF8-4BC1-ADB9-FA445C22D03E}" dt="2025-09-03T01:28:56.494" v="686" actId="1076"/>
          <ac:graphicFrameMkLst>
            <pc:docMk/>
            <pc:sldMk cId="0" sldId="295"/>
            <ac:graphicFrameMk id="16388" creationId="{00000000-0000-0000-0000-000000000000}"/>
          </ac:graphicFrameMkLst>
        </pc:graphicFrameChg>
        <pc:picChg chg="mod">
          <ac:chgData name="Trahan, Anik" userId="54262fd3-4634-4131-bb90-0ce55e74faae" providerId="ADAL" clId="{C0F49EE8-FEF8-4BC1-ADB9-FA445C22D03E}" dt="2025-09-03T01:27:40.606" v="685" actId="1076"/>
          <ac:picMkLst>
            <pc:docMk/>
            <pc:sldMk cId="0" sldId="295"/>
            <ac:picMk id="16390" creationId="{00000000-0000-0000-0000-000000000000}"/>
          </ac:picMkLst>
        </pc:picChg>
        <pc:picChg chg="mod">
          <ac:chgData name="Trahan, Anik" userId="54262fd3-4634-4131-bb90-0ce55e74faae" providerId="ADAL" clId="{C0F49EE8-FEF8-4BC1-ADB9-FA445C22D03E}" dt="2025-09-03T01:27:40.606" v="685" actId="1076"/>
          <ac:picMkLst>
            <pc:docMk/>
            <pc:sldMk cId="0" sldId="295"/>
            <ac:picMk id="16393" creationId="{00000000-0000-0000-0000-000000000000}"/>
          </ac:picMkLst>
        </pc:picChg>
        <pc:picChg chg="mod">
          <ac:chgData name="Trahan, Anik" userId="54262fd3-4634-4131-bb90-0ce55e74faae" providerId="ADAL" clId="{C0F49EE8-FEF8-4BC1-ADB9-FA445C22D03E}" dt="2025-09-03T01:27:40.606" v="685" actId="1076"/>
          <ac:picMkLst>
            <pc:docMk/>
            <pc:sldMk cId="0" sldId="295"/>
            <ac:picMk id="16402" creationId="{00000000-0000-0000-0000-000000000000}"/>
          </ac:picMkLst>
        </pc:picChg>
        <pc:picChg chg="mod">
          <ac:chgData name="Trahan, Anik" userId="54262fd3-4634-4131-bb90-0ce55e74faae" providerId="ADAL" clId="{C0F49EE8-FEF8-4BC1-ADB9-FA445C22D03E}" dt="2025-09-03T01:27:40.606" v="685" actId="1076"/>
          <ac:picMkLst>
            <pc:docMk/>
            <pc:sldMk cId="0" sldId="295"/>
            <ac:picMk id="16405" creationId="{00000000-0000-0000-0000-000000000000}"/>
          </ac:picMkLst>
        </pc:picChg>
        <pc:picChg chg="mod">
          <ac:chgData name="Trahan, Anik" userId="54262fd3-4634-4131-bb90-0ce55e74faae" providerId="ADAL" clId="{C0F49EE8-FEF8-4BC1-ADB9-FA445C22D03E}" dt="2025-09-03T01:27:33.477" v="684" actId="1076"/>
          <ac:picMkLst>
            <pc:docMk/>
            <pc:sldMk cId="0" sldId="295"/>
            <ac:picMk id="16408" creationId="{00000000-0000-0000-0000-000000000000}"/>
          </ac:picMkLst>
        </pc:picChg>
        <pc:picChg chg="mod">
          <ac:chgData name="Trahan, Anik" userId="54262fd3-4634-4131-bb90-0ce55e74faae" providerId="ADAL" clId="{C0F49EE8-FEF8-4BC1-ADB9-FA445C22D03E}" dt="2025-09-03T01:27:40.606" v="685" actId="1076"/>
          <ac:picMkLst>
            <pc:docMk/>
            <pc:sldMk cId="0" sldId="295"/>
            <ac:picMk id="16411" creationId="{00000000-0000-0000-0000-000000000000}"/>
          </ac:picMkLst>
        </pc:picChg>
        <pc:picChg chg="mod">
          <ac:chgData name="Trahan, Anik" userId="54262fd3-4634-4131-bb90-0ce55e74faae" providerId="ADAL" clId="{C0F49EE8-FEF8-4BC1-ADB9-FA445C22D03E}" dt="2025-09-03T01:27:33.477" v="684" actId="1076"/>
          <ac:picMkLst>
            <pc:docMk/>
            <pc:sldMk cId="0" sldId="295"/>
            <ac:picMk id="16414" creationId="{00000000-0000-0000-0000-000000000000}"/>
          </ac:picMkLst>
        </pc:picChg>
        <pc:picChg chg="mod">
          <ac:chgData name="Trahan, Anik" userId="54262fd3-4634-4131-bb90-0ce55e74faae" providerId="ADAL" clId="{C0F49EE8-FEF8-4BC1-ADB9-FA445C22D03E}" dt="2025-09-03T01:27:33.477" v="684" actId="1076"/>
          <ac:picMkLst>
            <pc:docMk/>
            <pc:sldMk cId="0" sldId="295"/>
            <ac:picMk id="16418" creationId="{00000000-0000-0000-0000-000000000000}"/>
          </ac:picMkLst>
        </pc:picChg>
        <pc:picChg chg="mod">
          <ac:chgData name="Trahan, Anik" userId="54262fd3-4634-4131-bb90-0ce55e74faae" providerId="ADAL" clId="{C0F49EE8-FEF8-4BC1-ADB9-FA445C22D03E}" dt="2025-09-03T01:27:33.477" v="684" actId="1076"/>
          <ac:picMkLst>
            <pc:docMk/>
            <pc:sldMk cId="0" sldId="295"/>
            <ac:picMk id="16421" creationId="{00000000-0000-0000-0000-000000000000}"/>
          </ac:picMkLst>
        </pc:picChg>
        <pc:picChg chg="mod">
          <ac:chgData name="Trahan, Anik" userId="54262fd3-4634-4131-bb90-0ce55e74faae" providerId="ADAL" clId="{C0F49EE8-FEF8-4BC1-ADB9-FA445C22D03E}" dt="2025-09-03T01:27:33.477" v="684" actId="1076"/>
          <ac:picMkLst>
            <pc:docMk/>
            <pc:sldMk cId="0" sldId="295"/>
            <ac:picMk id="16424" creationId="{00000000-0000-0000-0000-000000000000}"/>
          </ac:picMkLst>
        </pc:picChg>
      </pc:sldChg>
      <pc:sldChg chg="addSp delSp modSp mod delAnim modAnim">
        <pc:chgData name="Trahan, Anik" userId="54262fd3-4634-4131-bb90-0ce55e74faae" providerId="ADAL" clId="{C0F49EE8-FEF8-4BC1-ADB9-FA445C22D03E}" dt="2025-09-03T01:31:38.413" v="701"/>
        <pc:sldMkLst>
          <pc:docMk/>
          <pc:sldMk cId="0" sldId="296"/>
        </pc:sldMkLst>
        <pc:spChg chg="mod">
          <ac:chgData name="Trahan, Anik" userId="54262fd3-4634-4131-bb90-0ce55e74faae" providerId="ADAL" clId="{C0F49EE8-FEF8-4BC1-ADB9-FA445C22D03E}" dt="2025-09-03T01:30:39.663" v="688" actId="6549"/>
          <ac:spMkLst>
            <pc:docMk/>
            <pc:sldMk cId="0" sldId="296"/>
            <ac:spMk id="30737" creationId="{00000000-0000-0000-0000-000000000000}"/>
          </ac:spMkLst>
        </pc:spChg>
        <pc:picChg chg="add mod">
          <ac:chgData name="Trahan, Anik" userId="54262fd3-4634-4131-bb90-0ce55e74faae" providerId="ADAL" clId="{C0F49EE8-FEF8-4BC1-ADB9-FA445C22D03E}" dt="2025-09-03T01:31:18.725" v="698" actId="1076"/>
          <ac:picMkLst>
            <pc:docMk/>
            <pc:sldMk cId="0" sldId="296"/>
            <ac:picMk id="3" creationId="{29FBC50F-79C2-0A92-5460-EC0E02F43A52}"/>
          </ac:picMkLst>
        </pc:picChg>
        <pc:picChg chg="del">
          <ac:chgData name="Trahan, Anik" userId="54262fd3-4634-4131-bb90-0ce55e74faae" providerId="ADAL" clId="{C0F49EE8-FEF8-4BC1-ADB9-FA445C22D03E}" dt="2025-09-03T01:30:52.371" v="689" actId="478"/>
          <ac:picMkLst>
            <pc:docMk/>
            <pc:sldMk cId="0" sldId="296"/>
            <ac:picMk id="30733" creationId="{00000000-0000-0000-0000-000000000000}"/>
          </ac:picMkLst>
        </pc:picChg>
      </pc:sldChg>
      <pc:sldChg chg="addSp modSp mod modAnim">
        <pc:chgData name="Trahan, Anik" userId="54262fd3-4634-4131-bb90-0ce55e74faae" providerId="ADAL" clId="{C0F49EE8-FEF8-4BC1-ADB9-FA445C22D03E}" dt="2025-08-30T15:49:54.044" v="310" actId="1076"/>
        <pc:sldMkLst>
          <pc:docMk/>
          <pc:sldMk cId="0" sldId="304"/>
        </pc:sldMkLst>
        <pc:spChg chg="add mod">
          <ac:chgData name="Trahan, Anik" userId="54262fd3-4634-4131-bb90-0ce55e74faae" providerId="ADAL" clId="{C0F49EE8-FEF8-4BC1-ADB9-FA445C22D03E}" dt="2025-08-30T15:49:54.044" v="310" actId="1076"/>
          <ac:spMkLst>
            <pc:docMk/>
            <pc:sldMk cId="0" sldId="304"/>
            <ac:spMk id="2" creationId="{66CE08B8-D38A-660F-8084-C5784B379FA5}"/>
          </ac:spMkLst>
        </pc:spChg>
      </pc:sldChg>
      <pc:sldChg chg="addSp delSp modSp mod modTransition">
        <pc:chgData name="Trahan, Anik" userId="54262fd3-4634-4131-bb90-0ce55e74faae" providerId="ADAL" clId="{C0F49EE8-FEF8-4BC1-ADB9-FA445C22D03E}" dt="2025-09-04T10:50:58.950" v="757" actId="1440"/>
        <pc:sldMkLst>
          <pc:docMk/>
          <pc:sldMk cId="116001180" sldId="308"/>
        </pc:sldMkLst>
        <pc:spChg chg="add del mod">
          <ac:chgData name="Trahan, Anik" userId="54262fd3-4634-4131-bb90-0ce55e74faae" providerId="ADAL" clId="{C0F49EE8-FEF8-4BC1-ADB9-FA445C22D03E}" dt="2025-09-04T10:48:47.967" v="750" actId="478"/>
          <ac:spMkLst>
            <pc:docMk/>
            <pc:sldMk cId="116001180" sldId="308"/>
            <ac:spMk id="6" creationId="{DEA122F2-3E24-704D-9EC0-7A9A6B4A2A79}"/>
          </ac:spMkLst>
        </pc:spChg>
        <pc:spChg chg="add del mod">
          <ac:chgData name="Trahan, Anik" userId="54262fd3-4634-4131-bb90-0ce55e74faae" providerId="ADAL" clId="{C0F49EE8-FEF8-4BC1-ADB9-FA445C22D03E}" dt="2025-09-04T10:49:29.227" v="754" actId="478"/>
          <ac:spMkLst>
            <pc:docMk/>
            <pc:sldMk cId="116001180" sldId="308"/>
            <ac:spMk id="12" creationId="{F8FFA2F4-C2A9-7408-E3F5-040B3F1BFF3A}"/>
          </ac:spMkLst>
        </pc:spChg>
        <pc:picChg chg="del mod">
          <ac:chgData name="Trahan, Anik" userId="54262fd3-4634-4131-bb90-0ce55e74faae" providerId="ADAL" clId="{C0F49EE8-FEF8-4BC1-ADB9-FA445C22D03E}" dt="2025-09-04T10:48:44.740" v="749" actId="21"/>
          <ac:picMkLst>
            <pc:docMk/>
            <pc:sldMk cId="116001180" sldId="308"/>
            <ac:picMk id="9" creationId="{7564BC14-D2D6-0BDC-04F0-7B630D12DBA1}"/>
          </ac:picMkLst>
        </pc:picChg>
        <pc:picChg chg="add del mod">
          <ac:chgData name="Trahan, Anik" userId="54262fd3-4634-4131-bb90-0ce55e74faae" providerId="ADAL" clId="{C0F49EE8-FEF8-4BC1-ADB9-FA445C22D03E}" dt="2025-09-04T10:49:26.743" v="753" actId="478"/>
          <ac:picMkLst>
            <pc:docMk/>
            <pc:sldMk cId="116001180" sldId="308"/>
            <ac:picMk id="10" creationId="{7564BC14-D2D6-0BDC-04F0-7B630D12DBA1}"/>
          </ac:picMkLst>
        </pc:picChg>
        <pc:picChg chg="add mod">
          <ac:chgData name="Trahan, Anik" userId="54262fd3-4634-4131-bb90-0ce55e74faae" providerId="ADAL" clId="{C0F49EE8-FEF8-4BC1-ADB9-FA445C22D03E}" dt="2025-09-04T10:50:58.950" v="757" actId="1440"/>
          <ac:picMkLst>
            <pc:docMk/>
            <pc:sldMk cId="116001180" sldId="308"/>
            <ac:picMk id="1026" creationId="{8F209EDC-6C3D-6C1E-4431-6F61BC928BF6}"/>
          </ac:picMkLst>
        </pc:picChg>
      </pc:sldChg>
      <pc:sldChg chg="addSp delSp modSp mod modAnim">
        <pc:chgData name="Trahan, Anik" userId="54262fd3-4634-4131-bb90-0ce55e74faae" providerId="ADAL" clId="{C0F49EE8-FEF8-4BC1-ADB9-FA445C22D03E}" dt="2025-09-04T10:51:37.404" v="764" actId="1076"/>
        <pc:sldMkLst>
          <pc:docMk/>
          <pc:sldMk cId="4108934463" sldId="309"/>
        </pc:sldMkLst>
        <pc:spChg chg="mod">
          <ac:chgData name="Trahan, Anik" userId="54262fd3-4634-4131-bb90-0ce55e74faae" providerId="ADAL" clId="{C0F49EE8-FEF8-4BC1-ADB9-FA445C22D03E}" dt="2025-09-04T10:45:20.065" v="725" actId="20577"/>
          <ac:spMkLst>
            <pc:docMk/>
            <pc:sldMk cId="4108934463" sldId="309"/>
            <ac:spMk id="3" creationId="{2FA0BCAB-B237-C4C6-D764-CEF053B249DE}"/>
          </ac:spMkLst>
        </pc:spChg>
        <pc:spChg chg="ord">
          <ac:chgData name="Trahan, Anik" userId="54262fd3-4634-4131-bb90-0ce55e74faae" providerId="ADAL" clId="{C0F49EE8-FEF8-4BC1-ADB9-FA445C22D03E}" dt="2025-09-04T10:51:10.654" v="762" actId="13244"/>
          <ac:spMkLst>
            <pc:docMk/>
            <pc:sldMk cId="4108934463" sldId="309"/>
            <ac:spMk id="4" creationId="{6343884D-DF2C-C649-1554-4C8D6C744D41}"/>
          </ac:spMkLst>
        </pc:spChg>
        <pc:spChg chg="add mod">
          <ac:chgData name="Trahan, Anik" userId="54262fd3-4634-4131-bb90-0ce55e74faae" providerId="ADAL" clId="{C0F49EE8-FEF8-4BC1-ADB9-FA445C22D03E}" dt="2025-09-04T10:47:05.029" v="742" actId="1076"/>
          <ac:spMkLst>
            <pc:docMk/>
            <pc:sldMk cId="4108934463" sldId="309"/>
            <ac:spMk id="6" creationId="{A75096D6-CFBB-F3AB-B332-354177A8A863}"/>
          </ac:spMkLst>
        </pc:spChg>
        <pc:spChg chg="add del mod">
          <ac:chgData name="Trahan, Anik" userId="54262fd3-4634-4131-bb90-0ce55e74faae" providerId="ADAL" clId="{C0F49EE8-FEF8-4BC1-ADB9-FA445C22D03E}" dt="2025-09-04T10:51:06.538" v="759" actId="478"/>
          <ac:spMkLst>
            <pc:docMk/>
            <pc:sldMk cId="4108934463" sldId="309"/>
            <ac:spMk id="11" creationId="{7E3F6C7A-D486-21CE-28F4-955D73C8662D}"/>
          </ac:spMkLst>
        </pc:spChg>
        <pc:picChg chg="del mod">
          <ac:chgData name="Trahan, Anik" userId="54262fd3-4634-4131-bb90-0ce55e74faae" providerId="ADAL" clId="{C0F49EE8-FEF8-4BC1-ADB9-FA445C22D03E}" dt="2025-09-04T10:51:03.426" v="758" actId="478"/>
          <ac:picMkLst>
            <pc:docMk/>
            <pc:sldMk cId="4108934463" sldId="309"/>
            <ac:picMk id="9" creationId="{1B505B69-AF26-EB03-8B48-A674FDC81ABB}"/>
          </ac:picMkLst>
        </pc:picChg>
        <pc:picChg chg="add mod">
          <ac:chgData name="Trahan, Anik" userId="54262fd3-4634-4131-bb90-0ce55e74faae" providerId="ADAL" clId="{C0F49EE8-FEF8-4BC1-ADB9-FA445C22D03E}" dt="2025-09-04T10:51:37.404" v="764" actId="1076"/>
          <ac:picMkLst>
            <pc:docMk/>
            <pc:sldMk cId="4108934463" sldId="309"/>
            <ac:picMk id="12" creationId="{5B114BE1-9151-BEF6-59AA-7A9A854EE959}"/>
          </ac:picMkLst>
        </pc:picChg>
      </pc:sldChg>
      <pc:sldChg chg="addSp delSp modSp add mod delAnim modAnim">
        <pc:chgData name="Trahan, Anik" userId="54262fd3-4634-4131-bb90-0ce55e74faae" providerId="ADAL" clId="{C0F49EE8-FEF8-4BC1-ADB9-FA445C22D03E}" dt="2025-08-30T15:49:17.596" v="302" actId="1076"/>
        <pc:sldMkLst>
          <pc:docMk/>
          <pc:sldMk cId="2832685492" sldId="310"/>
        </pc:sldMkLst>
        <pc:spChg chg="add mod">
          <ac:chgData name="Trahan, Anik" userId="54262fd3-4634-4131-bb90-0ce55e74faae" providerId="ADAL" clId="{C0F49EE8-FEF8-4BC1-ADB9-FA445C22D03E}" dt="2025-08-30T15:49:17.596" v="302" actId="1076"/>
          <ac:spMkLst>
            <pc:docMk/>
            <pc:sldMk cId="2832685492" sldId="310"/>
            <ac:spMk id="5" creationId="{8C71E9AE-D9A6-D10A-AA7D-C52F40E67BED}"/>
          </ac:spMkLst>
        </pc:spChg>
        <pc:spChg chg="mod">
          <ac:chgData name="Trahan, Anik" userId="54262fd3-4634-4131-bb90-0ce55e74faae" providerId="ADAL" clId="{C0F49EE8-FEF8-4BC1-ADB9-FA445C22D03E}" dt="2025-08-30T15:48:36.790" v="299" actId="14100"/>
          <ac:spMkLst>
            <pc:docMk/>
            <pc:sldMk cId="2832685492" sldId="310"/>
            <ac:spMk id="6" creationId="{948B46D8-AE50-CD9F-94D0-6E84E807DB89}"/>
          </ac:spMkLst>
        </pc:spChg>
        <pc:spChg chg="mod">
          <ac:chgData name="Trahan, Anik" userId="54262fd3-4634-4131-bb90-0ce55e74faae" providerId="ADAL" clId="{C0F49EE8-FEF8-4BC1-ADB9-FA445C22D03E}" dt="2025-08-30T15:47:30.239" v="228" actId="20577"/>
          <ac:spMkLst>
            <pc:docMk/>
            <pc:sldMk cId="2832685492" sldId="310"/>
            <ac:spMk id="19460" creationId="{ED79FA00-9C4E-023E-AA44-32D13B1B6BBE}"/>
          </ac:spMkLst>
        </pc:spChg>
        <pc:spChg chg="mod">
          <ac:chgData name="Trahan, Anik" userId="54262fd3-4634-4131-bb90-0ce55e74faae" providerId="ADAL" clId="{C0F49EE8-FEF8-4BC1-ADB9-FA445C22D03E}" dt="2025-08-30T15:43:40.935" v="22" actId="20577"/>
          <ac:spMkLst>
            <pc:docMk/>
            <pc:sldMk cId="2832685492" sldId="310"/>
            <ac:spMk id="71682" creationId="{5784DE24-890E-7BCF-25D5-9D5A90645655}"/>
          </ac:spMkLst>
        </pc:spChg>
        <pc:picChg chg="add mod">
          <ac:chgData name="Trahan, Anik" userId="54262fd3-4634-4131-bb90-0ce55e74faae" providerId="ADAL" clId="{C0F49EE8-FEF8-4BC1-ADB9-FA445C22D03E}" dt="2025-08-30T15:44:15.812" v="30" actId="1076"/>
          <ac:picMkLst>
            <pc:docMk/>
            <pc:sldMk cId="2832685492" sldId="310"/>
            <ac:picMk id="4" creationId="{48955109-6D60-9C1B-E5B1-91E9ADEF0DFE}"/>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scatterChart>
        <c:scatterStyle val="smoothMarker"/>
        <c:varyColors val="0"/>
        <c:ser>
          <c:idx val="3"/>
          <c:order val="3"/>
          <c:tx>
            <c:strRef>
              <c:f>Feuil1!$B$1</c:f>
              <c:strCache>
                <c:ptCount val="1"/>
                <c:pt idx="0">
                  <c:v>2,357142857</c:v>
                </c:pt>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Feuil1!$B$2:$B$87</c:f>
              <c:numCache>
                <c:formatCode>General</c:formatCode>
                <c:ptCount val="86"/>
                <c:pt idx="0">
                  <c:v>2.4080267558528443</c:v>
                </c:pt>
                <c:pt idx="1">
                  <c:v>2.4613003095975232</c:v>
                </c:pt>
                <c:pt idx="2">
                  <c:v>2.5171440096813242</c:v>
                </c:pt>
                <c:pt idx="3">
                  <c:v>2.575757575757577</c:v>
                </c:pt>
                <c:pt idx="4">
                  <c:v>2.6373626373626382</c:v>
                </c:pt>
                <c:pt idx="5">
                  <c:v>2.7022058823529411</c:v>
                </c:pt>
                <c:pt idx="6">
                  <c:v>2.7705627705627722</c:v>
                </c:pt>
                <c:pt idx="7">
                  <c:v>2.8427419354838679</c:v>
                </c:pt>
                <c:pt idx="8">
                  <c:v>2.91909042834479</c:v>
                </c:pt>
                <c:pt idx="9">
                  <c:v>3</c:v>
                </c:pt>
                <c:pt idx="10">
                  <c:v>3.0859146697837532</c:v>
                </c:pt>
                <c:pt idx="11">
                  <c:v>3.1773399014778345</c:v>
                </c:pt>
                <c:pt idx="12">
                  <c:v>3.2748538011695905</c:v>
                </c:pt>
                <c:pt idx="13">
                  <c:v>3.3791208791208787</c:v>
                </c:pt>
                <c:pt idx="14">
                  <c:v>3.4909090909090907</c:v>
                </c:pt>
                <c:pt idx="15">
                  <c:v>3.6111111111111112</c:v>
                </c:pt>
                <c:pt idx="16">
                  <c:v>3.7407711238720283</c:v>
                </c:pt>
                <c:pt idx="17">
                  <c:v>3.8811188811188795</c:v>
                </c:pt>
                <c:pt idx="18">
                  <c:v>4.0336134453781547</c:v>
                </c:pt>
                <c:pt idx="19">
                  <c:v>4.2</c:v>
                </c:pt>
                <c:pt idx="20">
                  <c:v>4.3823845327604687</c:v>
                </c:pt>
                <c:pt idx="21">
                  <c:v>4.5833333333333384</c:v>
                </c:pt>
                <c:pt idx="22">
                  <c:v>4.8060075093867347</c:v>
                </c:pt>
                <c:pt idx="23">
                  <c:v>5.0543478260869525</c:v>
                </c:pt>
                <c:pt idx="24">
                  <c:v>5.3333333333333393</c:v>
                </c:pt>
                <c:pt idx="25">
                  <c:v>5.6493506493506516</c:v>
                </c:pt>
                <c:pt idx="26">
                  <c:v>6.0107334525939198</c:v>
                </c:pt>
                <c:pt idx="27">
                  <c:v>6.4285714285714315</c:v>
                </c:pt>
                <c:pt idx="28">
                  <c:v>6.9179600886917996</c:v>
                </c:pt>
                <c:pt idx="29">
                  <c:v>7.5000000000000053</c:v>
                </c:pt>
                <c:pt idx="30">
                  <c:v>8.2051282051282168</c:v>
                </c:pt>
                <c:pt idx="31">
                  <c:v>9.078947368421062</c:v>
                </c:pt>
                <c:pt idx="32">
                  <c:v>10.193050193050205</c:v>
                </c:pt>
                <c:pt idx="33">
                  <c:v>11.666666666666696</c:v>
                </c:pt>
                <c:pt idx="34">
                  <c:v>13.714285714285747</c:v>
                </c:pt>
                <c:pt idx="35">
                  <c:v>16.764705882352981</c:v>
                </c:pt>
                <c:pt idx="36">
                  <c:v>21.81818181818192</c:v>
                </c:pt>
                <c:pt idx="37">
                  <c:v>31.875000000000242</c:v>
                </c:pt>
                <c:pt idx="38">
                  <c:v>61.93548387096876</c:v>
                </c:pt>
              </c:numCache>
            </c:numRef>
          </c:yVal>
          <c:smooth val="1"/>
          <c:extLst>
            <c:ext xmlns:c16="http://schemas.microsoft.com/office/drawing/2014/chart" uri="{C3380CC4-5D6E-409C-BE32-E72D297353CC}">
              <c16:uniqueId val="{00000000-5247-4E2A-9B05-4FAD0CDF1348}"/>
            </c:ext>
          </c:extLst>
        </c:ser>
        <c:ser>
          <c:idx val="4"/>
          <c:order val="4"/>
          <c:tx>
            <c:strRef>
              <c:f>Feuil1!$C$1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Feuil1!$C$2:$C$87</c:f>
              <c:numCache>
                <c:formatCode>General</c:formatCode>
                <c:ptCount val="86"/>
                <c:pt idx="40">
                  <c:v>-57.931034482758534</c:v>
                </c:pt>
                <c:pt idx="41">
                  <c:v>-27.857142857142826</c:v>
                </c:pt>
                <c:pt idx="42">
                  <c:v>-17.77777777777775</c:v>
                </c:pt>
                <c:pt idx="43">
                  <c:v>-12.692307692307679</c:v>
                </c:pt>
                <c:pt idx="44">
                  <c:v>-9.6</c:v>
                </c:pt>
                <c:pt idx="45">
                  <c:v>-7.5000000000000053</c:v>
                </c:pt>
                <c:pt idx="46">
                  <c:v>-5.9627329192546705</c:v>
                </c:pt>
                <c:pt idx="47">
                  <c:v>-4.772727272727284</c:v>
                </c:pt>
                <c:pt idx="48">
                  <c:v>-3.8095238095238213</c:v>
                </c:pt>
                <c:pt idx="49">
                  <c:v>-3.0000000000000142</c:v>
                </c:pt>
                <c:pt idx="50">
                  <c:v>-2.296650717703363</c:v>
                </c:pt>
                <c:pt idx="51">
                  <c:v>-1.6666666666666821</c:v>
                </c:pt>
                <c:pt idx="52">
                  <c:v>-1.0859728506787487</c:v>
                </c:pt>
                <c:pt idx="53">
                  <c:v>-0.53571428571430246</c:v>
                </c:pt>
                <c:pt idx="54">
                  <c:v>-1.9539925233402809E-14</c:v>
                </c:pt>
                <c:pt idx="55">
                  <c:v>0.5357142857142646</c:v>
                </c:pt>
                <c:pt idx="56">
                  <c:v>1.0859728506787099</c:v>
                </c:pt>
                <c:pt idx="57">
                  <c:v>1.6666666666666397</c:v>
                </c:pt>
                <c:pt idx="58">
                  <c:v>2.2966507177033182</c:v>
                </c:pt>
                <c:pt idx="59">
                  <c:v>2.9999999999999587</c:v>
                </c:pt>
                <c:pt idx="60">
                  <c:v>3.8095238095237587</c:v>
                </c:pt>
                <c:pt idx="61">
                  <c:v>4.7727272727272085</c:v>
                </c:pt>
                <c:pt idx="62">
                  <c:v>5.9627329192545728</c:v>
                </c:pt>
                <c:pt idx="63">
                  <c:v>7.4999999999998828</c:v>
                </c:pt>
                <c:pt idx="64">
                  <c:v>9.599999999999822</c:v>
                </c:pt>
                <c:pt idx="65">
                  <c:v>12.692307692307406</c:v>
                </c:pt>
                <c:pt idx="66">
                  <c:v>17.777777777777242</c:v>
                </c:pt>
                <c:pt idx="67">
                  <c:v>27.857142857141614</c:v>
                </c:pt>
                <c:pt idx="68">
                  <c:v>57.931034482753468</c:v>
                </c:pt>
              </c:numCache>
            </c:numRef>
          </c:yVal>
          <c:smooth val="1"/>
          <c:extLst>
            <c:ext xmlns:c16="http://schemas.microsoft.com/office/drawing/2014/chart" uri="{C3380CC4-5D6E-409C-BE32-E72D297353CC}">
              <c16:uniqueId val="{00000001-5247-4E2A-9B05-4FAD0CDF1348}"/>
            </c:ext>
          </c:extLst>
        </c:ser>
        <c:ser>
          <c:idx val="5"/>
          <c:order val="5"/>
          <c:tx>
            <c:strRef>
              <c:f>Feuil1!$D$1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Feuil1!$D$2:$D$87</c:f>
              <c:numCache>
                <c:formatCode>General</c:formatCode>
                <c:ptCount val="86"/>
                <c:pt idx="70">
                  <c:v>-61.935483870973286</c:v>
                </c:pt>
                <c:pt idx="71">
                  <c:v>-31.875000000001442</c:v>
                </c:pt>
                <c:pt idx="72">
                  <c:v>-21.818181818182495</c:v>
                </c:pt>
                <c:pt idx="73">
                  <c:v>-16.764705882353319</c:v>
                </c:pt>
                <c:pt idx="74">
                  <c:v>-13.714285714285975</c:v>
                </c:pt>
                <c:pt idx="75">
                  <c:v>-11.666666666666856</c:v>
                </c:pt>
                <c:pt idx="76">
                  <c:v>-10.193050193050338</c:v>
                </c:pt>
                <c:pt idx="77">
                  <c:v>-9.0789473684211686</c:v>
                </c:pt>
                <c:pt idx="78">
                  <c:v>-8.2051282051283003</c:v>
                </c:pt>
                <c:pt idx="79">
                  <c:v>-7.5000000000000782</c:v>
                </c:pt>
                <c:pt idx="80">
                  <c:v>-6.9179600886918662</c:v>
                </c:pt>
                <c:pt idx="81">
                  <c:v>-6.4285714285714866</c:v>
                </c:pt>
                <c:pt idx="82">
                  <c:v>-6.0107334525939704</c:v>
                </c:pt>
                <c:pt idx="83">
                  <c:v>-5.6493506493506942</c:v>
                </c:pt>
                <c:pt idx="84">
                  <c:v>-5.3333333333333792</c:v>
                </c:pt>
                <c:pt idx="85">
                  <c:v>-5.054347826086989</c:v>
                </c:pt>
              </c:numCache>
            </c:numRef>
          </c:yVal>
          <c:smooth val="1"/>
          <c:extLst>
            <c:ext xmlns:c16="http://schemas.microsoft.com/office/drawing/2014/chart" uri="{C3380CC4-5D6E-409C-BE32-E72D297353CC}">
              <c16:uniqueId val="{00000002-5247-4E2A-9B05-4FAD0CDF1348}"/>
            </c:ext>
          </c:extLst>
        </c:ser>
        <c:ser>
          <c:idx val="0"/>
          <c:order val="0"/>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Feuil1!$B$1:$B$94</c:f>
              <c:numCache>
                <c:formatCode>General</c:formatCode>
                <c:ptCount val="94"/>
                <c:pt idx="0">
                  <c:v>2.3571428571428572</c:v>
                </c:pt>
                <c:pt idx="1">
                  <c:v>2.4080267558528443</c:v>
                </c:pt>
                <c:pt idx="2">
                  <c:v>2.4613003095975232</c:v>
                </c:pt>
                <c:pt idx="3">
                  <c:v>2.5171440096813242</c:v>
                </c:pt>
                <c:pt idx="4">
                  <c:v>2.575757575757577</c:v>
                </c:pt>
                <c:pt idx="5">
                  <c:v>2.6373626373626382</c:v>
                </c:pt>
                <c:pt idx="6">
                  <c:v>2.7022058823529411</c:v>
                </c:pt>
                <c:pt idx="7">
                  <c:v>2.7705627705627722</c:v>
                </c:pt>
                <c:pt idx="8">
                  <c:v>2.8427419354838679</c:v>
                </c:pt>
                <c:pt idx="9">
                  <c:v>2.91909042834479</c:v>
                </c:pt>
                <c:pt idx="10">
                  <c:v>3</c:v>
                </c:pt>
                <c:pt idx="11">
                  <c:v>3.0859146697837532</c:v>
                </c:pt>
                <c:pt idx="12">
                  <c:v>3.1773399014778345</c:v>
                </c:pt>
                <c:pt idx="13">
                  <c:v>3.2748538011695905</c:v>
                </c:pt>
                <c:pt idx="14">
                  <c:v>3.3791208791208787</c:v>
                </c:pt>
                <c:pt idx="15">
                  <c:v>3.4909090909090907</c:v>
                </c:pt>
                <c:pt idx="16">
                  <c:v>3.6111111111111112</c:v>
                </c:pt>
                <c:pt idx="17">
                  <c:v>3.7407711238720283</c:v>
                </c:pt>
                <c:pt idx="18">
                  <c:v>3.8811188811188795</c:v>
                </c:pt>
                <c:pt idx="19">
                  <c:v>4.0336134453781547</c:v>
                </c:pt>
                <c:pt idx="20">
                  <c:v>4.2</c:v>
                </c:pt>
                <c:pt idx="21">
                  <c:v>4.3823845327604687</c:v>
                </c:pt>
                <c:pt idx="22">
                  <c:v>4.5833333333333384</c:v>
                </c:pt>
                <c:pt idx="23">
                  <c:v>4.8060075093867347</c:v>
                </c:pt>
                <c:pt idx="24">
                  <c:v>5.0543478260869525</c:v>
                </c:pt>
                <c:pt idx="25">
                  <c:v>5.3333333333333393</c:v>
                </c:pt>
                <c:pt idx="26">
                  <c:v>5.6493506493506516</c:v>
                </c:pt>
                <c:pt idx="27">
                  <c:v>6.0107334525939198</c:v>
                </c:pt>
                <c:pt idx="28">
                  <c:v>6.4285714285714315</c:v>
                </c:pt>
                <c:pt idx="29">
                  <c:v>6.9179600886917996</c:v>
                </c:pt>
                <c:pt idx="30">
                  <c:v>7.5000000000000053</c:v>
                </c:pt>
                <c:pt idx="31">
                  <c:v>8.2051282051282168</c:v>
                </c:pt>
                <c:pt idx="32">
                  <c:v>9.078947368421062</c:v>
                </c:pt>
                <c:pt idx="33">
                  <c:v>10.193050193050205</c:v>
                </c:pt>
                <c:pt idx="34">
                  <c:v>11.666666666666696</c:v>
                </c:pt>
                <c:pt idx="35">
                  <c:v>13.714285714285747</c:v>
                </c:pt>
                <c:pt idx="36">
                  <c:v>16.764705882352981</c:v>
                </c:pt>
                <c:pt idx="37">
                  <c:v>21.81818181818192</c:v>
                </c:pt>
                <c:pt idx="38">
                  <c:v>31.875000000000242</c:v>
                </c:pt>
                <c:pt idx="39">
                  <c:v>61.93548387096876</c:v>
                </c:pt>
              </c:numCache>
            </c:numRef>
          </c:yVal>
          <c:smooth val="1"/>
          <c:extLst>
            <c:ext xmlns:c16="http://schemas.microsoft.com/office/drawing/2014/chart" uri="{C3380CC4-5D6E-409C-BE32-E72D297353CC}">
              <c16:uniqueId val="{00000003-5247-4E2A-9B05-4FAD0CDF1348}"/>
            </c:ext>
          </c:extLst>
        </c:ser>
        <c:ser>
          <c:idx val="1"/>
          <c:order val="1"/>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Feuil1!$C$1:$C$94</c:f>
              <c:numCache>
                <c:formatCode>General</c:formatCode>
                <c:ptCount val="94"/>
                <c:pt idx="41">
                  <c:v>-57.931034482758534</c:v>
                </c:pt>
                <c:pt idx="42">
                  <c:v>-27.857142857142826</c:v>
                </c:pt>
                <c:pt idx="43">
                  <c:v>-17.77777777777775</c:v>
                </c:pt>
                <c:pt idx="44">
                  <c:v>-12.692307692307679</c:v>
                </c:pt>
                <c:pt idx="45">
                  <c:v>-9.6</c:v>
                </c:pt>
                <c:pt idx="46">
                  <c:v>-7.5000000000000053</c:v>
                </c:pt>
                <c:pt idx="47">
                  <c:v>-5.9627329192546705</c:v>
                </c:pt>
                <c:pt idx="48">
                  <c:v>-4.772727272727284</c:v>
                </c:pt>
                <c:pt idx="49">
                  <c:v>-3.8095238095238213</c:v>
                </c:pt>
                <c:pt idx="50">
                  <c:v>-3.0000000000000142</c:v>
                </c:pt>
                <c:pt idx="51">
                  <c:v>-2.296650717703363</c:v>
                </c:pt>
                <c:pt idx="52">
                  <c:v>-1.6666666666666821</c:v>
                </c:pt>
                <c:pt idx="53">
                  <c:v>-1.0859728506787487</c:v>
                </c:pt>
                <c:pt idx="54">
                  <c:v>-0.53571428571430246</c:v>
                </c:pt>
                <c:pt idx="55">
                  <c:v>-1.9539925233402809E-14</c:v>
                </c:pt>
                <c:pt idx="56">
                  <c:v>0.5357142857142646</c:v>
                </c:pt>
                <c:pt idx="57">
                  <c:v>1.0859728506787099</c:v>
                </c:pt>
                <c:pt idx="58">
                  <c:v>1.6666666666666397</c:v>
                </c:pt>
                <c:pt idx="59">
                  <c:v>2.2966507177033182</c:v>
                </c:pt>
                <c:pt idx="60">
                  <c:v>2.9999999999999587</c:v>
                </c:pt>
                <c:pt idx="61">
                  <c:v>3.8095238095237587</c:v>
                </c:pt>
                <c:pt idx="62">
                  <c:v>4.7727272727272085</c:v>
                </c:pt>
                <c:pt idx="63">
                  <c:v>5.9627329192545728</c:v>
                </c:pt>
                <c:pt idx="64">
                  <c:v>7.4999999999998828</c:v>
                </c:pt>
                <c:pt idx="65">
                  <c:v>9.599999999999822</c:v>
                </c:pt>
                <c:pt idx="66">
                  <c:v>12.692307692307406</c:v>
                </c:pt>
                <c:pt idx="67">
                  <c:v>17.777777777777242</c:v>
                </c:pt>
                <c:pt idx="68">
                  <c:v>27.857142857141614</c:v>
                </c:pt>
                <c:pt idx="69">
                  <c:v>57.931034482753468</c:v>
                </c:pt>
              </c:numCache>
            </c:numRef>
          </c:yVal>
          <c:smooth val="1"/>
          <c:extLst>
            <c:ext xmlns:c16="http://schemas.microsoft.com/office/drawing/2014/chart" uri="{C3380CC4-5D6E-409C-BE32-E72D297353CC}">
              <c16:uniqueId val="{00000004-5247-4E2A-9B05-4FAD0CDF1348}"/>
            </c:ext>
          </c:extLst>
        </c:ser>
        <c:ser>
          <c:idx val="2"/>
          <c:order val="2"/>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Feuil1!$D$1:$D$94</c:f>
              <c:numCache>
                <c:formatCode>General</c:formatCode>
                <c:ptCount val="94"/>
                <c:pt idx="71">
                  <c:v>-61.935483870973286</c:v>
                </c:pt>
                <c:pt idx="72">
                  <c:v>-31.875000000001442</c:v>
                </c:pt>
                <c:pt idx="73">
                  <c:v>-21.818181818182495</c:v>
                </c:pt>
                <c:pt idx="74">
                  <c:v>-16.764705882353319</c:v>
                </c:pt>
                <c:pt idx="75">
                  <c:v>-13.714285714285975</c:v>
                </c:pt>
                <c:pt idx="76">
                  <c:v>-11.666666666666856</c:v>
                </c:pt>
                <c:pt idx="77">
                  <c:v>-10.193050193050338</c:v>
                </c:pt>
                <c:pt idx="78">
                  <c:v>-9.0789473684211686</c:v>
                </c:pt>
                <c:pt idx="79">
                  <c:v>-8.2051282051283003</c:v>
                </c:pt>
                <c:pt idx="80">
                  <c:v>-7.5000000000000782</c:v>
                </c:pt>
                <c:pt idx="81">
                  <c:v>-6.9179600886918662</c:v>
                </c:pt>
                <c:pt idx="82">
                  <c:v>-6.4285714285714866</c:v>
                </c:pt>
                <c:pt idx="83">
                  <c:v>-6.0107334525939704</c:v>
                </c:pt>
                <c:pt idx="84">
                  <c:v>-5.6493506493506942</c:v>
                </c:pt>
                <c:pt idx="85">
                  <c:v>-5.3333333333333792</c:v>
                </c:pt>
                <c:pt idx="86">
                  <c:v>-5.054347826086989</c:v>
                </c:pt>
                <c:pt idx="87">
                  <c:v>-4.8060075093867685</c:v>
                </c:pt>
                <c:pt idx="88">
                  <c:v>-4.5833333333333712</c:v>
                </c:pt>
                <c:pt idx="89">
                  <c:v>-4.382384532760498</c:v>
                </c:pt>
                <c:pt idx="90">
                  <c:v>-4.2000000000000304</c:v>
                </c:pt>
                <c:pt idx="91">
                  <c:v>-4.0336134453781813</c:v>
                </c:pt>
                <c:pt idx="92">
                  <c:v>-3.8811188811189048</c:v>
                </c:pt>
                <c:pt idx="93">
                  <c:v>-3.7407711238720491</c:v>
                </c:pt>
              </c:numCache>
            </c:numRef>
          </c:yVal>
          <c:smooth val="1"/>
          <c:extLst>
            <c:ext xmlns:c16="http://schemas.microsoft.com/office/drawing/2014/chart" uri="{C3380CC4-5D6E-409C-BE32-E72D297353CC}">
              <c16:uniqueId val="{00000005-5247-4E2A-9B05-4FAD0CDF1348}"/>
            </c:ext>
          </c:extLst>
        </c:ser>
        <c:dLbls>
          <c:showLegendKey val="0"/>
          <c:showVal val="0"/>
          <c:showCatName val="0"/>
          <c:showSerName val="0"/>
          <c:showPercent val="0"/>
          <c:showBubbleSize val="0"/>
        </c:dLbls>
        <c:axId val="514907912"/>
        <c:axId val="514908304"/>
      </c:scatterChart>
      <c:valAx>
        <c:axId val="514907912"/>
        <c:scaling>
          <c:orientation val="minMax"/>
          <c:max val="15"/>
          <c:min val="-1"/>
        </c:scaling>
        <c:delete val="1"/>
        <c:axPos val="b"/>
        <c:numFmt formatCode="General" sourceLinked="1"/>
        <c:majorTickMark val="out"/>
        <c:minorTickMark val="none"/>
        <c:tickLblPos val="none"/>
        <c:crossAx val="514908304"/>
        <c:crosses val="autoZero"/>
        <c:crossBetween val="midCat"/>
      </c:valAx>
      <c:valAx>
        <c:axId val="514908304"/>
        <c:scaling>
          <c:orientation val="minMax"/>
          <c:max val="30"/>
          <c:min val="-30"/>
        </c:scaling>
        <c:delete val="0"/>
        <c:axPos val="l"/>
        <c:majorGridlines/>
        <c:numFmt formatCode="General" sourceLinked="1"/>
        <c:majorTickMark val="out"/>
        <c:minorTickMark val="none"/>
        <c:tickLblPos val="nextTo"/>
        <c:crossAx val="514907912"/>
        <c:crosses val="autoZero"/>
        <c:crossBetween val="midCat"/>
      </c:valAx>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scatterChart>
        <c:scatterStyle val="smoothMarker"/>
        <c:varyColors val="0"/>
        <c:ser>
          <c:idx val="6"/>
          <c:order val="6"/>
          <c:tx>
            <c:strRef>
              <c:f>Feuil1!$B$1</c:f>
              <c:strCache>
                <c:ptCount val="1"/>
                <c:pt idx="0">
                  <c:v>2,357142857</c:v>
                </c:pt>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Feuil1!$B$2:$B$87</c:f>
              <c:numCache>
                <c:formatCode>General</c:formatCode>
                <c:ptCount val="86"/>
                <c:pt idx="0">
                  <c:v>2.4080267558528443</c:v>
                </c:pt>
                <c:pt idx="1">
                  <c:v>2.4613003095975232</c:v>
                </c:pt>
                <c:pt idx="2">
                  <c:v>2.5171440096813242</c:v>
                </c:pt>
                <c:pt idx="3">
                  <c:v>2.575757575757577</c:v>
                </c:pt>
                <c:pt idx="4">
                  <c:v>2.6373626373626382</c:v>
                </c:pt>
                <c:pt idx="5">
                  <c:v>2.7022058823529411</c:v>
                </c:pt>
                <c:pt idx="6">
                  <c:v>2.7705627705627722</c:v>
                </c:pt>
                <c:pt idx="7">
                  <c:v>2.8427419354838679</c:v>
                </c:pt>
                <c:pt idx="8">
                  <c:v>2.91909042834479</c:v>
                </c:pt>
                <c:pt idx="9">
                  <c:v>3</c:v>
                </c:pt>
                <c:pt idx="10">
                  <c:v>3.0859146697837532</c:v>
                </c:pt>
                <c:pt idx="11">
                  <c:v>3.1773399014778345</c:v>
                </c:pt>
                <c:pt idx="12">
                  <c:v>3.2748538011695905</c:v>
                </c:pt>
                <c:pt idx="13">
                  <c:v>3.3791208791208787</c:v>
                </c:pt>
                <c:pt idx="14">
                  <c:v>3.4909090909090907</c:v>
                </c:pt>
                <c:pt idx="15">
                  <c:v>3.6111111111111112</c:v>
                </c:pt>
                <c:pt idx="16">
                  <c:v>3.7407711238720283</c:v>
                </c:pt>
                <c:pt idx="17">
                  <c:v>3.8811188811188795</c:v>
                </c:pt>
                <c:pt idx="18">
                  <c:v>4.0336134453781547</c:v>
                </c:pt>
                <c:pt idx="19">
                  <c:v>4.2</c:v>
                </c:pt>
                <c:pt idx="20">
                  <c:v>4.3823845327604687</c:v>
                </c:pt>
                <c:pt idx="21">
                  <c:v>4.5833333333333384</c:v>
                </c:pt>
                <c:pt idx="22">
                  <c:v>4.8060075093867347</c:v>
                </c:pt>
                <c:pt idx="23">
                  <c:v>5.0543478260869525</c:v>
                </c:pt>
                <c:pt idx="24">
                  <c:v>5.3333333333333393</c:v>
                </c:pt>
                <c:pt idx="25">
                  <c:v>5.6493506493506516</c:v>
                </c:pt>
                <c:pt idx="26">
                  <c:v>6.0107334525939198</c:v>
                </c:pt>
                <c:pt idx="27">
                  <c:v>6.4285714285714315</c:v>
                </c:pt>
                <c:pt idx="28">
                  <c:v>6.9179600886917996</c:v>
                </c:pt>
                <c:pt idx="29">
                  <c:v>7.5000000000000053</c:v>
                </c:pt>
                <c:pt idx="30">
                  <c:v>8.2051282051282168</c:v>
                </c:pt>
                <c:pt idx="31">
                  <c:v>9.078947368421062</c:v>
                </c:pt>
                <c:pt idx="32">
                  <c:v>10.193050193050205</c:v>
                </c:pt>
                <c:pt idx="33">
                  <c:v>11.666666666666696</c:v>
                </c:pt>
                <c:pt idx="34">
                  <c:v>13.714285714285747</c:v>
                </c:pt>
                <c:pt idx="35">
                  <c:v>16.764705882352981</c:v>
                </c:pt>
                <c:pt idx="36">
                  <c:v>21.81818181818192</c:v>
                </c:pt>
                <c:pt idx="37">
                  <c:v>31.875000000000242</c:v>
                </c:pt>
                <c:pt idx="38">
                  <c:v>61.93548387096876</c:v>
                </c:pt>
              </c:numCache>
            </c:numRef>
          </c:yVal>
          <c:smooth val="1"/>
          <c:extLst>
            <c:ext xmlns:c16="http://schemas.microsoft.com/office/drawing/2014/chart" uri="{C3380CC4-5D6E-409C-BE32-E72D297353CC}">
              <c16:uniqueId val="{00000000-86EC-4826-9C87-3FE30CB3A965}"/>
            </c:ext>
          </c:extLst>
        </c:ser>
        <c:ser>
          <c:idx val="7"/>
          <c:order val="7"/>
          <c:tx>
            <c:strRef>
              <c:f>Feuil1!$C$1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Feuil1!$C$2:$C$87</c:f>
              <c:numCache>
                <c:formatCode>General</c:formatCode>
                <c:ptCount val="86"/>
                <c:pt idx="40">
                  <c:v>-57.931034482758534</c:v>
                </c:pt>
                <c:pt idx="41">
                  <c:v>-27.857142857142826</c:v>
                </c:pt>
                <c:pt idx="42">
                  <c:v>-17.77777777777775</c:v>
                </c:pt>
                <c:pt idx="43">
                  <c:v>-12.692307692307679</c:v>
                </c:pt>
                <c:pt idx="44">
                  <c:v>-9.6</c:v>
                </c:pt>
                <c:pt idx="45">
                  <c:v>-7.5000000000000053</c:v>
                </c:pt>
                <c:pt idx="46">
                  <c:v>-5.9627329192546705</c:v>
                </c:pt>
                <c:pt idx="47">
                  <c:v>-4.772727272727284</c:v>
                </c:pt>
                <c:pt idx="48">
                  <c:v>-3.8095238095238213</c:v>
                </c:pt>
                <c:pt idx="49">
                  <c:v>-3.0000000000000142</c:v>
                </c:pt>
                <c:pt idx="50">
                  <c:v>-2.296650717703363</c:v>
                </c:pt>
                <c:pt idx="51">
                  <c:v>-1.6666666666666821</c:v>
                </c:pt>
                <c:pt idx="52">
                  <c:v>-1.0859728506787487</c:v>
                </c:pt>
                <c:pt idx="53">
                  <c:v>-0.53571428571430246</c:v>
                </c:pt>
                <c:pt idx="54">
                  <c:v>-1.9539925233402809E-14</c:v>
                </c:pt>
                <c:pt idx="55">
                  <c:v>0.5357142857142646</c:v>
                </c:pt>
                <c:pt idx="56">
                  <c:v>1.0859728506787099</c:v>
                </c:pt>
                <c:pt idx="57">
                  <c:v>1.6666666666666397</c:v>
                </c:pt>
                <c:pt idx="58">
                  <c:v>2.2966507177033182</c:v>
                </c:pt>
                <c:pt idx="59">
                  <c:v>2.9999999999999587</c:v>
                </c:pt>
                <c:pt idx="60">
                  <c:v>3.8095238095237587</c:v>
                </c:pt>
                <c:pt idx="61">
                  <c:v>4.7727272727272085</c:v>
                </c:pt>
                <c:pt idx="62">
                  <c:v>5.9627329192545728</c:v>
                </c:pt>
                <c:pt idx="63">
                  <c:v>7.4999999999998828</c:v>
                </c:pt>
                <c:pt idx="64">
                  <c:v>9.599999999999822</c:v>
                </c:pt>
                <c:pt idx="65">
                  <c:v>12.692307692307406</c:v>
                </c:pt>
                <c:pt idx="66">
                  <c:v>17.777777777777242</c:v>
                </c:pt>
                <c:pt idx="67">
                  <c:v>27.857142857141614</c:v>
                </c:pt>
                <c:pt idx="68">
                  <c:v>57.931034482753468</c:v>
                </c:pt>
              </c:numCache>
            </c:numRef>
          </c:yVal>
          <c:smooth val="1"/>
          <c:extLst>
            <c:ext xmlns:c16="http://schemas.microsoft.com/office/drawing/2014/chart" uri="{C3380CC4-5D6E-409C-BE32-E72D297353CC}">
              <c16:uniqueId val="{00000001-86EC-4826-9C87-3FE30CB3A965}"/>
            </c:ext>
          </c:extLst>
        </c:ser>
        <c:ser>
          <c:idx val="8"/>
          <c:order val="8"/>
          <c:tx>
            <c:strRef>
              <c:f>Feuil1!$D$1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Feuil1!$D$2:$D$87</c:f>
              <c:numCache>
                <c:formatCode>General</c:formatCode>
                <c:ptCount val="86"/>
                <c:pt idx="70">
                  <c:v>-61.935483870973286</c:v>
                </c:pt>
                <c:pt idx="71">
                  <c:v>-31.875000000001442</c:v>
                </c:pt>
                <c:pt idx="72">
                  <c:v>-21.818181818182495</c:v>
                </c:pt>
                <c:pt idx="73">
                  <c:v>-16.764705882353319</c:v>
                </c:pt>
                <c:pt idx="74">
                  <c:v>-13.714285714285975</c:v>
                </c:pt>
                <c:pt idx="75">
                  <c:v>-11.666666666666856</c:v>
                </c:pt>
                <c:pt idx="76">
                  <c:v>-10.193050193050338</c:v>
                </c:pt>
                <c:pt idx="77">
                  <c:v>-9.0789473684211686</c:v>
                </c:pt>
                <c:pt idx="78">
                  <c:v>-8.2051282051283003</c:v>
                </c:pt>
                <c:pt idx="79">
                  <c:v>-7.5000000000000782</c:v>
                </c:pt>
                <c:pt idx="80">
                  <c:v>-6.9179600886918662</c:v>
                </c:pt>
                <c:pt idx="81">
                  <c:v>-6.4285714285714866</c:v>
                </c:pt>
                <c:pt idx="82">
                  <c:v>-6.0107334525939704</c:v>
                </c:pt>
                <c:pt idx="83">
                  <c:v>-5.6493506493506942</c:v>
                </c:pt>
                <c:pt idx="84">
                  <c:v>-5.3333333333333792</c:v>
                </c:pt>
                <c:pt idx="85">
                  <c:v>-5.054347826086989</c:v>
                </c:pt>
              </c:numCache>
            </c:numRef>
          </c:yVal>
          <c:smooth val="1"/>
          <c:extLst>
            <c:ext xmlns:c16="http://schemas.microsoft.com/office/drawing/2014/chart" uri="{C3380CC4-5D6E-409C-BE32-E72D297353CC}">
              <c16:uniqueId val="{00000002-86EC-4826-9C87-3FE30CB3A965}"/>
            </c:ext>
          </c:extLst>
        </c:ser>
        <c:ser>
          <c:idx val="3"/>
          <c:order val="3"/>
          <c:tx>
            <c:strRef>
              <c:f>Feuil1!$B$1</c:f>
              <c:strCache>
                <c:ptCount val="1"/>
                <c:pt idx="0">
                  <c:v>2,357142857</c:v>
                </c:pt>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Feuil1!$B$2:$B$87</c:f>
              <c:numCache>
                <c:formatCode>General</c:formatCode>
                <c:ptCount val="86"/>
                <c:pt idx="0">
                  <c:v>2.4080267558528443</c:v>
                </c:pt>
                <c:pt idx="1">
                  <c:v>2.4613003095975232</c:v>
                </c:pt>
                <c:pt idx="2">
                  <c:v>2.5171440096813242</c:v>
                </c:pt>
                <c:pt idx="3">
                  <c:v>2.575757575757577</c:v>
                </c:pt>
                <c:pt idx="4">
                  <c:v>2.6373626373626382</c:v>
                </c:pt>
                <c:pt idx="5">
                  <c:v>2.7022058823529411</c:v>
                </c:pt>
                <c:pt idx="6">
                  <c:v>2.7705627705627722</c:v>
                </c:pt>
                <c:pt idx="7">
                  <c:v>2.8427419354838679</c:v>
                </c:pt>
                <c:pt idx="8">
                  <c:v>2.91909042834479</c:v>
                </c:pt>
                <c:pt idx="9">
                  <c:v>3</c:v>
                </c:pt>
                <c:pt idx="10">
                  <c:v>3.0859146697837532</c:v>
                </c:pt>
                <c:pt idx="11">
                  <c:v>3.1773399014778345</c:v>
                </c:pt>
                <c:pt idx="12">
                  <c:v>3.2748538011695905</c:v>
                </c:pt>
                <c:pt idx="13">
                  <c:v>3.3791208791208787</c:v>
                </c:pt>
                <c:pt idx="14">
                  <c:v>3.4909090909090907</c:v>
                </c:pt>
                <c:pt idx="15">
                  <c:v>3.6111111111111112</c:v>
                </c:pt>
                <c:pt idx="16">
                  <c:v>3.7407711238720283</c:v>
                </c:pt>
                <c:pt idx="17">
                  <c:v>3.8811188811188795</c:v>
                </c:pt>
                <c:pt idx="18">
                  <c:v>4.0336134453781547</c:v>
                </c:pt>
                <c:pt idx="19">
                  <c:v>4.2</c:v>
                </c:pt>
                <c:pt idx="20">
                  <c:v>4.3823845327604687</c:v>
                </c:pt>
                <c:pt idx="21">
                  <c:v>4.5833333333333384</c:v>
                </c:pt>
                <c:pt idx="22">
                  <c:v>4.8060075093867347</c:v>
                </c:pt>
                <c:pt idx="23">
                  <c:v>5.0543478260869525</c:v>
                </c:pt>
                <c:pt idx="24">
                  <c:v>5.3333333333333393</c:v>
                </c:pt>
                <c:pt idx="25">
                  <c:v>5.6493506493506516</c:v>
                </c:pt>
                <c:pt idx="26">
                  <c:v>6.0107334525939198</c:v>
                </c:pt>
                <c:pt idx="27">
                  <c:v>6.4285714285714315</c:v>
                </c:pt>
                <c:pt idx="28">
                  <c:v>6.9179600886917996</c:v>
                </c:pt>
                <c:pt idx="29">
                  <c:v>7.5000000000000053</c:v>
                </c:pt>
                <c:pt idx="30">
                  <c:v>8.2051282051282168</c:v>
                </c:pt>
                <c:pt idx="31">
                  <c:v>9.078947368421062</c:v>
                </c:pt>
                <c:pt idx="32">
                  <c:v>10.193050193050205</c:v>
                </c:pt>
                <c:pt idx="33">
                  <c:v>11.666666666666696</c:v>
                </c:pt>
                <c:pt idx="34">
                  <c:v>13.714285714285747</c:v>
                </c:pt>
                <c:pt idx="35">
                  <c:v>16.764705882352981</c:v>
                </c:pt>
                <c:pt idx="36">
                  <c:v>21.81818181818192</c:v>
                </c:pt>
                <c:pt idx="37">
                  <c:v>31.875000000000242</c:v>
                </c:pt>
                <c:pt idx="38">
                  <c:v>61.93548387096876</c:v>
                </c:pt>
              </c:numCache>
            </c:numRef>
          </c:yVal>
          <c:smooth val="1"/>
          <c:extLst>
            <c:ext xmlns:c16="http://schemas.microsoft.com/office/drawing/2014/chart" uri="{C3380CC4-5D6E-409C-BE32-E72D297353CC}">
              <c16:uniqueId val="{00000003-86EC-4826-9C87-3FE30CB3A965}"/>
            </c:ext>
          </c:extLst>
        </c:ser>
        <c:ser>
          <c:idx val="4"/>
          <c:order val="4"/>
          <c:tx>
            <c:strRef>
              <c:f>Feuil1!$C$1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Feuil1!$C$2:$C$87</c:f>
              <c:numCache>
                <c:formatCode>General</c:formatCode>
                <c:ptCount val="86"/>
                <c:pt idx="40">
                  <c:v>-57.931034482758534</c:v>
                </c:pt>
                <c:pt idx="41">
                  <c:v>-27.857142857142826</c:v>
                </c:pt>
                <c:pt idx="42">
                  <c:v>-17.77777777777775</c:v>
                </c:pt>
                <c:pt idx="43">
                  <c:v>-12.692307692307679</c:v>
                </c:pt>
                <c:pt idx="44">
                  <c:v>-9.6</c:v>
                </c:pt>
                <c:pt idx="45">
                  <c:v>-7.5000000000000053</c:v>
                </c:pt>
                <c:pt idx="46">
                  <c:v>-5.9627329192546705</c:v>
                </c:pt>
                <c:pt idx="47">
                  <c:v>-4.772727272727284</c:v>
                </c:pt>
                <c:pt idx="48">
                  <c:v>-3.8095238095238213</c:v>
                </c:pt>
                <c:pt idx="49">
                  <c:v>-3.0000000000000142</c:v>
                </c:pt>
                <c:pt idx="50">
                  <c:v>-2.296650717703363</c:v>
                </c:pt>
                <c:pt idx="51">
                  <c:v>-1.6666666666666821</c:v>
                </c:pt>
                <c:pt idx="52">
                  <c:v>-1.0859728506787487</c:v>
                </c:pt>
                <c:pt idx="53">
                  <c:v>-0.53571428571430246</c:v>
                </c:pt>
                <c:pt idx="54">
                  <c:v>-1.9539925233402809E-14</c:v>
                </c:pt>
                <c:pt idx="55">
                  <c:v>0.5357142857142646</c:v>
                </c:pt>
                <c:pt idx="56">
                  <c:v>1.0859728506787099</c:v>
                </c:pt>
                <c:pt idx="57">
                  <c:v>1.6666666666666397</c:v>
                </c:pt>
                <c:pt idx="58">
                  <c:v>2.2966507177033182</c:v>
                </c:pt>
                <c:pt idx="59">
                  <c:v>2.9999999999999587</c:v>
                </c:pt>
                <c:pt idx="60">
                  <c:v>3.8095238095237587</c:v>
                </c:pt>
                <c:pt idx="61">
                  <c:v>4.7727272727272085</c:v>
                </c:pt>
                <c:pt idx="62">
                  <c:v>5.9627329192545728</c:v>
                </c:pt>
                <c:pt idx="63">
                  <c:v>7.4999999999998828</c:v>
                </c:pt>
                <c:pt idx="64">
                  <c:v>9.599999999999822</c:v>
                </c:pt>
                <c:pt idx="65">
                  <c:v>12.692307692307406</c:v>
                </c:pt>
                <c:pt idx="66">
                  <c:v>17.777777777777242</c:v>
                </c:pt>
                <c:pt idx="67">
                  <c:v>27.857142857141614</c:v>
                </c:pt>
                <c:pt idx="68">
                  <c:v>57.931034482753468</c:v>
                </c:pt>
              </c:numCache>
            </c:numRef>
          </c:yVal>
          <c:smooth val="1"/>
          <c:extLst>
            <c:ext xmlns:c16="http://schemas.microsoft.com/office/drawing/2014/chart" uri="{C3380CC4-5D6E-409C-BE32-E72D297353CC}">
              <c16:uniqueId val="{00000004-86EC-4826-9C87-3FE30CB3A965}"/>
            </c:ext>
          </c:extLst>
        </c:ser>
        <c:ser>
          <c:idx val="5"/>
          <c:order val="5"/>
          <c:tx>
            <c:strRef>
              <c:f>Feuil1!$D$1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Feuil1!$D$2:$D$87</c:f>
              <c:numCache>
                <c:formatCode>General</c:formatCode>
                <c:ptCount val="86"/>
                <c:pt idx="70">
                  <c:v>-61.935483870973286</c:v>
                </c:pt>
                <c:pt idx="71">
                  <c:v>-31.875000000001442</c:v>
                </c:pt>
                <c:pt idx="72">
                  <c:v>-21.818181818182495</c:v>
                </c:pt>
                <c:pt idx="73">
                  <c:v>-16.764705882353319</c:v>
                </c:pt>
                <c:pt idx="74">
                  <c:v>-13.714285714285975</c:v>
                </c:pt>
                <c:pt idx="75">
                  <c:v>-11.666666666666856</c:v>
                </c:pt>
                <c:pt idx="76">
                  <c:v>-10.193050193050338</c:v>
                </c:pt>
                <c:pt idx="77">
                  <c:v>-9.0789473684211686</c:v>
                </c:pt>
                <c:pt idx="78">
                  <c:v>-8.2051282051283003</c:v>
                </c:pt>
                <c:pt idx="79">
                  <c:v>-7.5000000000000782</c:v>
                </c:pt>
                <c:pt idx="80">
                  <c:v>-6.9179600886918662</c:v>
                </c:pt>
                <c:pt idx="81">
                  <c:v>-6.4285714285714866</c:v>
                </c:pt>
                <c:pt idx="82">
                  <c:v>-6.0107334525939704</c:v>
                </c:pt>
                <c:pt idx="83">
                  <c:v>-5.6493506493506942</c:v>
                </c:pt>
                <c:pt idx="84">
                  <c:v>-5.3333333333333792</c:v>
                </c:pt>
                <c:pt idx="85">
                  <c:v>-5.054347826086989</c:v>
                </c:pt>
              </c:numCache>
            </c:numRef>
          </c:yVal>
          <c:smooth val="1"/>
          <c:extLst>
            <c:ext xmlns:c16="http://schemas.microsoft.com/office/drawing/2014/chart" uri="{C3380CC4-5D6E-409C-BE32-E72D297353CC}">
              <c16:uniqueId val="{00000005-86EC-4826-9C87-3FE30CB3A965}"/>
            </c:ext>
          </c:extLst>
        </c:ser>
        <c:ser>
          <c:idx val="0"/>
          <c:order val="0"/>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Feuil1!$B$1:$B$94</c:f>
              <c:numCache>
                <c:formatCode>General</c:formatCode>
                <c:ptCount val="94"/>
                <c:pt idx="0">
                  <c:v>2.3571428571428572</c:v>
                </c:pt>
                <c:pt idx="1">
                  <c:v>2.4080267558528443</c:v>
                </c:pt>
                <c:pt idx="2">
                  <c:v>2.4613003095975232</c:v>
                </c:pt>
                <c:pt idx="3">
                  <c:v>2.5171440096813242</c:v>
                </c:pt>
                <c:pt idx="4">
                  <c:v>2.575757575757577</c:v>
                </c:pt>
                <c:pt idx="5">
                  <c:v>2.6373626373626382</c:v>
                </c:pt>
                <c:pt idx="6">
                  <c:v>2.7022058823529411</c:v>
                </c:pt>
                <c:pt idx="7">
                  <c:v>2.7705627705627722</c:v>
                </c:pt>
                <c:pt idx="8">
                  <c:v>2.8427419354838679</c:v>
                </c:pt>
                <c:pt idx="9">
                  <c:v>2.91909042834479</c:v>
                </c:pt>
                <c:pt idx="10">
                  <c:v>3</c:v>
                </c:pt>
                <c:pt idx="11">
                  <c:v>3.0859146697837532</c:v>
                </c:pt>
                <c:pt idx="12">
                  <c:v>3.1773399014778345</c:v>
                </c:pt>
                <c:pt idx="13">
                  <c:v>3.2748538011695905</c:v>
                </c:pt>
                <c:pt idx="14">
                  <c:v>3.3791208791208787</c:v>
                </c:pt>
                <c:pt idx="15">
                  <c:v>3.4909090909090907</c:v>
                </c:pt>
                <c:pt idx="16">
                  <c:v>3.6111111111111112</c:v>
                </c:pt>
                <c:pt idx="17">
                  <c:v>3.7407711238720283</c:v>
                </c:pt>
                <c:pt idx="18">
                  <c:v>3.8811188811188795</c:v>
                </c:pt>
                <c:pt idx="19">
                  <c:v>4.0336134453781547</c:v>
                </c:pt>
                <c:pt idx="20">
                  <c:v>4.2</c:v>
                </c:pt>
                <c:pt idx="21">
                  <c:v>4.3823845327604687</c:v>
                </c:pt>
                <c:pt idx="22">
                  <c:v>4.5833333333333384</c:v>
                </c:pt>
                <c:pt idx="23">
                  <c:v>4.8060075093867347</c:v>
                </c:pt>
                <c:pt idx="24">
                  <c:v>5.0543478260869525</c:v>
                </c:pt>
                <c:pt idx="25">
                  <c:v>5.3333333333333393</c:v>
                </c:pt>
                <c:pt idx="26">
                  <c:v>5.6493506493506516</c:v>
                </c:pt>
                <c:pt idx="27">
                  <c:v>6.0107334525939198</c:v>
                </c:pt>
                <c:pt idx="28">
                  <c:v>6.4285714285714315</c:v>
                </c:pt>
                <c:pt idx="29">
                  <c:v>6.9179600886917996</c:v>
                </c:pt>
                <c:pt idx="30">
                  <c:v>7.5000000000000053</c:v>
                </c:pt>
                <c:pt idx="31">
                  <c:v>8.2051282051282168</c:v>
                </c:pt>
                <c:pt idx="32">
                  <c:v>9.078947368421062</c:v>
                </c:pt>
                <c:pt idx="33">
                  <c:v>10.193050193050205</c:v>
                </c:pt>
                <c:pt idx="34">
                  <c:v>11.666666666666696</c:v>
                </c:pt>
                <c:pt idx="35">
                  <c:v>13.714285714285747</c:v>
                </c:pt>
                <c:pt idx="36">
                  <c:v>16.764705882352981</c:v>
                </c:pt>
                <c:pt idx="37">
                  <c:v>21.81818181818192</c:v>
                </c:pt>
                <c:pt idx="38">
                  <c:v>31.875000000000242</c:v>
                </c:pt>
                <c:pt idx="39">
                  <c:v>61.93548387096876</c:v>
                </c:pt>
              </c:numCache>
            </c:numRef>
          </c:yVal>
          <c:smooth val="1"/>
          <c:extLst>
            <c:ext xmlns:c16="http://schemas.microsoft.com/office/drawing/2014/chart" uri="{C3380CC4-5D6E-409C-BE32-E72D297353CC}">
              <c16:uniqueId val="{00000006-86EC-4826-9C87-3FE30CB3A965}"/>
            </c:ext>
          </c:extLst>
        </c:ser>
        <c:ser>
          <c:idx val="1"/>
          <c:order val="1"/>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Feuil1!$C$1:$C$94</c:f>
              <c:numCache>
                <c:formatCode>General</c:formatCode>
                <c:ptCount val="94"/>
                <c:pt idx="41">
                  <c:v>-57.931034482758534</c:v>
                </c:pt>
                <c:pt idx="42">
                  <c:v>-27.857142857142826</c:v>
                </c:pt>
                <c:pt idx="43">
                  <c:v>-17.77777777777775</c:v>
                </c:pt>
                <c:pt idx="44">
                  <c:v>-12.692307692307679</c:v>
                </c:pt>
                <c:pt idx="45">
                  <c:v>-9.6</c:v>
                </c:pt>
                <c:pt idx="46">
                  <c:v>-7.5000000000000053</c:v>
                </c:pt>
                <c:pt idx="47">
                  <c:v>-5.9627329192546705</c:v>
                </c:pt>
                <c:pt idx="48">
                  <c:v>-4.772727272727284</c:v>
                </c:pt>
                <c:pt idx="49">
                  <c:v>-3.8095238095238213</c:v>
                </c:pt>
                <c:pt idx="50">
                  <c:v>-3.0000000000000142</c:v>
                </c:pt>
                <c:pt idx="51">
                  <c:v>-2.296650717703363</c:v>
                </c:pt>
                <c:pt idx="52">
                  <c:v>-1.6666666666666821</c:v>
                </c:pt>
                <c:pt idx="53">
                  <c:v>-1.0859728506787487</c:v>
                </c:pt>
                <c:pt idx="54">
                  <c:v>-0.53571428571430246</c:v>
                </c:pt>
                <c:pt idx="55">
                  <c:v>-1.9539925233402809E-14</c:v>
                </c:pt>
                <c:pt idx="56">
                  <c:v>0.5357142857142646</c:v>
                </c:pt>
                <c:pt idx="57">
                  <c:v>1.0859728506787099</c:v>
                </c:pt>
                <c:pt idx="58">
                  <c:v>1.6666666666666397</c:v>
                </c:pt>
                <c:pt idx="59">
                  <c:v>2.2966507177033182</c:v>
                </c:pt>
                <c:pt idx="60">
                  <c:v>2.9999999999999587</c:v>
                </c:pt>
                <c:pt idx="61">
                  <c:v>3.8095238095237587</c:v>
                </c:pt>
                <c:pt idx="62">
                  <c:v>4.7727272727272085</c:v>
                </c:pt>
                <c:pt idx="63">
                  <c:v>5.9627329192545728</c:v>
                </c:pt>
                <c:pt idx="64">
                  <c:v>7.4999999999998828</c:v>
                </c:pt>
                <c:pt idx="65">
                  <c:v>9.599999999999822</c:v>
                </c:pt>
                <c:pt idx="66">
                  <c:v>12.692307692307406</c:v>
                </c:pt>
                <c:pt idx="67">
                  <c:v>17.777777777777242</c:v>
                </c:pt>
                <c:pt idx="68">
                  <c:v>27.857142857141614</c:v>
                </c:pt>
                <c:pt idx="69">
                  <c:v>57.931034482753468</c:v>
                </c:pt>
              </c:numCache>
            </c:numRef>
          </c:yVal>
          <c:smooth val="1"/>
          <c:extLst>
            <c:ext xmlns:c16="http://schemas.microsoft.com/office/drawing/2014/chart" uri="{C3380CC4-5D6E-409C-BE32-E72D297353CC}">
              <c16:uniqueId val="{00000007-86EC-4826-9C87-3FE30CB3A965}"/>
            </c:ext>
          </c:extLst>
        </c:ser>
        <c:ser>
          <c:idx val="2"/>
          <c:order val="2"/>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Feuil1!$D$1:$D$94</c:f>
              <c:numCache>
                <c:formatCode>General</c:formatCode>
                <c:ptCount val="94"/>
                <c:pt idx="71">
                  <c:v>-61.935483870973286</c:v>
                </c:pt>
                <c:pt idx="72">
                  <c:v>-31.875000000001442</c:v>
                </c:pt>
                <c:pt idx="73">
                  <c:v>-21.818181818182495</c:v>
                </c:pt>
                <c:pt idx="74">
                  <c:v>-16.764705882353319</c:v>
                </c:pt>
                <c:pt idx="75">
                  <c:v>-13.714285714285975</c:v>
                </c:pt>
                <c:pt idx="76">
                  <c:v>-11.666666666666856</c:v>
                </c:pt>
                <c:pt idx="77">
                  <c:v>-10.193050193050338</c:v>
                </c:pt>
                <c:pt idx="78">
                  <c:v>-9.0789473684211686</c:v>
                </c:pt>
                <c:pt idx="79">
                  <c:v>-8.2051282051283003</c:v>
                </c:pt>
                <c:pt idx="80">
                  <c:v>-7.5000000000000782</c:v>
                </c:pt>
                <c:pt idx="81">
                  <c:v>-6.9179600886918662</c:v>
                </c:pt>
                <c:pt idx="82">
                  <c:v>-6.4285714285714866</c:v>
                </c:pt>
                <c:pt idx="83">
                  <c:v>-6.0107334525939704</c:v>
                </c:pt>
                <c:pt idx="84">
                  <c:v>-5.6493506493506942</c:v>
                </c:pt>
                <c:pt idx="85">
                  <c:v>-5.3333333333333792</c:v>
                </c:pt>
                <c:pt idx="86">
                  <c:v>-5.054347826086989</c:v>
                </c:pt>
                <c:pt idx="87">
                  <c:v>-4.8060075093867685</c:v>
                </c:pt>
                <c:pt idx="88">
                  <c:v>-4.5833333333333712</c:v>
                </c:pt>
                <c:pt idx="89">
                  <c:v>-4.382384532760498</c:v>
                </c:pt>
                <c:pt idx="90">
                  <c:v>-4.2000000000000304</c:v>
                </c:pt>
                <c:pt idx="91">
                  <c:v>-4.0336134453781813</c:v>
                </c:pt>
                <c:pt idx="92">
                  <c:v>-3.8811188811189048</c:v>
                </c:pt>
                <c:pt idx="93">
                  <c:v>-3.7407711238720491</c:v>
                </c:pt>
              </c:numCache>
            </c:numRef>
          </c:yVal>
          <c:smooth val="1"/>
          <c:extLst>
            <c:ext xmlns:c16="http://schemas.microsoft.com/office/drawing/2014/chart" uri="{C3380CC4-5D6E-409C-BE32-E72D297353CC}">
              <c16:uniqueId val="{00000008-86EC-4826-9C87-3FE30CB3A965}"/>
            </c:ext>
          </c:extLst>
        </c:ser>
        <c:dLbls>
          <c:showLegendKey val="0"/>
          <c:showVal val="0"/>
          <c:showCatName val="0"/>
          <c:showSerName val="0"/>
          <c:showPercent val="0"/>
          <c:showBubbleSize val="0"/>
        </c:dLbls>
        <c:axId val="515078944"/>
        <c:axId val="515079336"/>
      </c:scatterChart>
      <c:valAx>
        <c:axId val="515078944"/>
        <c:scaling>
          <c:orientation val="minMax"/>
          <c:max val="15"/>
          <c:min val="-1"/>
        </c:scaling>
        <c:delete val="1"/>
        <c:axPos val="b"/>
        <c:numFmt formatCode="General" sourceLinked="1"/>
        <c:majorTickMark val="out"/>
        <c:minorTickMark val="none"/>
        <c:tickLblPos val="none"/>
        <c:crossAx val="515079336"/>
        <c:crosses val="autoZero"/>
        <c:crossBetween val="midCat"/>
      </c:valAx>
      <c:valAx>
        <c:axId val="515079336"/>
        <c:scaling>
          <c:orientation val="minMax"/>
          <c:max val="30"/>
          <c:min val="-30"/>
        </c:scaling>
        <c:delete val="0"/>
        <c:axPos val="l"/>
        <c:majorGridlines/>
        <c:numFmt formatCode="General" sourceLinked="1"/>
        <c:majorTickMark val="out"/>
        <c:minorTickMark val="none"/>
        <c:tickLblPos val="nextTo"/>
        <c:crossAx val="515078944"/>
        <c:crosses val="autoZero"/>
        <c:crossBetween val="midCat"/>
      </c:valAx>
    </c:plotArea>
    <c:plotVisOnly val="1"/>
    <c:dispBlanksAs val="gap"/>
    <c:showDLblsOverMax val="0"/>
  </c:chart>
  <c:txPr>
    <a:bodyPr/>
    <a:lstStyle/>
    <a:p>
      <a:pPr>
        <a:defRPr sz="1800"/>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4E6557F-B6FE-4E31-8D58-19CD2192B329}" type="datetimeFigureOut">
              <a:rPr lang="fr-FR"/>
              <a:pPr>
                <a:defRPr/>
              </a:pPr>
              <a:t>01/09/2025</a:t>
            </a:fld>
            <a:endParaRPr lang="fr-CA"/>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CA"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87C0FDA-85B7-41B5-A233-0575C108B82A}" type="slidenum">
              <a:rPr lang="fr-CA"/>
              <a:pPr>
                <a:defRPr/>
              </a:pPr>
              <a:t>‹N°›</a:t>
            </a:fld>
            <a:endParaRPr lang="fr-CA"/>
          </a:p>
        </p:txBody>
      </p:sp>
    </p:spTree>
    <p:extLst>
      <p:ext uri="{BB962C8B-B14F-4D97-AF65-F5344CB8AC3E}">
        <p14:creationId xmlns:p14="http://schemas.microsoft.com/office/powerpoint/2010/main" val="9856827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58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178E0A-A53F-4474-A117-2D54D3CD9970}" type="slidenum">
              <a:rPr lang="fr-CA" smtClean="0"/>
              <a:pPr/>
              <a:t>1</a:t>
            </a:fld>
            <a:endParaRPr lang="fr-CA"/>
          </a:p>
        </p:txBody>
      </p:sp>
    </p:spTree>
    <p:extLst>
      <p:ext uri="{BB962C8B-B14F-4D97-AF65-F5344CB8AC3E}">
        <p14:creationId xmlns:p14="http://schemas.microsoft.com/office/powerpoint/2010/main" val="133070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530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D3C600-A963-41D6-AF39-A9AA8F6C89EF}" type="slidenum">
              <a:rPr lang="fr-CA" smtClean="0"/>
              <a:pPr/>
              <a:t>13</a:t>
            </a:fld>
            <a:endParaRPr lang="fr-CA"/>
          </a:p>
        </p:txBody>
      </p:sp>
    </p:spTree>
    <p:extLst>
      <p:ext uri="{BB962C8B-B14F-4D97-AF65-F5344CB8AC3E}">
        <p14:creationId xmlns:p14="http://schemas.microsoft.com/office/powerpoint/2010/main" val="13760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632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AF2798-7D79-4449-A951-C7E46DC9E32D}" type="slidenum">
              <a:rPr lang="fr-CA" smtClean="0"/>
              <a:pPr/>
              <a:t>14</a:t>
            </a:fld>
            <a:endParaRPr lang="fr-CA"/>
          </a:p>
        </p:txBody>
      </p:sp>
    </p:spTree>
    <p:extLst>
      <p:ext uri="{BB962C8B-B14F-4D97-AF65-F5344CB8AC3E}">
        <p14:creationId xmlns:p14="http://schemas.microsoft.com/office/powerpoint/2010/main" val="219757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73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0D051A-5D73-4371-8439-0AF9A624721E}" type="slidenum">
              <a:rPr lang="fr-CA" smtClean="0"/>
              <a:pPr/>
              <a:t>15</a:t>
            </a:fld>
            <a:endParaRPr lang="fr-CA"/>
          </a:p>
        </p:txBody>
      </p:sp>
    </p:spTree>
    <p:extLst>
      <p:ext uri="{BB962C8B-B14F-4D97-AF65-F5344CB8AC3E}">
        <p14:creationId xmlns:p14="http://schemas.microsoft.com/office/powerpoint/2010/main" val="1025950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83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837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5029E4-6A19-45EC-834E-D0FBDC2B760D}" type="slidenum">
              <a:rPr lang="fr-CA" smtClean="0"/>
              <a:pPr/>
              <a:t>16</a:t>
            </a:fld>
            <a:endParaRPr lang="fr-CA"/>
          </a:p>
        </p:txBody>
      </p:sp>
    </p:spTree>
    <p:extLst>
      <p:ext uri="{BB962C8B-B14F-4D97-AF65-F5344CB8AC3E}">
        <p14:creationId xmlns:p14="http://schemas.microsoft.com/office/powerpoint/2010/main" val="1765694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89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8916"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255198D-2624-4703-B700-14A8512DA189}" type="slidenum">
              <a:rPr lang="fr-CA" sz="1200"/>
              <a:pPr algn="r"/>
              <a:t>18</a:t>
            </a:fld>
            <a:endParaRPr lang="fr-CA" sz="1200"/>
          </a:p>
        </p:txBody>
      </p:sp>
    </p:spTree>
    <p:extLst>
      <p:ext uri="{BB962C8B-B14F-4D97-AF65-F5344CB8AC3E}">
        <p14:creationId xmlns:p14="http://schemas.microsoft.com/office/powerpoint/2010/main" val="839017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99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99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39A580-214F-4902-9B15-A62EA8C15C78}" type="slidenum">
              <a:rPr lang="fr-CA" smtClean="0"/>
              <a:pPr/>
              <a:t>19</a:t>
            </a:fld>
            <a:endParaRPr lang="fr-CA"/>
          </a:p>
        </p:txBody>
      </p:sp>
    </p:spTree>
    <p:extLst>
      <p:ext uri="{BB962C8B-B14F-4D97-AF65-F5344CB8AC3E}">
        <p14:creationId xmlns:p14="http://schemas.microsoft.com/office/powerpoint/2010/main" val="601243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50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A"/>
          </a:p>
        </p:txBody>
      </p:sp>
      <p:sp>
        <p:nvSpPr>
          <p:cNvPr id="4506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C0E3BD-7092-41B5-A8E5-42B6D8214988}" type="slidenum">
              <a:rPr lang="fr-CA" smtClean="0"/>
              <a:pPr/>
              <a:t>20</a:t>
            </a:fld>
            <a:endParaRPr lang="fr-CA"/>
          </a:p>
        </p:txBody>
      </p:sp>
    </p:spTree>
    <p:extLst>
      <p:ext uri="{BB962C8B-B14F-4D97-AF65-F5344CB8AC3E}">
        <p14:creationId xmlns:p14="http://schemas.microsoft.com/office/powerpoint/2010/main" val="72746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096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8138AE-58EB-4607-93CF-302F98D92FBF}" type="slidenum">
              <a:rPr lang="fr-CA" smtClean="0"/>
              <a:pPr/>
              <a:t>24</a:t>
            </a:fld>
            <a:endParaRPr lang="fr-CA"/>
          </a:p>
        </p:txBody>
      </p:sp>
    </p:spTree>
    <p:extLst>
      <p:ext uri="{BB962C8B-B14F-4D97-AF65-F5344CB8AC3E}">
        <p14:creationId xmlns:p14="http://schemas.microsoft.com/office/powerpoint/2010/main" val="2040380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19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B67031-93C0-46E1-9941-E4ADA9DE4137}" type="slidenum">
              <a:rPr lang="fr-CA" smtClean="0"/>
              <a:pPr/>
              <a:t>25</a:t>
            </a:fld>
            <a:endParaRPr lang="fr-CA"/>
          </a:p>
        </p:txBody>
      </p:sp>
    </p:spTree>
    <p:extLst>
      <p:ext uri="{BB962C8B-B14F-4D97-AF65-F5344CB8AC3E}">
        <p14:creationId xmlns:p14="http://schemas.microsoft.com/office/powerpoint/2010/main" val="3634100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301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64AF43-D17E-43F2-9102-E4DE5BE649F0}" type="slidenum">
              <a:rPr lang="fr-CA" smtClean="0"/>
              <a:pPr/>
              <a:t>26</a:t>
            </a:fld>
            <a:endParaRPr lang="fr-CA"/>
          </a:p>
        </p:txBody>
      </p:sp>
    </p:spTree>
    <p:extLst>
      <p:ext uri="{BB962C8B-B14F-4D97-AF65-F5344CB8AC3E}">
        <p14:creationId xmlns:p14="http://schemas.microsoft.com/office/powerpoint/2010/main" val="61265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68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686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DD416A-8BAA-4780-BED6-CD36772A6379}" type="slidenum">
              <a:rPr lang="fr-CA" smtClean="0"/>
              <a:pPr/>
              <a:t>2</a:t>
            </a:fld>
            <a:endParaRPr lang="fr-CA"/>
          </a:p>
        </p:txBody>
      </p:sp>
    </p:spTree>
    <p:extLst>
      <p:ext uri="{BB962C8B-B14F-4D97-AF65-F5344CB8AC3E}">
        <p14:creationId xmlns:p14="http://schemas.microsoft.com/office/powerpoint/2010/main" val="480768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A"/>
          </a:p>
        </p:txBody>
      </p:sp>
      <p:sp>
        <p:nvSpPr>
          <p:cNvPr id="4403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2238AB-0E74-4ADE-B0B3-5AF072AE3DB5}" type="slidenum">
              <a:rPr lang="fr-CA" smtClean="0"/>
              <a:pPr/>
              <a:t>29</a:t>
            </a:fld>
            <a:endParaRPr lang="fr-CA"/>
          </a:p>
        </p:txBody>
      </p:sp>
    </p:spTree>
    <p:extLst>
      <p:ext uri="{BB962C8B-B14F-4D97-AF65-F5344CB8AC3E}">
        <p14:creationId xmlns:p14="http://schemas.microsoft.com/office/powerpoint/2010/main" val="642430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60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A"/>
          </a:p>
        </p:txBody>
      </p:sp>
      <p:sp>
        <p:nvSpPr>
          <p:cNvPr id="46084"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9A4715D-7E21-4837-95E8-7064E3551E01}" type="slidenum">
              <a:rPr lang="fr-CA" sz="1200"/>
              <a:pPr algn="r"/>
              <a:t>30</a:t>
            </a:fld>
            <a:endParaRPr lang="fr-CA" sz="1200"/>
          </a:p>
        </p:txBody>
      </p:sp>
    </p:spTree>
    <p:extLst>
      <p:ext uri="{BB962C8B-B14F-4D97-AF65-F5344CB8AC3E}">
        <p14:creationId xmlns:p14="http://schemas.microsoft.com/office/powerpoint/2010/main" val="2374048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2DFBF-BEE1-8D48-B884-03304E0262F9}"/>
            </a:ext>
          </a:extLst>
        </p:cNvPr>
        <p:cNvGrpSpPr/>
        <p:nvPr/>
      </p:nvGrpSpPr>
      <p:grpSpPr>
        <a:xfrm>
          <a:off x="0" y="0"/>
          <a:ext cx="0" cy="0"/>
          <a:chOff x="0" y="0"/>
          <a:chExt cx="0" cy="0"/>
        </a:xfrm>
      </p:grpSpPr>
      <p:sp>
        <p:nvSpPr>
          <p:cNvPr id="46082" name="Espace réservé de l'image des diapositives 1">
            <a:extLst>
              <a:ext uri="{FF2B5EF4-FFF2-40B4-BE49-F238E27FC236}">
                <a16:creationId xmlns:a16="http://schemas.microsoft.com/office/drawing/2014/main" id="{B2129AFA-1053-3B4E-9AF2-E903756A8F3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6083" name="Espace réservé des commentaires 2">
            <a:extLst>
              <a:ext uri="{FF2B5EF4-FFF2-40B4-BE49-F238E27FC236}">
                <a16:creationId xmlns:a16="http://schemas.microsoft.com/office/drawing/2014/main" id="{501CC51A-5E49-5F71-DC4C-B24DA8C8C5B7}"/>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A"/>
          </a:p>
        </p:txBody>
      </p:sp>
      <p:sp>
        <p:nvSpPr>
          <p:cNvPr id="46084" name="Espace réservé du numéro de diapositive 3">
            <a:extLst>
              <a:ext uri="{FF2B5EF4-FFF2-40B4-BE49-F238E27FC236}">
                <a16:creationId xmlns:a16="http://schemas.microsoft.com/office/drawing/2014/main" id="{701F1B5C-FEE3-DC4E-5630-426213026BAA}"/>
              </a:ext>
            </a:extLst>
          </p:cNvPr>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9A4715D-7E21-4837-95E8-7064E3551E01}" type="slidenum">
              <a:rPr lang="fr-CA" sz="1200"/>
              <a:pPr algn="r"/>
              <a:t>31</a:t>
            </a:fld>
            <a:endParaRPr lang="fr-CA" sz="1200"/>
          </a:p>
        </p:txBody>
      </p:sp>
    </p:spTree>
    <p:extLst>
      <p:ext uri="{BB962C8B-B14F-4D97-AF65-F5344CB8AC3E}">
        <p14:creationId xmlns:p14="http://schemas.microsoft.com/office/powerpoint/2010/main" val="3681510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710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A6B217-DD09-41E6-81B4-F2604430E97B}" type="slidenum">
              <a:rPr lang="fr-CA" smtClean="0"/>
              <a:pPr/>
              <a:t>32</a:t>
            </a:fld>
            <a:endParaRPr lang="fr-CA"/>
          </a:p>
        </p:txBody>
      </p:sp>
    </p:spTree>
    <p:extLst>
      <p:ext uri="{BB962C8B-B14F-4D97-AF65-F5344CB8AC3E}">
        <p14:creationId xmlns:p14="http://schemas.microsoft.com/office/powerpoint/2010/main" val="2196661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81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813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408C2B-DF6A-46F4-8CB7-FBA3C980C0BA}" type="slidenum">
              <a:rPr lang="fr-CA" smtClean="0"/>
              <a:pPr/>
              <a:t>33</a:t>
            </a:fld>
            <a:endParaRPr lang="fr-CA"/>
          </a:p>
        </p:txBody>
      </p:sp>
    </p:spTree>
    <p:extLst>
      <p:ext uri="{BB962C8B-B14F-4D97-AF65-F5344CB8AC3E}">
        <p14:creationId xmlns:p14="http://schemas.microsoft.com/office/powerpoint/2010/main" val="2490259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915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871EAF-3695-4A8A-ADC5-57E5F44DA5F7}" type="slidenum">
              <a:rPr lang="fr-CA" smtClean="0"/>
              <a:pPr/>
              <a:t>34</a:t>
            </a:fld>
            <a:endParaRPr lang="fr-CA"/>
          </a:p>
        </p:txBody>
      </p:sp>
    </p:spTree>
    <p:extLst>
      <p:ext uri="{BB962C8B-B14F-4D97-AF65-F5344CB8AC3E}">
        <p14:creationId xmlns:p14="http://schemas.microsoft.com/office/powerpoint/2010/main" val="11011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Paradoxe de Berry</a:t>
            </a:r>
          </a:p>
          <a:p>
            <a:r>
              <a:rPr lang="fr-CA" dirty="0"/>
              <a:t>Plus petit entier ne pouvant pas être décrit pas une définition de 1000 caractères et moins.</a:t>
            </a:r>
          </a:p>
        </p:txBody>
      </p:sp>
      <p:sp>
        <p:nvSpPr>
          <p:cNvPr id="4" name="Espace réservé du numéro de diapositive 3"/>
          <p:cNvSpPr>
            <a:spLocks noGrp="1"/>
          </p:cNvSpPr>
          <p:nvPr>
            <p:ph type="sldNum" sz="quarter" idx="5"/>
          </p:nvPr>
        </p:nvSpPr>
        <p:spPr/>
        <p:txBody>
          <a:bodyPr/>
          <a:lstStyle/>
          <a:p>
            <a:pPr>
              <a:defRPr/>
            </a:pPr>
            <a:fld id="{787C0FDA-85B7-41B5-A233-0575C108B82A}" type="slidenum">
              <a:rPr lang="fr-CA" smtClean="0"/>
              <a:pPr>
                <a:defRPr/>
              </a:pPr>
              <a:t>3</a:t>
            </a:fld>
            <a:endParaRPr lang="fr-CA"/>
          </a:p>
        </p:txBody>
      </p:sp>
    </p:spTree>
    <p:extLst>
      <p:ext uri="{BB962C8B-B14F-4D97-AF65-F5344CB8AC3E}">
        <p14:creationId xmlns:p14="http://schemas.microsoft.com/office/powerpoint/2010/main" val="66523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01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018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653103-1526-4B2E-A058-D474C42D76D5}" type="slidenum">
              <a:rPr lang="fr-CA" smtClean="0"/>
              <a:pPr/>
              <a:t>4</a:t>
            </a:fld>
            <a:endParaRPr lang="fr-CA"/>
          </a:p>
        </p:txBody>
      </p:sp>
    </p:spTree>
    <p:extLst>
      <p:ext uri="{BB962C8B-B14F-4D97-AF65-F5344CB8AC3E}">
        <p14:creationId xmlns:p14="http://schemas.microsoft.com/office/powerpoint/2010/main" val="195840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a:solidFill>
                  <a:schemeClr val="accent2"/>
                </a:solidFill>
              </a:rPr>
              <a:t>Ne sachant pas combien l’autre a mangé de pop corn, il y a une chance sur deux de gagner. S’il perd, il ne perd que son pop-corn et s’il gagne, il gagne plus de pop-corn qu’il a. Donc chacun des tamias ont une espérance positive. </a:t>
            </a:r>
          </a:p>
          <a:p>
            <a:endParaRPr lang="fr-CA"/>
          </a:p>
        </p:txBody>
      </p:sp>
      <p:sp>
        <p:nvSpPr>
          <p:cNvPr id="4" name="Espace réservé du numéro de diapositive 3"/>
          <p:cNvSpPr>
            <a:spLocks noGrp="1"/>
          </p:cNvSpPr>
          <p:nvPr>
            <p:ph type="sldNum" sz="quarter" idx="5"/>
          </p:nvPr>
        </p:nvSpPr>
        <p:spPr/>
        <p:txBody>
          <a:bodyPr/>
          <a:lstStyle/>
          <a:p>
            <a:pPr>
              <a:defRPr/>
            </a:pPr>
            <a:fld id="{787C0FDA-85B7-41B5-A233-0575C108B82A}" type="slidenum">
              <a:rPr lang="fr-CA" smtClean="0"/>
              <a:pPr>
                <a:defRPr/>
              </a:pPr>
              <a:t>8</a:t>
            </a:fld>
            <a:endParaRPr lang="fr-CA"/>
          </a:p>
        </p:txBody>
      </p:sp>
    </p:spTree>
    <p:extLst>
      <p:ext uri="{BB962C8B-B14F-4D97-AF65-F5344CB8AC3E}">
        <p14:creationId xmlns:p14="http://schemas.microsoft.com/office/powerpoint/2010/main" val="32402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12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1204"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B8EEE35-D420-4D67-8E43-3B8E01718EC2}" type="slidenum">
              <a:rPr lang="fr-CA" sz="1200"/>
              <a:pPr algn="r"/>
              <a:t>9</a:t>
            </a:fld>
            <a:endParaRPr lang="fr-CA" sz="1200"/>
          </a:p>
        </p:txBody>
      </p:sp>
    </p:spTree>
    <p:extLst>
      <p:ext uri="{BB962C8B-B14F-4D97-AF65-F5344CB8AC3E}">
        <p14:creationId xmlns:p14="http://schemas.microsoft.com/office/powerpoint/2010/main" val="1614643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22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2228"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8CDD58E-50E8-4DF7-8D59-6E678FF6DF0D}" type="slidenum">
              <a:rPr lang="fr-CA" sz="1200"/>
              <a:pPr algn="r"/>
              <a:t>10</a:t>
            </a:fld>
            <a:endParaRPr lang="fr-CA" sz="1200"/>
          </a:p>
        </p:txBody>
      </p:sp>
    </p:spTree>
    <p:extLst>
      <p:ext uri="{BB962C8B-B14F-4D97-AF65-F5344CB8AC3E}">
        <p14:creationId xmlns:p14="http://schemas.microsoft.com/office/powerpoint/2010/main" val="2574588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32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325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1D59A5-FFE4-408B-BA96-C5DDD7F2AD65}" type="slidenum">
              <a:rPr lang="fr-CA" smtClean="0"/>
              <a:pPr/>
              <a:t>11</a:t>
            </a:fld>
            <a:endParaRPr lang="fr-CA"/>
          </a:p>
        </p:txBody>
      </p:sp>
    </p:spTree>
    <p:extLst>
      <p:ext uri="{BB962C8B-B14F-4D97-AF65-F5344CB8AC3E}">
        <p14:creationId xmlns:p14="http://schemas.microsoft.com/office/powerpoint/2010/main" val="176339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dirty="0"/>
          </a:p>
        </p:txBody>
      </p:sp>
      <p:sp>
        <p:nvSpPr>
          <p:cNvPr id="5427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85E711-0925-4D9A-8B93-A5080CCB7144}" type="slidenum">
              <a:rPr lang="fr-CA" smtClean="0"/>
              <a:pPr/>
              <a:t>12</a:t>
            </a:fld>
            <a:endParaRPr lang="fr-CA"/>
          </a:p>
        </p:txBody>
      </p:sp>
    </p:spTree>
    <p:extLst>
      <p:ext uri="{BB962C8B-B14F-4D97-AF65-F5344CB8AC3E}">
        <p14:creationId xmlns:p14="http://schemas.microsoft.com/office/powerpoint/2010/main" val="3683389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F3FEAA6-1E21-4B0D-BA6E-15D7D59F0129}"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95A33C6-36B6-44C1-B9A7-4A11F834DA8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A2950E5-4E83-4EE4-A88D-7E57FF486877}"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endParaRPr lang="fr-CA"/>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97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D097824-9575-49EB-8B37-4916C3A68121}"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197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8178705-F507-4AD4-8DA5-DC09C6E2A5F2}"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5DD962DE-0697-4F41-9A7E-7184D5A0C9A8}"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B08DDDD-9A33-4457-93A5-6E3A16147944}"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12027CD-D4F4-4599-93C6-A4EEF31D4D67}"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9C6C1200-8D0A-49F7-9987-B07BBE438AF4}"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A56172B7-F605-44C8-9D40-0C6399BCAD60}"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D30223D-AAF2-4401-BE3D-1A1A50CB683C}"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7209AD1E-DFF5-4967-AD59-65ACB9A02B72}"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26AE2F4-69C7-472C-B42B-186F93F55C8D}"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98D09EF-9A81-467C-8092-4E094315B679}"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E221B3B-033F-4073-B13E-D1C1947B19C4}" type="slidenum">
              <a:rPr lang="fr-FR"/>
              <a:pPr>
                <a:defRPr/>
              </a:pPr>
              <a:t>‹N°›</a:t>
            </a:fld>
            <a:endParaRPr lang="fr-F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30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130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jpe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6.gif"/></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chart" Target="../charts/chart1.xml"/><Relationship Id="rId1" Type="http://schemas.openxmlformats.org/officeDocument/2006/relationships/slideLayout" Target="../slideLayouts/slideLayout13.xml"/><Relationship Id="rId5" Type="http://schemas.openxmlformats.org/officeDocument/2006/relationships/image" Target="../media/image48.w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49.wmf"/><Relationship Id="rId7" Type="http://schemas.openxmlformats.org/officeDocument/2006/relationships/image" Target="../media/image51.wmf"/><Relationship Id="rId12" Type="http://schemas.openxmlformats.org/officeDocument/2006/relationships/image" Target="../media/image53.wmf"/><Relationship Id="rId2" Type="http://schemas.openxmlformats.org/officeDocument/2006/relationships/oleObject" Target="../embeddings/oleObject6.bin"/><Relationship Id="rId1" Type="http://schemas.openxmlformats.org/officeDocument/2006/relationships/slideLayout" Target="../slideLayouts/slideLayout13.xml"/><Relationship Id="rId6" Type="http://schemas.openxmlformats.org/officeDocument/2006/relationships/oleObject" Target="../embeddings/oleObject8.bin"/><Relationship Id="rId11" Type="http://schemas.openxmlformats.org/officeDocument/2006/relationships/oleObject" Target="../embeddings/oleObject10.bin"/><Relationship Id="rId5" Type="http://schemas.openxmlformats.org/officeDocument/2006/relationships/image" Target="../media/image50.wmf"/><Relationship Id="rId10" Type="http://schemas.openxmlformats.org/officeDocument/2006/relationships/chart" Target="../charts/chart2.xml"/><Relationship Id="rId4" Type="http://schemas.openxmlformats.org/officeDocument/2006/relationships/oleObject" Target="../embeddings/oleObject7.bin"/><Relationship Id="rId9" Type="http://schemas.openxmlformats.org/officeDocument/2006/relationships/image" Target="../media/image52.wmf"/></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roue.sw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6.wmf"/><Relationship Id="rId12" Type="http://schemas.openxmlformats.org/officeDocument/2006/relationships/oleObject" Target="../embeddings/oleObject16.bin"/><Relationship Id="rId2" Type="http://schemas.openxmlformats.org/officeDocument/2006/relationships/oleObject" Target="../embeddings/oleObject11.bin"/><Relationship Id="rId1" Type="http://schemas.openxmlformats.org/officeDocument/2006/relationships/slideLayout" Target="../slideLayouts/slideLayout14.xml"/><Relationship Id="rId6" Type="http://schemas.openxmlformats.org/officeDocument/2006/relationships/oleObject" Target="../embeddings/oleObject13.bin"/><Relationship Id="rId11" Type="http://schemas.openxmlformats.org/officeDocument/2006/relationships/image" Target="../media/image68.wmf"/><Relationship Id="rId5" Type="http://schemas.openxmlformats.org/officeDocument/2006/relationships/image" Target="../media/image65.wmf"/><Relationship Id="rId15" Type="http://schemas.openxmlformats.org/officeDocument/2006/relationships/image" Target="../media/image70.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67.wmf"/><Relationship Id="rId14"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affiche, Visage humain, dessin humoristique&#10;&#10;Le contenu généré par l’IA peut être incorrect.">
            <a:extLst>
              <a:ext uri="{FF2B5EF4-FFF2-40B4-BE49-F238E27FC236}">
                <a16:creationId xmlns:a16="http://schemas.microsoft.com/office/drawing/2014/main" id="{9B9C9C15-4ABB-9F9D-A870-7371C4D69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050" name="Rectangle 2"/>
          <p:cNvSpPr>
            <a:spLocks noGrp="1" noChangeArrowheads="1"/>
          </p:cNvSpPr>
          <p:nvPr>
            <p:ph type="ctrTitle"/>
          </p:nvPr>
        </p:nvSpPr>
        <p:spPr>
          <a:xfrm>
            <a:off x="1524000" y="476251"/>
            <a:ext cx="9144000" cy="1470025"/>
          </a:xfrm>
        </p:spPr>
        <p:txBody>
          <a:bodyPr/>
          <a:lstStyle/>
          <a:p>
            <a:pPr eaLnBrk="1" hangingPunct="1">
              <a:defRPr/>
            </a:pPr>
            <a:r>
              <a:rPr lang="fr-CA" sz="4800" b="1" dirty="0">
                <a:effectLst>
                  <a:outerShdw blurRad="38100" dist="38100" dir="2700000" algn="tl">
                    <a:srgbClr val="FFFFFF"/>
                  </a:outerShdw>
                </a:effectLst>
              </a:rPr>
              <a:t>Paradoxes mathématiques</a:t>
            </a:r>
            <a:endParaRPr lang="fr-FR" sz="4800" b="1" dirty="0">
              <a:effectLst>
                <a:outerShdw blurRad="38100" dist="38100" dir="2700000" algn="tl">
                  <a:srgbClr val="FFFFFF"/>
                </a:outerShdw>
              </a:effectLst>
            </a:endParaRPr>
          </a:p>
        </p:txBody>
      </p:sp>
      <p:sp>
        <p:nvSpPr>
          <p:cNvPr id="2051" name="Rectangle 3"/>
          <p:cNvSpPr>
            <a:spLocks noGrp="1" noChangeArrowheads="1"/>
          </p:cNvSpPr>
          <p:nvPr>
            <p:ph type="subTitle" idx="1"/>
          </p:nvPr>
        </p:nvSpPr>
        <p:spPr>
          <a:xfrm>
            <a:off x="3575050" y="3213100"/>
            <a:ext cx="6400800" cy="1752600"/>
          </a:xfrm>
        </p:spPr>
        <p:txBody>
          <a:bodyPr/>
          <a:lstStyle/>
          <a:p>
            <a:pPr algn="l" eaLnBrk="1" hangingPunct="1">
              <a:defRPr/>
            </a:pPr>
            <a:r>
              <a:rPr lang="fr-CA" dirty="0"/>
              <a:t>ou</a:t>
            </a:r>
            <a:br>
              <a:rPr lang="fr-CA" dirty="0"/>
            </a:br>
            <a:r>
              <a:rPr lang="fr-CA" b="1" dirty="0">
                <a:effectLst>
                  <a:outerShdw blurRad="38100" dist="38100" dir="2700000" algn="tl">
                    <a:srgbClr val="336699"/>
                  </a:outerShdw>
                </a:effectLst>
              </a:rPr>
              <a:t>Les mathématiques ne sont pas faites pour les tamias</a:t>
            </a:r>
            <a:endParaRPr lang="fr-FR" b="1" dirty="0">
              <a:effectLst>
                <a:outerShdw blurRad="38100" dist="38100" dir="2700000" algn="tl">
                  <a:srgbClr val="336699"/>
                </a:outerShdw>
              </a:effectLst>
            </a:endParaRPr>
          </a:p>
        </p:txBody>
      </p:sp>
      <p:sp>
        <p:nvSpPr>
          <p:cNvPr id="3076" name="Rectangle 5"/>
          <p:cNvSpPr>
            <a:spLocks noChangeArrowheads="1"/>
          </p:cNvSpPr>
          <p:nvPr/>
        </p:nvSpPr>
        <p:spPr bwMode="auto">
          <a:xfrm>
            <a:off x="428625" y="4910932"/>
            <a:ext cx="3575050" cy="1268412"/>
          </a:xfrm>
          <a:prstGeom prst="rect">
            <a:avLst/>
          </a:prstGeom>
          <a:gradFill rotWithShape="1">
            <a:gsLst>
              <a:gs pos="0">
                <a:schemeClr val="folHlink"/>
              </a:gs>
              <a:gs pos="50000">
                <a:srgbClr val="333333"/>
              </a:gs>
              <a:gs pos="100000">
                <a:schemeClr val="folHlink"/>
              </a:gs>
            </a:gsLst>
            <a:lin ang="5400000" scaled="1"/>
          </a:gradFill>
          <a:ln w="9525">
            <a:solidFill>
              <a:schemeClr val="tx1"/>
            </a:solidFill>
            <a:miter lim="800000"/>
            <a:headEnd/>
            <a:tailEnd/>
          </a:ln>
        </p:spPr>
        <p:txBody>
          <a:bodyPr wrap="none" anchor="ctr"/>
          <a:lstStyle/>
          <a:p>
            <a:pPr algn="ctr">
              <a:defRPr/>
            </a:pPr>
            <a:r>
              <a:rPr lang="fr-CA" sz="2200" b="1" dirty="0"/>
              <a:t>Club mathématique </a:t>
            </a:r>
            <a:br>
              <a:rPr lang="fr-CA" sz="2200" b="1" dirty="0"/>
            </a:br>
            <a:r>
              <a:rPr lang="fr-CA" sz="2200" b="1" dirty="0"/>
              <a:t>4 septembre 2025</a:t>
            </a:r>
            <a:endParaRPr lang="fr-FR" sz="2200" b="1" dirty="0"/>
          </a:p>
        </p:txBody>
      </p:sp>
      <p:sp>
        <p:nvSpPr>
          <p:cNvPr id="7173" name="Rectangle 6"/>
          <p:cNvSpPr>
            <a:spLocks noChangeArrowheads="1"/>
          </p:cNvSpPr>
          <p:nvPr/>
        </p:nvSpPr>
        <p:spPr bwMode="auto">
          <a:xfrm>
            <a:off x="8360432" y="6083969"/>
            <a:ext cx="3230835" cy="701675"/>
          </a:xfrm>
          <a:prstGeom prst="rect">
            <a:avLst/>
          </a:prstGeom>
          <a:gradFill rotWithShape="1">
            <a:gsLst>
              <a:gs pos="0">
                <a:srgbClr val="760000"/>
              </a:gs>
              <a:gs pos="50000">
                <a:srgbClr val="FF0000"/>
              </a:gs>
              <a:gs pos="100000">
                <a:srgbClr val="760000"/>
              </a:gs>
            </a:gsLst>
            <a:lin ang="0" scaled="1"/>
          </a:gradFill>
          <a:ln w="9525">
            <a:solidFill>
              <a:schemeClr val="tx1"/>
            </a:solidFill>
            <a:miter lim="800000"/>
            <a:headEnd/>
            <a:tailEnd/>
          </a:ln>
        </p:spPr>
        <p:txBody>
          <a:bodyPr wrap="none" anchor="ctr"/>
          <a:lstStyle/>
          <a:p>
            <a:pPr algn="ctr"/>
            <a:r>
              <a:rPr lang="fr-CA" sz="2800" b="1" dirty="0" err="1"/>
              <a:t>An!k</a:t>
            </a:r>
            <a:r>
              <a:rPr lang="fr-CA" sz="2800" b="1" dirty="0"/>
              <a:t> </a:t>
            </a:r>
            <a:r>
              <a:rPr lang="fr-CA" sz="2800" b="1" dirty="0" err="1"/>
              <a:t>Trahan</a:t>
            </a:r>
            <a:endParaRPr lang="fr-FR" sz="2800" b="1" dirty="0"/>
          </a:p>
        </p:txBody>
      </p:sp>
      <p:sp>
        <p:nvSpPr>
          <p:cNvPr id="2" name="Éclair 1">
            <a:extLst>
              <a:ext uri="{FF2B5EF4-FFF2-40B4-BE49-F238E27FC236}">
                <a16:creationId xmlns:a16="http://schemas.microsoft.com/office/drawing/2014/main" id="{51534010-4495-6603-6758-563808B28A00}"/>
              </a:ext>
            </a:extLst>
          </p:cNvPr>
          <p:cNvSpPr/>
          <p:nvPr/>
        </p:nvSpPr>
        <p:spPr>
          <a:xfrm flipH="1">
            <a:off x="9243587" y="1169329"/>
            <a:ext cx="2928653" cy="5112568"/>
          </a:xfrm>
          <a:prstGeom prst="lightningBol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37" name="Picture 47" descr="al12"/>
          <p:cNvPicPr>
            <a:picLocks noChangeAspect="1" noChangeArrowheads="1"/>
          </p:cNvPicPr>
          <p:nvPr/>
        </p:nvPicPr>
        <p:blipFill>
          <a:blip r:embed="rId3" cstate="print"/>
          <a:srcRect/>
          <a:stretch>
            <a:fillRect/>
          </a:stretch>
        </p:blipFill>
        <p:spPr bwMode="auto">
          <a:xfrm>
            <a:off x="9282111" y="195262"/>
            <a:ext cx="2555875" cy="1903413"/>
          </a:xfrm>
          <a:prstGeom prst="rect">
            <a:avLst/>
          </a:prstGeom>
          <a:noFill/>
          <a:ln w="9525">
            <a:noFill/>
            <a:miter lim="800000"/>
            <a:headEnd/>
            <a:tailEnd/>
          </a:ln>
        </p:spPr>
      </p:pic>
      <p:graphicFrame>
        <p:nvGraphicFramePr>
          <p:cNvPr id="16388" name="Object 4"/>
          <p:cNvGraphicFramePr>
            <a:graphicFrameLocks noGrp="1" noChangeAspect="1"/>
          </p:cNvGraphicFramePr>
          <p:nvPr>
            <p:ph idx="4294967295"/>
            <p:extLst>
              <p:ext uri="{D42A27DB-BD31-4B8C-83A1-F6EECF244321}">
                <p14:modId xmlns:p14="http://schemas.microsoft.com/office/powerpoint/2010/main" val="1129302142"/>
              </p:ext>
            </p:extLst>
          </p:nvPr>
        </p:nvGraphicFramePr>
        <p:xfrm>
          <a:off x="1577977" y="1562745"/>
          <a:ext cx="8355012" cy="1844675"/>
        </p:xfrm>
        <a:graphic>
          <a:graphicData uri="http://schemas.openxmlformats.org/presentationml/2006/ole">
            <mc:AlternateContent xmlns:mc="http://schemas.openxmlformats.org/markup-compatibility/2006">
              <mc:Choice xmlns:v="urn:schemas-microsoft-com:vml" Requires="v">
                <p:oleObj name="Image bitmap" r:id="rId4" imgW="4476190" imgH="1209524" progId="PBrush">
                  <p:embed/>
                </p:oleObj>
              </mc:Choice>
              <mc:Fallback>
                <p:oleObj name="Image bitmap" r:id="rId4" imgW="4476190" imgH="1209524" progId="PBrush">
                  <p:embed/>
                  <p:pic>
                    <p:nvPicPr>
                      <p:cNvPr id="1638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7977" y="1562745"/>
                        <a:ext cx="8355012"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0" name="Picture 6" descr="MCj04325370000[1]"/>
          <p:cNvPicPr>
            <a:picLocks noChangeAspect="1" noChangeArrowheads="1"/>
          </p:cNvPicPr>
          <p:nvPr/>
        </p:nvPicPr>
        <p:blipFill>
          <a:blip r:embed="rId6" cstate="print"/>
          <a:srcRect/>
          <a:stretch>
            <a:fillRect/>
          </a:stretch>
        </p:blipFill>
        <p:spPr bwMode="auto">
          <a:xfrm>
            <a:off x="8162923" y="2114039"/>
            <a:ext cx="1119188" cy="1119187"/>
          </a:xfrm>
          <a:prstGeom prst="rect">
            <a:avLst/>
          </a:prstGeom>
          <a:noFill/>
          <a:ln w="9525">
            <a:noFill/>
            <a:miter lim="800000"/>
            <a:headEnd/>
            <a:tailEnd/>
          </a:ln>
        </p:spPr>
      </p:pic>
      <p:pic>
        <p:nvPicPr>
          <p:cNvPr id="16393" name="Picture 9" descr="MCj04077340000[1]"/>
          <p:cNvPicPr>
            <a:picLocks noChangeAspect="1" noChangeArrowheads="1"/>
          </p:cNvPicPr>
          <p:nvPr/>
        </p:nvPicPr>
        <p:blipFill>
          <a:blip r:embed="rId7" cstate="print"/>
          <a:srcRect/>
          <a:stretch>
            <a:fillRect/>
          </a:stretch>
        </p:blipFill>
        <p:spPr bwMode="auto">
          <a:xfrm>
            <a:off x="6723061" y="2187063"/>
            <a:ext cx="1073150" cy="1073150"/>
          </a:xfrm>
          <a:prstGeom prst="rect">
            <a:avLst/>
          </a:prstGeom>
          <a:noFill/>
          <a:ln w="9525">
            <a:noFill/>
            <a:miter lim="800000"/>
            <a:headEnd/>
            <a:tailEnd/>
          </a:ln>
        </p:spPr>
      </p:pic>
      <p:pic>
        <p:nvPicPr>
          <p:cNvPr id="16402" name="Picture 18" descr="MCj04077340000[1]"/>
          <p:cNvPicPr>
            <a:picLocks noChangeAspect="1" noChangeArrowheads="1"/>
          </p:cNvPicPr>
          <p:nvPr/>
        </p:nvPicPr>
        <p:blipFill>
          <a:blip r:embed="rId7" cstate="print"/>
          <a:srcRect/>
          <a:stretch>
            <a:fillRect/>
          </a:stretch>
        </p:blipFill>
        <p:spPr bwMode="auto">
          <a:xfrm>
            <a:off x="5283198" y="2187063"/>
            <a:ext cx="1073150" cy="1073150"/>
          </a:xfrm>
          <a:prstGeom prst="rect">
            <a:avLst/>
          </a:prstGeom>
          <a:noFill/>
          <a:ln w="9525">
            <a:noFill/>
            <a:miter lim="800000"/>
            <a:headEnd/>
            <a:tailEnd/>
          </a:ln>
        </p:spPr>
      </p:pic>
      <p:pic>
        <p:nvPicPr>
          <p:cNvPr id="16405" name="Picture 21" descr="MCj04077340000[1]"/>
          <p:cNvPicPr>
            <a:picLocks noChangeAspect="1" noChangeArrowheads="1"/>
          </p:cNvPicPr>
          <p:nvPr/>
        </p:nvPicPr>
        <p:blipFill>
          <a:blip r:embed="rId7" cstate="print"/>
          <a:srcRect/>
          <a:stretch>
            <a:fillRect/>
          </a:stretch>
        </p:blipFill>
        <p:spPr bwMode="auto">
          <a:xfrm>
            <a:off x="3770311" y="2187063"/>
            <a:ext cx="1073150" cy="1073150"/>
          </a:xfrm>
          <a:prstGeom prst="rect">
            <a:avLst/>
          </a:prstGeom>
          <a:noFill/>
          <a:ln w="9525">
            <a:noFill/>
            <a:miter lim="800000"/>
            <a:headEnd/>
            <a:tailEnd/>
          </a:ln>
        </p:spPr>
      </p:pic>
      <p:pic>
        <p:nvPicPr>
          <p:cNvPr id="16408" name="Picture 24" descr="MCj04077340000[1]"/>
          <p:cNvPicPr>
            <a:picLocks noChangeAspect="1" noChangeArrowheads="1"/>
          </p:cNvPicPr>
          <p:nvPr/>
        </p:nvPicPr>
        <p:blipFill>
          <a:blip r:embed="rId7" cstate="print"/>
          <a:srcRect/>
          <a:stretch>
            <a:fillRect/>
          </a:stretch>
        </p:blipFill>
        <p:spPr bwMode="auto">
          <a:xfrm>
            <a:off x="8208961" y="2122856"/>
            <a:ext cx="1073150" cy="1073150"/>
          </a:xfrm>
          <a:prstGeom prst="rect">
            <a:avLst/>
          </a:prstGeom>
          <a:noFill/>
          <a:ln w="9525">
            <a:noFill/>
            <a:miter lim="800000"/>
            <a:headEnd/>
            <a:tailEnd/>
          </a:ln>
        </p:spPr>
      </p:pic>
      <p:pic>
        <p:nvPicPr>
          <p:cNvPr id="16411" name="Picture 27" descr="MCj04077340000[1]"/>
          <p:cNvPicPr>
            <a:picLocks noChangeAspect="1" noChangeArrowheads="1"/>
          </p:cNvPicPr>
          <p:nvPr/>
        </p:nvPicPr>
        <p:blipFill>
          <a:blip r:embed="rId7" cstate="print"/>
          <a:srcRect/>
          <a:stretch>
            <a:fillRect/>
          </a:stretch>
        </p:blipFill>
        <p:spPr bwMode="auto">
          <a:xfrm>
            <a:off x="2259011" y="2187063"/>
            <a:ext cx="1073150" cy="1073150"/>
          </a:xfrm>
          <a:prstGeom prst="rect">
            <a:avLst/>
          </a:prstGeom>
          <a:noFill/>
          <a:ln w="9525">
            <a:noFill/>
            <a:miter lim="800000"/>
            <a:headEnd/>
            <a:tailEnd/>
          </a:ln>
        </p:spPr>
      </p:pic>
      <p:pic>
        <p:nvPicPr>
          <p:cNvPr id="16414" name="Picture 30" descr="MCj04325370000[1]"/>
          <p:cNvPicPr>
            <a:picLocks noChangeAspect="1" noChangeArrowheads="1"/>
          </p:cNvPicPr>
          <p:nvPr/>
        </p:nvPicPr>
        <p:blipFill>
          <a:blip r:embed="rId6" cstate="print"/>
          <a:srcRect/>
          <a:stretch>
            <a:fillRect/>
          </a:stretch>
        </p:blipFill>
        <p:spPr bwMode="auto">
          <a:xfrm>
            <a:off x="6696075" y="2049832"/>
            <a:ext cx="1152525" cy="1152525"/>
          </a:xfrm>
          <a:prstGeom prst="rect">
            <a:avLst/>
          </a:prstGeom>
          <a:noFill/>
          <a:ln w="9525">
            <a:noFill/>
            <a:miter lim="800000"/>
            <a:headEnd/>
            <a:tailEnd/>
          </a:ln>
        </p:spPr>
      </p:pic>
      <p:pic>
        <p:nvPicPr>
          <p:cNvPr id="16418" name="Picture 34" descr="MCj04325370000[1]"/>
          <p:cNvPicPr>
            <a:picLocks noChangeAspect="1" noChangeArrowheads="1"/>
          </p:cNvPicPr>
          <p:nvPr/>
        </p:nvPicPr>
        <p:blipFill>
          <a:blip r:embed="rId6" cstate="print"/>
          <a:srcRect/>
          <a:stretch>
            <a:fillRect/>
          </a:stretch>
        </p:blipFill>
        <p:spPr bwMode="auto">
          <a:xfrm>
            <a:off x="5183187" y="2049832"/>
            <a:ext cx="1152525" cy="1152525"/>
          </a:xfrm>
          <a:prstGeom prst="rect">
            <a:avLst/>
          </a:prstGeom>
          <a:noFill/>
          <a:ln w="9525">
            <a:noFill/>
            <a:miter lim="800000"/>
            <a:headEnd/>
            <a:tailEnd/>
          </a:ln>
        </p:spPr>
      </p:pic>
      <p:pic>
        <p:nvPicPr>
          <p:cNvPr id="16421" name="Picture 37" descr="MCj04325370000[1]"/>
          <p:cNvPicPr>
            <a:picLocks noChangeAspect="1" noChangeArrowheads="1"/>
          </p:cNvPicPr>
          <p:nvPr/>
        </p:nvPicPr>
        <p:blipFill>
          <a:blip r:embed="rId6" cstate="print"/>
          <a:srcRect/>
          <a:stretch>
            <a:fillRect/>
          </a:stretch>
        </p:blipFill>
        <p:spPr bwMode="auto">
          <a:xfrm>
            <a:off x="3743325" y="2049832"/>
            <a:ext cx="1150937" cy="1150937"/>
          </a:xfrm>
          <a:prstGeom prst="rect">
            <a:avLst/>
          </a:prstGeom>
          <a:noFill/>
          <a:ln w="9525">
            <a:noFill/>
            <a:miter lim="800000"/>
            <a:headEnd/>
            <a:tailEnd/>
          </a:ln>
        </p:spPr>
      </p:pic>
      <p:pic>
        <p:nvPicPr>
          <p:cNvPr id="16424" name="Picture 40" descr="MCj04325370000[1]"/>
          <p:cNvPicPr>
            <a:picLocks noChangeAspect="1" noChangeArrowheads="1"/>
          </p:cNvPicPr>
          <p:nvPr/>
        </p:nvPicPr>
        <p:blipFill>
          <a:blip r:embed="rId6" cstate="print"/>
          <a:srcRect/>
          <a:stretch>
            <a:fillRect/>
          </a:stretch>
        </p:blipFill>
        <p:spPr bwMode="auto">
          <a:xfrm>
            <a:off x="2159000" y="2049832"/>
            <a:ext cx="1150937" cy="1150937"/>
          </a:xfrm>
          <a:prstGeom prst="rect">
            <a:avLst/>
          </a:prstGeom>
          <a:noFill/>
          <a:ln w="9525">
            <a:noFill/>
            <a:miter lim="800000"/>
            <a:headEnd/>
            <a:tailEnd/>
          </a:ln>
        </p:spPr>
      </p:pic>
      <p:sp>
        <p:nvSpPr>
          <p:cNvPr id="16430" name="Text Box 46"/>
          <p:cNvSpPr txBox="1">
            <a:spLocks noChangeArrowheads="1"/>
          </p:cNvSpPr>
          <p:nvPr/>
        </p:nvSpPr>
        <p:spPr bwMode="auto">
          <a:xfrm>
            <a:off x="5591175" y="4076701"/>
            <a:ext cx="4826000" cy="830997"/>
          </a:xfrm>
          <a:prstGeom prst="rect">
            <a:avLst/>
          </a:prstGeom>
          <a:noFill/>
          <a:ln w="9525">
            <a:noFill/>
            <a:miter lim="800000"/>
            <a:headEnd/>
            <a:tailEnd/>
          </a:ln>
        </p:spPr>
        <p:txBody>
          <a:bodyPr>
            <a:spAutoFit/>
          </a:bodyPr>
          <a:lstStyle/>
          <a:p>
            <a:pPr>
              <a:spcBef>
                <a:spcPct val="50000"/>
              </a:spcBef>
            </a:pPr>
            <a:r>
              <a:rPr lang="fr-CA" sz="2400" b="1" dirty="0"/>
              <a:t>Donc, il n’y aura pas d’examen surprise chez le vétérinaire !!</a:t>
            </a:r>
            <a:endParaRPr lang="fr-FR" sz="2400" b="1" dirty="0"/>
          </a:p>
        </p:txBody>
      </p:sp>
      <p:sp>
        <p:nvSpPr>
          <p:cNvPr id="2" name="Rectangle 1">
            <a:extLst>
              <a:ext uri="{FF2B5EF4-FFF2-40B4-BE49-F238E27FC236}">
                <a16:creationId xmlns:a16="http://schemas.microsoft.com/office/drawing/2014/main" id="{8E0D7515-CDFD-2B33-6F1C-3B6F6A3002DC}"/>
              </a:ext>
            </a:extLst>
          </p:cNvPr>
          <p:cNvSpPr/>
          <p:nvPr/>
        </p:nvSpPr>
        <p:spPr>
          <a:xfrm>
            <a:off x="8040216" y="1562745"/>
            <a:ext cx="1800200" cy="377100"/>
          </a:xfrm>
          <a:prstGeom prst="rect">
            <a:avLst/>
          </a:prstGeom>
          <a:solidFill>
            <a:srgbClr val="FFFF00">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00C5D0A0-0024-032D-AF2B-9B87B04E068B}"/>
              </a:ext>
            </a:extLst>
          </p:cNvPr>
          <p:cNvSpPr/>
          <p:nvPr/>
        </p:nvSpPr>
        <p:spPr>
          <a:xfrm>
            <a:off x="6696075" y="1592211"/>
            <a:ext cx="1251568" cy="377100"/>
          </a:xfrm>
          <a:prstGeom prst="rect">
            <a:avLst/>
          </a:prstGeom>
          <a:solidFill>
            <a:srgbClr val="FFFF00">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strips(downLeft)">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40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39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40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40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4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16408"/>
                                        </p:tgtEl>
                                      </p:cBhvr>
                                    </p:animEffect>
                                    <p:set>
                                      <p:cBhvr>
                                        <p:cTn id="28" dur="1" fill="hold">
                                          <p:stCondLst>
                                            <p:cond delay="499"/>
                                          </p:stCondLst>
                                        </p:cTn>
                                        <p:tgtEl>
                                          <p:spTgt spid="16408"/>
                                        </p:tgtEl>
                                        <p:attrNameLst>
                                          <p:attrName>style.visibility</p:attrName>
                                        </p:attrNameLst>
                                      </p:cBhvr>
                                      <p:to>
                                        <p:strVal val="hidden"/>
                                      </p:to>
                                    </p:set>
                                  </p:childTnLst>
                                </p:cTn>
                              </p:par>
                              <p:par>
                                <p:cTn id="29" presetID="3" presetClass="entr" presetSubtype="10" fill="hold" nodeType="withEffect">
                                  <p:stCondLst>
                                    <p:cond delay="0"/>
                                  </p:stCondLst>
                                  <p:childTnLst>
                                    <p:set>
                                      <p:cBhvr>
                                        <p:cTn id="30" dur="1" fill="hold">
                                          <p:stCondLst>
                                            <p:cond delay="0"/>
                                          </p:stCondLst>
                                        </p:cTn>
                                        <p:tgtEl>
                                          <p:spTgt spid="16390"/>
                                        </p:tgtEl>
                                        <p:attrNameLst>
                                          <p:attrName>style.visibility</p:attrName>
                                        </p:attrNameLst>
                                      </p:cBhvr>
                                      <p:to>
                                        <p:strVal val="visible"/>
                                      </p:to>
                                    </p:set>
                                    <p:animEffect transition="in" filter="blinds(horizontal)">
                                      <p:cBhvr>
                                        <p:cTn id="31" dur="500"/>
                                        <p:tgtEl>
                                          <p:spTgt spid="1639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6393"/>
                                        </p:tgtEl>
                                      </p:cBhvr>
                                    </p:animEffect>
                                    <p:set>
                                      <p:cBhvr>
                                        <p:cTn id="44" dur="1" fill="hold">
                                          <p:stCondLst>
                                            <p:cond delay="499"/>
                                          </p:stCondLst>
                                        </p:cTn>
                                        <p:tgtEl>
                                          <p:spTgt spid="1639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64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
                                        </p:tgtEl>
                                        <p:attrNameLst>
                                          <p:attrName>style.visibility</p:attrName>
                                        </p:attrNameLst>
                                      </p:cBhvr>
                                      <p:to>
                                        <p:strVal val="hidden"/>
                                      </p:to>
                                    </p:set>
                                  </p:childTnLst>
                                </p:cTn>
                              </p:par>
                            </p:childTnLst>
                          </p:cTn>
                        </p:par>
                        <p:par>
                          <p:cTn id="51" fill="hold">
                            <p:stCondLst>
                              <p:cond delay="0"/>
                            </p:stCondLst>
                            <p:childTnLst>
                              <p:par>
                                <p:cTn id="52" presetID="5" presetClass="exit" presetSubtype="10" fill="hold" nodeType="afterEffect">
                                  <p:stCondLst>
                                    <p:cond delay="0"/>
                                  </p:stCondLst>
                                  <p:childTnLst>
                                    <p:animEffect transition="out" filter="checkerboard(across)">
                                      <p:cBhvr>
                                        <p:cTn id="53" dur="500"/>
                                        <p:tgtEl>
                                          <p:spTgt spid="16402"/>
                                        </p:tgtEl>
                                      </p:cBhvr>
                                    </p:animEffect>
                                    <p:set>
                                      <p:cBhvr>
                                        <p:cTn id="54" dur="1" fill="hold">
                                          <p:stCondLst>
                                            <p:cond delay="499"/>
                                          </p:stCondLst>
                                        </p:cTn>
                                        <p:tgtEl>
                                          <p:spTgt spid="16402"/>
                                        </p:tgtEl>
                                        <p:attrNameLst>
                                          <p:attrName>style.visibility</p:attrName>
                                        </p:attrNameLst>
                                      </p:cBhvr>
                                      <p:to>
                                        <p:strVal val="hidden"/>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6418"/>
                                        </p:tgtEl>
                                        <p:attrNameLst>
                                          <p:attrName>style.visibility</p:attrName>
                                        </p:attrNameLst>
                                      </p:cBhvr>
                                      <p:to>
                                        <p:strVal val="visible"/>
                                      </p:to>
                                    </p:set>
                                  </p:childTnLst>
                                </p:cTn>
                              </p:par>
                            </p:childTnLst>
                          </p:cTn>
                        </p:par>
                        <p:par>
                          <p:cTn id="58" fill="hold">
                            <p:stCondLst>
                              <p:cond delay="500"/>
                            </p:stCondLst>
                            <p:childTnLst>
                              <p:par>
                                <p:cTn id="59" presetID="3" presetClass="exit" presetSubtype="10" fill="hold" nodeType="afterEffect">
                                  <p:stCondLst>
                                    <p:cond delay="1000"/>
                                  </p:stCondLst>
                                  <p:childTnLst>
                                    <p:animEffect transition="out" filter="blinds(horizontal)">
                                      <p:cBhvr>
                                        <p:cTn id="60" dur="500"/>
                                        <p:tgtEl>
                                          <p:spTgt spid="16405"/>
                                        </p:tgtEl>
                                      </p:cBhvr>
                                    </p:animEffect>
                                    <p:set>
                                      <p:cBhvr>
                                        <p:cTn id="61" dur="1" fill="hold">
                                          <p:stCondLst>
                                            <p:cond delay="499"/>
                                          </p:stCondLst>
                                        </p:cTn>
                                        <p:tgtEl>
                                          <p:spTgt spid="16405"/>
                                        </p:tgtEl>
                                        <p:attrNameLst>
                                          <p:attrName>style.visibility</p:attrName>
                                        </p:attrNameLst>
                                      </p:cBhvr>
                                      <p:to>
                                        <p:strVal val="hidden"/>
                                      </p:to>
                                    </p:set>
                                  </p:childTnLst>
                                </p:cTn>
                              </p:par>
                            </p:childTnLst>
                          </p:cTn>
                        </p:par>
                        <p:par>
                          <p:cTn id="62" fill="hold">
                            <p:stCondLst>
                              <p:cond delay="2000"/>
                            </p:stCondLst>
                            <p:childTnLst>
                              <p:par>
                                <p:cTn id="63" presetID="1" presetClass="entr" presetSubtype="0" fill="hold" nodeType="afterEffect">
                                  <p:stCondLst>
                                    <p:cond delay="0"/>
                                  </p:stCondLst>
                                  <p:childTnLst>
                                    <p:set>
                                      <p:cBhvr>
                                        <p:cTn id="64" dur="1" fill="hold">
                                          <p:stCondLst>
                                            <p:cond delay="0"/>
                                          </p:stCondLst>
                                        </p:cTn>
                                        <p:tgtEl>
                                          <p:spTgt spid="16421"/>
                                        </p:tgtEl>
                                        <p:attrNameLst>
                                          <p:attrName>style.visibility</p:attrName>
                                        </p:attrNameLst>
                                      </p:cBhvr>
                                      <p:to>
                                        <p:strVal val="visible"/>
                                      </p:to>
                                    </p:set>
                                  </p:childTnLst>
                                </p:cTn>
                              </p:par>
                            </p:childTnLst>
                          </p:cTn>
                        </p:par>
                        <p:par>
                          <p:cTn id="65" fill="hold">
                            <p:stCondLst>
                              <p:cond delay="2000"/>
                            </p:stCondLst>
                            <p:childTnLst>
                              <p:par>
                                <p:cTn id="66" presetID="5" presetClass="exit" presetSubtype="10" fill="hold" nodeType="afterEffect">
                                  <p:stCondLst>
                                    <p:cond delay="0"/>
                                  </p:stCondLst>
                                  <p:childTnLst>
                                    <p:animEffect transition="out" filter="checkerboard(across)">
                                      <p:cBhvr>
                                        <p:cTn id="67" dur="500"/>
                                        <p:tgtEl>
                                          <p:spTgt spid="16411"/>
                                        </p:tgtEl>
                                      </p:cBhvr>
                                    </p:animEffect>
                                    <p:set>
                                      <p:cBhvr>
                                        <p:cTn id="68" dur="1" fill="hold">
                                          <p:stCondLst>
                                            <p:cond delay="499"/>
                                          </p:stCondLst>
                                        </p:cTn>
                                        <p:tgtEl>
                                          <p:spTgt spid="16411"/>
                                        </p:tgtEl>
                                        <p:attrNameLst>
                                          <p:attrName>style.visibility</p:attrName>
                                        </p:attrNameLst>
                                      </p:cBhvr>
                                      <p:to>
                                        <p:strVal val="hidden"/>
                                      </p:to>
                                    </p:set>
                                  </p:childTnLst>
                                </p:cTn>
                              </p:par>
                            </p:childTnLst>
                          </p:cTn>
                        </p:par>
                        <p:par>
                          <p:cTn id="69" fill="hold">
                            <p:stCondLst>
                              <p:cond delay="2500"/>
                            </p:stCondLst>
                            <p:childTnLst>
                              <p:par>
                                <p:cTn id="70" presetID="1" presetClass="entr" presetSubtype="0" fill="hold" nodeType="afterEffect">
                                  <p:stCondLst>
                                    <p:cond delay="1000"/>
                                  </p:stCondLst>
                                  <p:childTnLst>
                                    <p:set>
                                      <p:cBhvr>
                                        <p:cTn id="71" dur="1" fill="hold">
                                          <p:stCondLst>
                                            <p:cond delay="0"/>
                                          </p:stCondLst>
                                        </p:cTn>
                                        <p:tgtEl>
                                          <p:spTgt spid="164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6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0" grpId="0"/>
      <p:bldP spid="2" grpId="0" animBg="1"/>
      <p:bldP spid="2" grpId="1"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5" name="Picture 5"/>
          <p:cNvPicPr>
            <a:picLocks noGrp="1" noChangeAspect="1" noChangeArrowheads="1"/>
          </p:cNvPicPr>
          <p:nvPr>
            <p:ph/>
          </p:nvPr>
        </p:nvPicPr>
        <p:blipFill>
          <a:blip r:embed="rId3" cstate="print"/>
          <a:srcRect/>
          <a:stretch>
            <a:fillRect/>
          </a:stretch>
        </p:blipFill>
        <p:spPr>
          <a:xfrm>
            <a:off x="2135189" y="1773239"/>
            <a:ext cx="8353425" cy="2255837"/>
          </a:xfrm>
          <a:noFill/>
        </p:spPr>
      </p:pic>
      <p:sp>
        <p:nvSpPr>
          <p:cNvPr id="30736" name="Text Box 16"/>
          <p:cNvSpPr txBox="1">
            <a:spLocks noChangeArrowheads="1"/>
          </p:cNvSpPr>
          <p:nvPr/>
        </p:nvSpPr>
        <p:spPr bwMode="auto">
          <a:xfrm>
            <a:off x="2424114" y="549275"/>
            <a:ext cx="6624637" cy="457200"/>
          </a:xfrm>
          <a:prstGeom prst="rect">
            <a:avLst/>
          </a:prstGeom>
          <a:noFill/>
          <a:ln w="9525">
            <a:noFill/>
            <a:miter lim="800000"/>
            <a:headEnd/>
            <a:tailEnd/>
          </a:ln>
        </p:spPr>
        <p:txBody>
          <a:bodyPr>
            <a:spAutoFit/>
          </a:bodyPr>
          <a:lstStyle/>
          <a:p>
            <a:pPr>
              <a:spcBef>
                <a:spcPct val="50000"/>
              </a:spcBef>
            </a:pPr>
            <a:r>
              <a:rPr lang="fr-CA" sz="2400"/>
              <a:t>La semaine suivante …</a:t>
            </a:r>
            <a:endParaRPr lang="fr-FR" sz="2400"/>
          </a:p>
        </p:txBody>
      </p:sp>
      <p:sp>
        <p:nvSpPr>
          <p:cNvPr id="30737" name="Text Box 17"/>
          <p:cNvSpPr txBox="1">
            <a:spLocks noChangeArrowheads="1"/>
          </p:cNvSpPr>
          <p:nvPr/>
        </p:nvSpPr>
        <p:spPr bwMode="auto">
          <a:xfrm>
            <a:off x="2279576" y="4200178"/>
            <a:ext cx="7272338" cy="830997"/>
          </a:xfrm>
          <a:prstGeom prst="rect">
            <a:avLst/>
          </a:prstGeom>
          <a:noFill/>
          <a:ln w="9525">
            <a:noFill/>
            <a:miter lim="800000"/>
            <a:headEnd/>
            <a:tailEnd/>
          </a:ln>
        </p:spPr>
        <p:txBody>
          <a:bodyPr>
            <a:spAutoFit/>
          </a:bodyPr>
          <a:lstStyle/>
          <a:p>
            <a:pPr>
              <a:spcBef>
                <a:spcPct val="50000"/>
              </a:spcBef>
            </a:pPr>
            <a:r>
              <a:rPr lang="fr-CA" sz="2400"/>
              <a:t>Examen chez le vétérinaire le mercredi. </a:t>
            </a:r>
            <a:br>
              <a:rPr lang="fr-CA" sz="2400"/>
            </a:br>
            <a:r>
              <a:rPr lang="fr-CA" sz="2400"/>
              <a:t>Les trois tamias sont surpris</a:t>
            </a:r>
          </a:p>
        </p:txBody>
      </p:sp>
      <p:pic>
        <p:nvPicPr>
          <p:cNvPr id="3" name="Image 2" descr="Une image contenant jouet, intérieur, dessin humoristique, Peluche&#10;&#10;Le contenu généré par l’IA peut être incorrect.">
            <a:extLst>
              <a:ext uri="{FF2B5EF4-FFF2-40B4-BE49-F238E27FC236}">
                <a16:creationId xmlns:a16="http://schemas.microsoft.com/office/drawing/2014/main" id="{29FBC50F-79C2-0A92-5460-EC0E02F43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60" y="2420888"/>
            <a:ext cx="1365956" cy="1365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30725"/>
                                        </p:tgtEl>
                                        <p:attrNameLst>
                                          <p:attrName>style.visibility</p:attrName>
                                        </p:attrNameLst>
                                      </p:cBhvr>
                                      <p:to>
                                        <p:strVal val="visible"/>
                                      </p:to>
                                    </p:set>
                                    <p:animEffect transition="in" filter="strips(downLeft)">
                                      <p:cBhvr>
                                        <p:cTn id="11" dur="500"/>
                                        <p:tgtEl>
                                          <p:spTgt spid="307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3" presetClass="entr" presetSubtype="10" fill="hold" grpId="0" nodeType="withEffect">
                                  <p:stCondLst>
                                    <p:cond delay="0"/>
                                  </p:stCondLst>
                                  <p:childTnLst>
                                    <p:set>
                                      <p:cBhvr>
                                        <p:cTn id="20" dur="1" fill="hold">
                                          <p:stCondLst>
                                            <p:cond delay="0"/>
                                          </p:stCondLst>
                                        </p:cTn>
                                        <p:tgtEl>
                                          <p:spTgt spid="30737"/>
                                        </p:tgtEl>
                                        <p:attrNameLst>
                                          <p:attrName>style.visibility</p:attrName>
                                        </p:attrNameLst>
                                      </p:cBhvr>
                                      <p:to>
                                        <p:strVal val="visible"/>
                                      </p:to>
                                    </p:set>
                                    <p:animEffect transition="in" filter="blinds(horizontal)">
                                      <p:cBhvr>
                                        <p:cTn id="21" dur="500"/>
                                        <p:tgtEl>
                                          <p:spTgt spid="30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6" grpId="0"/>
      <p:bldP spid="3073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fr-CA" sz="4000" b="1" dirty="0">
                <a:solidFill>
                  <a:schemeClr val="accent5"/>
                </a:solidFill>
              </a:rPr>
              <a:t>Les cordes du cercle</a:t>
            </a:r>
            <a:br>
              <a:rPr lang="fr-CA" sz="4000" dirty="0"/>
            </a:br>
            <a:endParaRPr lang="fr-FR" sz="4100" dirty="0">
              <a:solidFill>
                <a:srgbClr val="FF0000"/>
              </a:solidFill>
            </a:endParaRPr>
          </a:p>
        </p:txBody>
      </p:sp>
      <p:sp>
        <p:nvSpPr>
          <p:cNvPr id="49155" name="Rectangle 3"/>
          <p:cNvSpPr>
            <a:spLocks noGrp="1" noChangeArrowheads="1"/>
          </p:cNvSpPr>
          <p:nvPr>
            <p:ph type="body" sz="half" idx="1"/>
          </p:nvPr>
        </p:nvSpPr>
        <p:spPr>
          <a:xfrm>
            <a:off x="407368" y="1196752"/>
            <a:ext cx="5975970" cy="5184998"/>
          </a:xfrm>
        </p:spPr>
        <p:txBody>
          <a:bodyPr/>
          <a:lstStyle/>
          <a:p>
            <a:pPr eaLnBrk="1" hangingPunct="1">
              <a:buFontTx/>
              <a:buNone/>
            </a:pPr>
            <a:r>
              <a:rPr lang="fr-CA" dirty="0"/>
              <a:t>   Dave demande à ses trois tamias de calculer la </a:t>
            </a:r>
            <a:r>
              <a:rPr lang="fr-CA" b="1" dirty="0">
                <a:solidFill>
                  <a:schemeClr val="bg2"/>
                </a:solidFill>
              </a:rPr>
              <a:t>probabilité</a:t>
            </a:r>
            <a:r>
              <a:rPr lang="fr-CA" dirty="0"/>
              <a:t> qu’une </a:t>
            </a:r>
            <a:r>
              <a:rPr lang="fr-CA" b="1" dirty="0">
                <a:solidFill>
                  <a:schemeClr val="bg2"/>
                </a:solidFill>
              </a:rPr>
              <a:t>corde</a:t>
            </a:r>
            <a:r>
              <a:rPr lang="fr-CA" dirty="0"/>
              <a:t> prise au </a:t>
            </a:r>
            <a:r>
              <a:rPr lang="fr-CA" b="1" dirty="0">
                <a:solidFill>
                  <a:schemeClr val="bg2"/>
                </a:solidFill>
              </a:rPr>
              <a:t>hasard</a:t>
            </a:r>
            <a:r>
              <a:rPr lang="fr-CA" dirty="0">
                <a:solidFill>
                  <a:schemeClr val="bg2"/>
                </a:solidFill>
              </a:rPr>
              <a:t> </a:t>
            </a:r>
            <a:r>
              <a:rPr lang="fr-CA" dirty="0"/>
              <a:t>dans un cercle soit </a:t>
            </a:r>
            <a:r>
              <a:rPr lang="fr-CA" dirty="0">
                <a:solidFill>
                  <a:schemeClr val="tx2"/>
                </a:solidFill>
              </a:rPr>
              <a:t>plus longue </a:t>
            </a:r>
            <a:r>
              <a:rPr lang="fr-CA" dirty="0"/>
              <a:t>qu’un côté du </a:t>
            </a:r>
            <a:r>
              <a:rPr lang="fr-CA" dirty="0">
                <a:solidFill>
                  <a:schemeClr val="tx2"/>
                </a:solidFill>
              </a:rPr>
              <a:t>triangle équilatéral inscrit</a:t>
            </a:r>
            <a:r>
              <a:rPr lang="fr-CA" dirty="0"/>
              <a:t>.</a:t>
            </a:r>
            <a:endParaRPr lang="fr-FR" dirty="0"/>
          </a:p>
        </p:txBody>
      </p:sp>
      <p:pic>
        <p:nvPicPr>
          <p:cNvPr id="28676" name="Picture 7" descr="bertrand"/>
          <p:cNvPicPr>
            <a:picLocks noGrp="1" noChangeAspect="1" noChangeArrowheads="1"/>
          </p:cNvPicPr>
          <p:nvPr>
            <p:ph sz="half" idx="2"/>
          </p:nvPr>
        </p:nvPicPr>
        <p:blipFill>
          <a:blip r:embed="rId3" cstate="print"/>
          <a:srcRect/>
          <a:stretch>
            <a:fillRect/>
          </a:stretch>
        </p:blipFill>
        <p:spPr>
          <a:xfrm>
            <a:off x="6724650" y="2428876"/>
            <a:ext cx="2933700" cy="2867025"/>
          </a:xfrm>
          <a:noFill/>
        </p:spPr>
      </p:pic>
      <p:pic>
        <p:nvPicPr>
          <p:cNvPr id="3" name="Image 2" descr="Une image contenant jouet, dessin humoristique, Peluche, peluche&#10;&#10;Le contenu généré par l’IA peut être incorrect.">
            <a:extLst>
              <a:ext uri="{FF2B5EF4-FFF2-40B4-BE49-F238E27FC236}">
                <a16:creationId xmlns:a16="http://schemas.microsoft.com/office/drawing/2014/main" id="{7167B5D9-D205-7B97-85E9-760C89C34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50" y="4116387"/>
            <a:ext cx="3810000" cy="2647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alvin"/>
          <p:cNvPicPr>
            <a:picLocks noChangeAspect="1" noChangeArrowheads="1"/>
          </p:cNvPicPr>
          <p:nvPr/>
        </p:nvPicPr>
        <p:blipFill>
          <a:blip r:embed="rId3" cstate="print"/>
          <a:srcRect/>
          <a:stretch>
            <a:fillRect/>
          </a:stretch>
        </p:blipFill>
        <p:spPr bwMode="auto">
          <a:xfrm>
            <a:off x="9727140" y="0"/>
            <a:ext cx="2482850" cy="3284538"/>
          </a:xfrm>
          <a:prstGeom prst="rect">
            <a:avLst/>
          </a:prstGeom>
          <a:noFill/>
          <a:ln w="9525">
            <a:noFill/>
            <a:miter lim="800000"/>
            <a:headEnd/>
            <a:tailEnd/>
          </a:ln>
        </p:spPr>
      </p:pic>
      <p:sp>
        <p:nvSpPr>
          <p:cNvPr id="29699" name="Rectangle 2"/>
          <p:cNvSpPr>
            <a:spLocks noGrp="1" noChangeArrowheads="1"/>
          </p:cNvSpPr>
          <p:nvPr>
            <p:ph type="title"/>
          </p:nvPr>
        </p:nvSpPr>
        <p:spPr/>
        <p:txBody>
          <a:bodyPr/>
          <a:lstStyle/>
          <a:p>
            <a:pPr eaLnBrk="1" hangingPunct="1"/>
            <a:r>
              <a:rPr lang="fr-CA">
                <a:solidFill>
                  <a:srgbClr val="FF0000"/>
                </a:solidFill>
              </a:rPr>
              <a:t>Alvin</a:t>
            </a:r>
            <a:endParaRPr lang="fr-FR">
              <a:solidFill>
                <a:srgbClr val="FF0000"/>
              </a:solidFill>
            </a:endParaRPr>
          </a:p>
        </p:txBody>
      </p:sp>
      <p:sp>
        <p:nvSpPr>
          <p:cNvPr id="29700" name="Rectangle 4"/>
          <p:cNvSpPr>
            <a:spLocks noGrp="1" noChangeArrowheads="1"/>
          </p:cNvSpPr>
          <p:nvPr>
            <p:ph type="body" sz="half" idx="1"/>
          </p:nvPr>
        </p:nvSpPr>
        <p:spPr/>
        <p:txBody>
          <a:bodyPr/>
          <a:lstStyle/>
          <a:p>
            <a:pPr eaLnBrk="1" hangingPunct="1"/>
            <a:r>
              <a:rPr lang="fr-CA" sz="2800"/>
              <a:t>Alvin pense que toutes les cordes peuvent être définies par l’angle de la corde avec une tangente. </a:t>
            </a:r>
            <a:r>
              <a:rPr lang="fr-CA">
                <a:sym typeface="Wingdings" pitchFamily="2" charset="2"/>
              </a:rPr>
              <a:t></a:t>
            </a:r>
            <a:endParaRPr lang="fr-FR">
              <a:sym typeface="Wingdings" pitchFamily="2" charset="2"/>
            </a:endParaRPr>
          </a:p>
        </p:txBody>
      </p:sp>
      <p:sp>
        <p:nvSpPr>
          <p:cNvPr id="51207" name="Text Box 7"/>
          <p:cNvSpPr txBox="1">
            <a:spLocks noChangeArrowheads="1"/>
          </p:cNvSpPr>
          <p:nvPr/>
        </p:nvSpPr>
        <p:spPr bwMode="auto">
          <a:xfrm>
            <a:off x="2424113" y="6092825"/>
            <a:ext cx="7632700" cy="579438"/>
          </a:xfrm>
          <a:prstGeom prst="rect">
            <a:avLst/>
          </a:prstGeom>
          <a:noFill/>
          <a:ln w="9525">
            <a:noFill/>
            <a:miter lim="800000"/>
            <a:headEnd/>
            <a:tailEnd/>
          </a:ln>
        </p:spPr>
        <p:txBody>
          <a:bodyPr>
            <a:spAutoFit/>
          </a:bodyPr>
          <a:lstStyle/>
          <a:p>
            <a:pPr>
              <a:spcBef>
                <a:spcPct val="50000"/>
              </a:spcBef>
            </a:pPr>
            <a:r>
              <a:rPr lang="fr-CA" sz="3200" dirty="0"/>
              <a:t>Alvin conclut que la probabilité est </a:t>
            </a:r>
            <a:r>
              <a:rPr lang="fr-CA" sz="3200" b="1" dirty="0">
                <a:solidFill>
                  <a:srgbClr val="FF0000"/>
                </a:solidFill>
              </a:rPr>
              <a:t>1/3</a:t>
            </a:r>
            <a:endParaRPr lang="fr-FR" sz="3200" b="1" dirty="0">
              <a:solidFill>
                <a:srgbClr val="FF0000"/>
              </a:solidFill>
            </a:endParaRPr>
          </a:p>
        </p:txBody>
      </p:sp>
      <p:pic>
        <p:nvPicPr>
          <p:cNvPr id="5" name="Espace réservé du contenu 4" descr="Une image contenant ligne, cercle, conception&#10;&#10;Le contenu généré par l’IA peut être incorrect.">
            <a:extLst>
              <a:ext uri="{FF2B5EF4-FFF2-40B4-BE49-F238E27FC236}">
                <a16:creationId xmlns:a16="http://schemas.microsoft.com/office/drawing/2014/main" id="{985B631C-378A-8C0C-C778-87809A25171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65270" y="1812926"/>
            <a:ext cx="4191000" cy="40671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fr-CA">
                <a:solidFill>
                  <a:schemeClr val="bg2"/>
                </a:solidFill>
              </a:rPr>
              <a:t>Simon</a:t>
            </a:r>
            <a:endParaRPr lang="fr-FR">
              <a:solidFill>
                <a:schemeClr val="bg2"/>
              </a:solidFill>
            </a:endParaRPr>
          </a:p>
        </p:txBody>
      </p:sp>
      <p:sp>
        <p:nvSpPr>
          <p:cNvPr id="30724" name="Rectangle 4"/>
          <p:cNvSpPr>
            <a:spLocks noGrp="1" noChangeArrowheads="1"/>
          </p:cNvSpPr>
          <p:nvPr>
            <p:ph type="body" sz="half" idx="1"/>
          </p:nvPr>
        </p:nvSpPr>
        <p:spPr/>
        <p:txBody>
          <a:bodyPr/>
          <a:lstStyle/>
          <a:p>
            <a:pPr eaLnBrk="1" hangingPunct="1"/>
            <a:r>
              <a:rPr lang="fr-CA" sz="2800"/>
              <a:t>Simon pense que toutes les cordes peuvent être définies par leur position sur le diamètre perpendiculaire. </a:t>
            </a:r>
            <a:r>
              <a:rPr lang="fr-CA">
                <a:sym typeface="Wingdings" pitchFamily="2" charset="2"/>
              </a:rPr>
              <a:t></a:t>
            </a:r>
            <a:endParaRPr lang="fr-FR">
              <a:sym typeface="Wingdings" pitchFamily="2" charset="2"/>
            </a:endParaRPr>
          </a:p>
        </p:txBody>
      </p:sp>
      <p:sp>
        <p:nvSpPr>
          <p:cNvPr id="54281" name="Text Box 9"/>
          <p:cNvSpPr txBox="1">
            <a:spLocks noChangeArrowheads="1"/>
          </p:cNvSpPr>
          <p:nvPr/>
        </p:nvSpPr>
        <p:spPr bwMode="auto">
          <a:xfrm>
            <a:off x="2424113" y="6092825"/>
            <a:ext cx="7632700" cy="579438"/>
          </a:xfrm>
          <a:prstGeom prst="rect">
            <a:avLst/>
          </a:prstGeom>
          <a:noFill/>
          <a:ln w="9525">
            <a:noFill/>
            <a:miter lim="800000"/>
            <a:headEnd/>
            <a:tailEnd/>
          </a:ln>
        </p:spPr>
        <p:txBody>
          <a:bodyPr>
            <a:spAutoFit/>
          </a:bodyPr>
          <a:lstStyle/>
          <a:p>
            <a:pPr>
              <a:spcBef>
                <a:spcPct val="50000"/>
              </a:spcBef>
            </a:pPr>
            <a:r>
              <a:rPr lang="fr-CA" sz="3200" dirty="0"/>
              <a:t>Simon conclut que la probabilité est </a:t>
            </a:r>
            <a:r>
              <a:rPr lang="fr-CA" sz="3200" b="1" dirty="0">
                <a:solidFill>
                  <a:schemeClr val="bg2"/>
                </a:solidFill>
              </a:rPr>
              <a:t>1/2</a:t>
            </a:r>
            <a:endParaRPr lang="fr-FR" sz="3200" b="1" dirty="0">
              <a:solidFill>
                <a:schemeClr val="bg2"/>
              </a:solidFill>
            </a:endParaRPr>
          </a:p>
        </p:txBody>
      </p:sp>
      <p:pic>
        <p:nvPicPr>
          <p:cNvPr id="5" name="Espace réservé du contenu 4" descr="Une image contenant cercle, conception, origami&#10;&#10;Le contenu généré par l’IA peut être incorrect.">
            <a:extLst>
              <a:ext uri="{FF2B5EF4-FFF2-40B4-BE49-F238E27FC236}">
                <a16:creationId xmlns:a16="http://schemas.microsoft.com/office/drawing/2014/main" id="{4B37E652-0B8F-EAC1-3539-62C2DA0C43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79976" y="1829594"/>
            <a:ext cx="4895850" cy="4067175"/>
          </a:xfrm>
        </p:spPr>
      </p:pic>
      <p:pic>
        <p:nvPicPr>
          <p:cNvPr id="30722" name="Picture 7" descr="simon"/>
          <p:cNvPicPr>
            <a:picLocks noChangeAspect="1" noChangeArrowheads="1"/>
          </p:cNvPicPr>
          <p:nvPr/>
        </p:nvPicPr>
        <p:blipFill>
          <a:blip r:embed="rId4" cstate="print"/>
          <a:srcRect/>
          <a:stretch>
            <a:fillRect/>
          </a:stretch>
        </p:blipFill>
        <p:spPr bwMode="auto">
          <a:xfrm>
            <a:off x="9818688" y="29369"/>
            <a:ext cx="2373312" cy="3141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
          <p:cNvSpPr>
            <a:spLocks noGrp="1" noChangeArrowheads="1"/>
          </p:cNvSpPr>
          <p:nvPr>
            <p:ph type="title"/>
          </p:nvPr>
        </p:nvSpPr>
        <p:spPr/>
        <p:txBody>
          <a:bodyPr/>
          <a:lstStyle/>
          <a:p>
            <a:pPr eaLnBrk="1" hangingPunct="1"/>
            <a:r>
              <a:rPr lang="fr-CA">
                <a:solidFill>
                  <a:schemeClr val="accent2"/>
                </a:solidFill>
              </a:rPr>
              <a:t>Théodore</a:t>
            </a:r>
            <a:endParaRPr lang="fr-FR">
              <a:solidFill>
                <a:schemeClr val="accent2"/>
              </a:solidFill>
            </a:endParaRPr>
          </a:p>
        </p:txBody>
      </p:sp>
      <p:sp>
        <p:nvSpPr>
          <p:cNvPr id="31748" name="Rectangle 5"/>
          <p:cNvSpPr>
            <a:spLocks noGrp="1" noChangeArrowheads="1"/>
          </p:cNvSpPr>
          <p:nvPr>
            <p:ph type="body" sz="half" idx="1"/>
          </p:nvPr>
        </p:nvSpPr>
        <p:spPr/>
        <p:txBody>
          <a:bodyPr/>
          <a:lstStyle/>
          <a:p>
            <a:pPr eaLnBrk="1" hangingPunct="1"/>
            <a:r>
              <a:rPr lang="fr-CA" sz="2800"/>
              <a:t>Théodore pense que toutes les cordes peuvent être définies par leur centre. </a:t>
            </a:r>
            <a:r>
              <a:rPr lang="fr-CA">
                <a:sym typeface="Wingdings" pitchFamily="2" charset="2"/>
              </a:rPr>
              <a:t></a:t>
            </a:r>
            <a:endParaRPr lang="fr-FR">
              <a:sym typeface="Wingdings" pitchFamily="2" charset="2"/>
            </a:endParaRPr>
          </a:p>
        </p:txBody>
      </p:sp>
      <p:sp>
        <p:nvSpPr>
          <p:cNvPr id="57352" name="Text Box 8"/>
          <p:cNvSpPr txBox="1">
            <a:spLocks noChangeArrowheads="1"/>
          </p:cNvSpPr>
          <p:nvPr/>
        </p:nvSpPr>
        <p:spPr bwMode="auto">
          <a:xfrm>
            <a:off x="2063751" y="5876925"/>
            <a:ext cx="7993063" cy="579438"/>
          </a:xfrm>
          <a:prstGeom prst="rect">
            <a:avLst/>
          </a:prstGeom>
          <a:noFill/>
          <a:ln w="9525">
            <a:noFill/>
            <a:miter lim="800000"/>
            <a:headEnd/>
            <a:tailEnd/>
          </a:ln>
        </p:spPr>
        <p:txBody>
          <a:bodyPr>
            <a:spAutoFit/>
          </a:bodyPr>
          <a:lstStyle/>
          <a:p>
            <a:pPr>
              <a:spcBef>
                <a:spcPct val="50000"/>
              </a:spcBef>
            </a:pPr>
            <a:r>
              <a:rPr lang="fr-CA" sz="3200" dirty="0"/>
              <a:t>Théodore conclut que la probabilité est </a:t>
            </a:r>
            <a:r>
              <a:rPr lang="fr-CA" sz="3200" b="1" dirty="0">
                <a:solidFill>
                  <a:schemeClr val="accent2"/>
                </a:solidFill>
              </a:rPr>
              <a:t>1/4</a:t>
            </a:r>
            <a:endParaRPr lang="fr-FR" sz="3200" b="1" dirty="0">
              <a:solidFill>
                <a:schemeClr val="accent2"/>
              </a:solidFill>
            </a:endParaRPr>
          </a:p>
        </p:txBody>
      </p:sp>
      <p:pic>
        <p:nvPicPr>
          <p:cNvPr id="13" name="Espace réservé du contenu 12" descr="Une image contenant cercle, diagramme, ligne, conception&#10;&#10;Le contenu généré par l’IA peut être incorrect.">
            <a:extLst>
              <a:ext uri="{FF2B5EF4-FFF2-40B4-BE49-F238E27FC236}">
                <a16:creationId xmlns:a16="http://schemas.microsoft.com/office/drawing/2014/main" id="{C5ED9628-9651-AD55-F8B3-94AB984F477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06282" y="1809750"/>
            <a:ext cx="4438650" cy="4067175"/>
          </a:xfrm>
        </p:spPr>
      </p:pic>
      <p:pic>
        <p:nvPicPr>
          <p:cNvPr id="31746" name="Picture 9" descr="theodore"/>
          <p:cNvPicPr>
            <a:picLocks noChangeAspect="1" noChangeArrowheads="1"/>
          </p:cNvPicPr>
          <p:nvPr/>
        </p:nvPicPr>
        <p:blipFill>
          <a:blip r:embed="rId4" cstate="print"/>
          <a:srcRect/>
          <a:stretch>
            <a:fillRect/>
          </a:stretch>
        </p:blipFill>
        <p:spPr bwMode="auto">
          <a:xfrm>
            <a:off x="9491663" y="0"/>
            <a:ext cx="2700337" cy="3573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fr-CA"/>
              <a:t>Qui a raison ?</a:t>
            </a:r>
            <a:endParaRPr lang="fr-FR"/>
          </a:p>
        </p:txBody>
      </p:sp>
      <p:sp>
        <p:nvSpPr>
          <p:cNvPr id="32771" name="Rectangle 5"/>
          <p:cNvSpPr>
            <a:spLocks noGrp="1" noChangeArrowheads="1"/>
          </p:cNvSpPr>
          <p:nvPr>
            <p:ph type="body" sz="half" idx="2"/>
          </p:nvPr>
        </p:nvSpPr>
        <p:spPr/>
        <p:txBody>
          <a:bodyPr/>
          <a:lstStyle/>
          <a:p>
            <a:pPr eaLnBrk="1" hangingPunct="1">
              <a:buFontTx/>
              <a:buNone/>
            </a:pPr>
            <a:r>
              <a:rPr lang="fr-CA" sz="4800">
                <a:solidFill>
                  <a:srgbClr val="FF0000"/>
                </a:solidFill>
                <a:latin typeface="Arial Black" pitchFamily="34" charset="0"/>
              </a:rPr>
              <a:t>1/3</a:t>
            </a:r>
            <a:r>
              <a:rPr lang="fr-CA" sz="4800">
                <a:latin typeface="Arial Black" pitchFamily="34" charset="0"/>
              </a:rPr>
              <a:t>,  </a:t>
            </a:r>
            <a:r>
              <a:rPr lang="fr-CA" sz="4800">
                <a:solidFill>
                  <a:schemeClr val="bg2"/>
                </a:solidFill>
                <a:latin typeface="Arial Black" pitchFamily="34" charset="0"/>
              </a:rPr>
              <a:t>1/2</a:t>
            </a:r>
            <a:r>
              <a:rPr lang="fr-CA" sz="4800">
                <a:latin typeface="Arial Black" pitchFamily="34" charset="0"/>
              </a:rPr>
              <a:t>  </a:t>
            </a:r>
            <a:r>
              <a:rPr lang="fr-CA" sz="4800"/>
              <a:t>ou</a:t>
            </a:r>
            <a:r>
              <a:rPr lang="fr-CA" sz="4800">
                <a:latin typeface="Arial Black" pitchFamily="34" charset="0"/>
              </a:rPr>
              <a:t>  </a:t>
            </a:r>
            <a:r>
              <a:rPr lang="fr-CA" sz="4800">
                <a:solidFill>
                  <a:schemeClr val="accent2"/>
                </a:solidFill>
                <a:latin typeface="Arial Black" pitchFamily="34" charset="0"/>
              </a:rPr>
              <a:t>1/4</a:t>
            </a:r>
          </a:p>
          <a:p>
            <a:pPr eaLnBrk="1" hangingPunct="1"/>
            <a:endParaRPr lang="fr-FR" sz="4800">
              <a:solidFill>
                <a:schemeClr val="accent2"/>
              </a:solidFill>
              <a:latin typeface="Arial Black" pitchFamily="34" charset="0"/>
            </a:endParaRPr>
          </a:p>
        </p:txBody>
      </p:sp>
      <p:pic>
        <p:nvPicPr>
          <p:cNvPr id="32772" name="Picture 6" descr="18893071_w434_h_q80"/>
          <p:cNvPicPr>
            <a:picLocks noGrp="1" noChangeAspect="1" noChangeArrowheads="1"/>
          </p:cNvPicPr>
          <p:nvPr>
            <p:ph sz="half" idx="1"/>
          </p:nvPr>
        </p:nvPicPr>
        <p:blipFill>
          <a:blip r:embed="rId3" cstate="print"/>
          <a:srcRect/>
          <a:stretch>
            <a:fillRect/>
          </a:stretch>
        </p:blipFill>
        <p:spPr>
          <a:xfrm>
            <a:off x="2490789" y="1600201"/>
            <a:ext cx="3017837" cy="4525963"/>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Les sophismes</a:t>
            </a:r>
          </a:p>
        </p:txBody>
      </p:sp>
      <p:pic>
        <p:nvPicPr>
          <p:cNvPr id="75778" name="Picture 2"/>
          <p:cNvPicPr>
            <a:picLocks noGrp="1" noChangeAspect="1" noChangeArrowheads="1"/>
          </p:cNvPicPr>
          <p:nvPr>
            <p:ph idx="1"/>
          </p:nvPr>
        </p:nvPicPr>
        <p:blipFill>
          <a:blip r:embed="rId2" cstate="print"/>
          <a:srcRect/>
          <a:stretch>
            <a:fillRect/>
          </a:stretch>
        </p:blipFill>
        <p:spPr bwMode="auto">
          <a:xfrm>
            <a:off x="3452794" y="1571612"/>
            <a:ext cx="5334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ZoneTexte 7"/>
          <p:cNvSpPr txBox="1"/>
          <p:nvPr/>
        </p:nvSpPr>
        <p:spPr>
          <a:xfrm>
            <a:off x="2452662" y="4929199"/>
            <a:ext cx="7215238" cy="646331"/>
          </a:xfrm>
          <a:prstGeom prst="rect">
            <a:avLst/>
          </a:prstGeom>
          <a:noFill/>
        </p:spPr>
        <p:txBody>
          <a:bodyPr wrap="square" rtlCol="0">
            <a:spAutoFit/>
          </a:bodyPr>
          <a:lstStyle/>
          <a:p>
            <a:r>
              <a:rPr lang="fr-CA" sz="3600" dirty="0">
                <a:solidFill>
                  <a:schemeClr val="accent5">
                    <a:lumMod val="75000"/>
                  </a:schemeClr>
                </a:solidFill>
              </a:rPr>
              <a:t>À vous de trouver l’erreur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lstStyle/>
          <a:p>
            <a:pPr eaLnBrk="1" hangingPunct="1">
              <a:defRPr/>
            </a:pPr>
            <a:r>
              <a:rPr lang="fr-CA" b="1" dirty="0">
                <a:solidFill>
                  <a:schemeClr val="accent5"/>
                </a:solidFill>
              </a:rPr>
              <a:t>Le fruit</a:t>
            </a:r>
            <a:endParaRPr lang="fr-FR" sz="4600" b="1" dirty="0">
              <a:solidFill>
                <a:schemeClr val="accent5"/>
              </a:solidFill>
            </a:endParaRPr>
          </a:p>
        </p:txBody>
      </p:sp>
      <p:sp>
        <p:nvSpPr>
          <p:cNvPr id="7171" name="Rectangle 3"/>
          <p:cNvSpPr>
            <a:spLocks noGrp="1" noChangeArrowheads="1"/>
          </p:cNvSpPr>
          <p:nvPr>
            <p:ph type="body" sz="half" idx="4294967295"/>
          </p:nvPr>
        </p:nvSpPr>
        <p:spPr>
          <a:xfrm>
            <a:off x="767408" y="1846151"/>
            <a:ext cx="4038600" cy="965200"/>
          </a:xfrm>
        </p:spPr>
        <p:txBody>
          <a:bodyPr/>
          <a:lstStyle/>
          <a:p>
            <a:pPr eaLnBrk="1" hangingPunct="1">
              <a:buFontTx/>
              <a:buNone/>
            </a:pPr>
            <a:r>
              <a:rPr lang="fr-CA" dirty="0"/>
              <a:t>Théodore a faim</a:t>
            </a:r>
            <a:r>
              <a:rPr lang="fr-CA" sz="2800" dirty="0"/>
              <a:t>.</a:t>
            </a:r>
          </a:p>
        </p:txBody>
      </p:sp>
      <p:sp>
        <p:nvSpPr>
          <p:cNvPr id="7172" name="Rectangle 4"/>
          <p:cNvSpPr>
            <a:spLocks noChangeArrowheads="1"/>
          </p:cNvSpPr>
          <p:nvPr/>
        </p:nvSpPr>
        <p:spPr bwMode="auto">
          <a:xfrm>
            <a:off x="479376" y="4816476"/>
            <a:ext cx="10879360" cy="1569660"/>
          </a:xfrm>
          <a:prstGeom prst="rect">
            <a:avLst/>
          </a:prstGeom>
          <a:noFill/>
          <a:ln w="9525">
            <a:noFill/>
            <a:miter lim="800000"/>
            <a:headEnd/>
            <a:tailEnd/>
          </a:ln>
        </p:spPr>
        <p:txBody>
          <a:bodyPr wrap="square">
            <a:spAutoFit/>
          </a:bodyPr>
          <a:lstStyle/>
          <a:p>
            <a:r>
              <a:rPr lang="fr-CA" sz="3200" dirty="0"/>
              <a:t>Il y a un fruit qu’il veut manger. Il se souvient que Simon lui a dit de manger un fruit seulement quand il est mûr.</a:t>
            </a:r>
          </a:p>
          <a:p>
            <a:r>
              <a:rPr lang="fr-CA" sz="3200" dirty="0"/>
              <a:t>Théodore analyse la situation…</a:t>
            </a:r>
            <a:endParaRPr lang="fr-FR" sz="3200" dirty="0"/>
          </a:p>
        </p:txBody>
      </p:sp>
      <p:pic>
        <p:nvPicPr>
          <p:cNvPr id="7173" name="Picture 5" descr="al4"/>
          <p:cNvPicPr>
            <a:picLocks noGrp="1" noChangeAspect="1" noChangeArrowheads="1"/>
          </p:cNvPicPr>
          <p:nvPr>
            <p:ph sz="half" idx="4294967295"/>
          </p:nvPr>
        </p:nvPicPr>
        <p:blipFill>
          <a:blip r:embed="rId3" cstate="print"/>
          <a:srcRect/>
          <a:stretch>
            <a:fillRect/>
          </a:stretch>
        </p:blipFill>
        <p:spPr>
          <a:xfrm>
            <a:off x="7320136" y="1196752"/>
            <a:ext cx="4038600" cy="30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slide(fromBottom)">
                                      <p:cBhvr>
                                        <p:cTn id="7" dur="500"/>
                                        <p:tgtEl>
                                          <p:spTgt spid="7171">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strips(downLeft)">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717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6" name="Picture 4"/>
          <p:cNvPicPr>
            <a:picLocks noGrp="1" noChangeAspect="1" noChangeArrowheads="1"/>
          </p:cNvPicPr>
          <p:nvPr>
            <p:ph sz="half" idx="1"/>
          </p:nvPr>
        </p:nvPicPr>
        <p:blipFill>
          <a:blip r:embed="rId3" cstate="print"/>
          <a:srcRect/>
          <a:stretch>
            <a:fillRect/>
          </a:stretch>
        </p:blipFill>
        <p:spPr>
          <a:xfrm>
            <a:off x="2640014" y="549275"/>
            <a:ext cx="1233487" cy="12334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198" name="Text Box 6"/>
          <p:cNvSpPr txBox="1">
            <a:spLocks noChangeArrowheads="1"/>
          </p:cNvSpPr>
          <p:nvPr/>
        </p:nvSpPr>
        <p:spPr bwMode="auto">
          <a:xfrm>
            <a:off x="4151313" y="765175"/>
            <a:ext cx="4824412" cy="641350"/>
          </a:xfrm>
          <a:prstGeom prst="rect">
            <a:avLst/>
          </a:prstGeom>
          <a:noFill/>
          <a:ln w="9525">
            <a:noFill/>
            <a:miter lim="800000"/>
            <a:headEnd/>
            <a:tailEnd/>
          </a:ln>
        </p:spPr>
        <p:txBody>
          <a:bodyPr>
            <a:spAutoFit/>
          </a:bodyPr>
          <a:lstStyle/>
          <a:p>
            <a:pPr>
              <a:spcBef>
                <a:spcPct val="50000"/>
              </a:spcBef>
            </a:pPr>
            <a:r>
              <a:rPr lang="fr-CA" sz="3600"/>
              <a:t>Le fruit est vert</a:t>
            </a:r>
            <a:r>
              <a:rPr lang="fr-CA"/>
              <a:t>.</a:t>
            </a:r>
            <a:endParaRPr lang="fr-FR"/>
          </a:p>
        </p:txBody>
      </p:sp>
      <p:pic>
        <p:nvPicPr>
          <p:cNvPr id="8199" name="Picture 7"/>
          <p:cNvPicPr>
            <a:picLocks noGrp="1" noChangeAspect="1" noChangeArrowheads="1"/>
          </p:cNvPicPr>
          <p:nvPr>
            <p:ph sz="half" idx="2"/>
          </p:nvPr>
        </p:nvPicPr>
        <p:blipFill>
          <a:blip r:embed="rId4" cstate="print"/>
          <a:srcRect/>
          <a:stretch>
            <a:fillRect/>
          </a:stretch>
        </p:blipFill>
        <p:spPr>
          <a:xfrm>
            <a:off x="2640013" y="2205038"/>
            <a:ext cx="1236662" cy="16494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202" name="Text Box 10"/>
          <p:cNvSpPr txBox="1">
            <a:spLocks noChangeArrowheads="1"/>
          </p:cNvSpPr>
          <p:nvPr/>
        </p:nvSpPr>
        <p:spPr bwMode="auto">
          <a:xfrm>
            <a:off x="4295775" y="2708275"/>
            <a:ext cx="4032250" cy="641350"/>
          </a:xfrm>
          <a:prstGeom prst="rect">
            <a:avLst/>
          </a:prstGeom>
          <a:noFill/>
          <a:ln w="9525">
            <a:noFill/>
            <a:miter lim="800000"/>
            <a:headEnd/>
            <a:tailEnd/>
          </a:ln>
        </p:spPr>
        <p:txBody>
          <a:bodyPr>
            <a:spAutoFit/>
          </a:bodyPr>
          <a:lstStyle/>
          <a:p>
            <a:pPr>
              <a:spcBef>
                <a:spcPct val="50000"/>
              </a:spcBef>
            </a:pPr>
            <a:r>
              <a:rPr lang="fr-CA" sz="3600"/>
              <a:t>Vert est le mur.</a:t>
            </a:r>
            <a:endParaRPr lang="fr-FR" sz="3600"/>
          </a:p>
        </p:txBody>
      </p:sp>
      <p:sp>
        <p:nvSpPr>
          <p:cNvPr id="8203" name="Text Box 11"/>
          <p:cNvSpPr txBox="1">
            <a:spLocks noChangeArrowheads="1"/>
          </p:cNvSpPr>
          <p:nvPr/>
        </p:nvSpPr>
        <p:spPr bwMode="auto">
          <a:xfrm>
            <a:off x="4079875" y="4724401"/>
            <a:ext cx="5545138" cy="701675"/>
          </a:xfrm>
          <a:prstGeom prst="rect">
            <a:avLst/>
          </a:prstGeom>
          <a:noFill/>
          <a:ln w="9525">
            <a:noFill/>
            <a:miter lim="800000"/>
            <a:headEnd/>
            <a:tailEnd/>
          </a:ln>
        </p:spPr>
        <p:txBody>
          <a:bodyPr>
            <a:spAutoFit/>
          </a:bodyPr>
          <a:lstStyle/>
          <a:p>
            <a:pPr>
              <a:spcBef>
                <a:spcPct val="50000"/>
              </a:spcBef>
            </a:pPr>
            <a:r>
              <a:rPr lang="fr-CA" sz="4000"/>
              <a:t>Donc le fruit est mûr !</a:t>
            </a:r>
            <a:endParaRPr lang="fr-FR" sz="4000"/>
          </a:p>
        </p:txBody>
      </p:sp>
      <p:pic>
        <p:nvPicPr>
          <p:cNvPr id="8207" name="Picture 15" descr="theo2"/>
          <p:cNvPicPr>
            <a:picLocks noChangeAspect="1" noChangeArrowheads="1"/>
          </p:cNvPicPr>
          <p:nvPr/>
        </p:nvPicPr>
        <p:blipFill>
          <a:blip r:embed="rId5" cstate="print"/>
          <a:srcRect/>
          <a:stretch>
            <a:fillRect/>
          </a:stretch>
        </p:blipFill>
        <p:spPr bwMode="auto">
          <a:xfrm>
            <a:off x="9191626" y="4149725"/>
            <a:ext cx="1304925" cy="16192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03"/>
                                        </p:tgtEl>
                                        <p:attrNameLst>
                                          <p:attrName>style.visibility</p:attrName>
                                        </p:attrNameLst>
                                      </p:cBhvr>
                                      <p:to>
                                        <p:strVal val="visible"/>
                                      </p:to>
                                    </p:set>
                                    <p:anim calcmode="lin" valueType="num">
                                      <p:cBhvr additive="base">
                                        <p:cTn id="23" dur="500" fill="hold"/>
                                        <p:tgtEl>
                                          <p:spTgt spid="8203"/>
                                        </p:tgtEl>
                                        <p:attrNameLst>
                                          <p:attrName>ppt_x</p:attrName>
                                        </p:attrNameLst>
                                      </p:cBhvr>
                                      <p:tavLst>
                                        <p:tav tm="0">
                                          <p:val>
                                            <p:strVal val="#ppt_x"/>
                                          </p:val>
                                        </p:tav>
                                        <p:tav tm="100000">
                                          <p:val>
                                            <p:strVal val="#ppt_x"/>
                                          </p:val>
                                        </p:tav>
                                      </p:tavLst>
                                    </p:anim>
                                    <p:anim calcmode="lin" valueType="num">
                                      <p:cBhvr additive="base">
                                        <p:cTn id="24" dur="500" fill="hold"/>
                                        <p:tgtEl>
                                          <p:spTgt spid="8203"/>
                                        </p:tgtEl>
                                        <p:attrNameLst>
                                          <p:attrName>ppt_y</p:attrName>
                                        </p:attrNameLst>
                                      </p:cBhvr>
                                      <p:tavLst>
                                        <p:tav tm="0">
                                          <p:val>
                                            <p:strVal val="1+#ppt_h/2"/>
                                          </p:val>
                                        </p:tav>
                                        <p:tav tm="100000">
                                          <p:val>
                                            <p:strVal val="#ppt_y"/>
                                          </p:val>
                                        </p:tav>
                                      </p:tavLst>
                                    </p:anim>
                                  </p:childTnLst>
                                </p:cTn>
                              </p:par>
                              <p:par>
                                <p:cTn id="25" presetID="18" presetClass="entr" presetSubtype="12" fill="hold" nodeType="withEffect">
                                  <p:stCondLst>
                                    <p:cond delay="0"/>
                                  </p:stCondLst>
                                  <p:childTnLst>
                                    <p:set>
                                      <p:cBhvr>
                                        <p:cTn id="26" dur="1" fill="hold">
                                          <p:stCondLst>
                                            <p:cond delay="0"/>
                                          </p:stCondLst>
                                        </p:cTn>
                                        <p:tgtEl>
                                          <p:spTgt spid="8207"/>
                                        </p:tgtEl>
                                        <p:attrNameLst>
                                          <p:attrName>style.visibility</p:attrName>
                                        </p:attrNameLst>
                                      </p:cBhvr>
                                      <p:to>
                                        <p:strVal val="visible"/>
                                      </p:to>
                                    </p:set>
                                    <p:animEffect transition="in" filter="strips(downLeft)">
                                      <p:cBhvr>
                                        <p:cTn id="27" dur="500"/>
                                        <p:tgtEl>
                                          <p:spTgt spid="8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2" grpId="0"/>
      <p:bldP spid="82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fr-CA">
                <a:solidFill>
                  <a:schemeClr val="bg2"/>
                </a:solidFill>
              </a:rPr>
              <a:t>Trois types de paradoxes</a:t>
            </a:r>
            <a:endParaRPr lang="fr-FR">
              <a:solidFill>
                <a:schemeClr val="bg2"/>
              </a:solidFill>
            </a:endParaRPr>
          </a:p>
        </p:txBody>
      </p:sp>
      <p:sp>
        <p:nvSpPr>
          <p:cNvPr id="5123" name="Rectangle 3"/>
          <p:cNvSpPr>
            <a:spLocks noGrp="1" noChangeArrowheads="1"/>
          </p:cNvSpPr>
          <p:nvPr>
            <p:ph type="body" idx="1"/>
          </p:nvPr>
        </p:nvSpPr>
        <p:spPr>
          <a:xfrm>
            <a:off x="609600" y="1417637"/>
            <a:ext cx="7358608" cy="5440363"/>
          </a:xfrm>
        </p:spPr>
        <p:txBody>
          <a:bodyPr/>
          <a:lstStyle/>
          <a:p>
            <a:pPr>
              <a:lnSpc>
                <a:spcPct val="150000"/>
              </a:lnSpc>
            </a:pPr>
            <a:r>
              <a:rPr lang="fr-CA" sz="2800" b="1" dirty="0">
                <a:solidFill>
                  <a:schemeClr val="hlink"/>
                </a:solidFill>
              </a:rPr>
              <a:t>Sophisme</a:t>
            </a:r>
            <a:r>
              <a:rPr lang="fr-CA" sz="2800" b="1" dirty="0"/>
              <a:t> : </a:t>
            </a:r>
            <a:r>
              <a:rPr lang="fr-CA" sz="2800" dirty="0"/>
              <a:t>(du grec </a:t>
            </a:r>
            <a:r>
              <a:rPr lang="fr-CA" sz="2800" dirty="0" err="1"/>
              <a:t>sophisma</a:t>
            </a:r>
            <a:r>
              <a:rPr lang="fr-CA" sz="2800" dirty="0"/>
              <a:t> n’est logiquement correct </a:t>
            </a:r>
            <a:r>
              <a:rPr lang="fr-CA" sz="2800"/>
              <a:t>qu’en apparence) </a:t>
            </a:r>
            <a:r>
              <a:rPr lang="fr-CA" sz="2800" dirty="0"/>
              <a:t>Raisonnement qui est correct en apparence, et qui est conçu avec l’intention d’induire en erreur.</a:t>
            </a:r>
          </a:p>
          <a:p>
            <a:pPr>
              <a:lnSpc>
                <a:spcPct val="150000"/>
              </a:lnSpc>
            </a:pPr>
            <a:r>
              <a:rPr lang="fr-CA" sz="2800" b="1" dirty="0">
                <a:solidFill>
                  <a:schemeClr val="hlink"/>
                </a:solidFill>
              </a:rPr>
              <a:t>Insoluble</a:t>
            </a:r>
            <a:r>
              <a:rPr lang="fr-CA" sz="2800" b="1" dirty="0"/>
              <a:t> </a:t>
            </a:r>
            <a:r>
              <a:rPr lang="fr-CA" sz="2800" dirty="0"/>
              <a:t>: La logique de base ne permet pas de trouver l’erreur.</a:t>
            </a:r>
          </a:p>
          <a:p>
            <a:pPr>
              <a:lnSpc>
                <a:spcPct val="150000"/>
              </a:lnSpc>
            </a:pPr>
            <a:r>
              <a:rPr lang="fr-CA" sz="2800" b="1" dirty="0">
                <a:solidFill>
                  <a:schemeClr val="hlink"/>
                </a:solidFill>
              </a:rPr>
              <a:t>Mathématique surprenante</a:t>
            </a:r>
            <a:r>
              <a:rPr lang="fr-CA" sz="2800" dirty="0"/>
              <a:t>: Énoncé vrai, mais contraire à l’intuition.</a:t>
            </a:r>
            <a:endParaRPr lang="fr-FR" sz="2800" dirty="0"/>
          </a:p>
        </p:txBody>
      </p:sp>
      <p:pic>
        <p:nvPicPr>
          <p:cNvPr id="8196" name="Image 3" descr="Alvin and the Chipmunks 2.jpg"/>
          <p:cNvPicPr>
            <a:picLocks noChangeAspect="1"/>
          </p:cNvPicPr>
          <p:nvPr/>
        </p:nvPicPr>
        <p:blipFill>
          <a:blip r:embed="rId3" cstate="print"/>
          <a:srcRect/>
          <a:stretch>
            <a:fillRect/>
          </a:stretch>
        </p:blipFill>
        <p:spPr bwMode="auto">
          <a:xfrm>
            <a:off x="7809307" y="1417637"/>
            <a:ext cx="4119341" cy="4483637"/>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1" y="2996952"/>
            <a:ext cx="4043363" cy="17281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A"/>
          </a:p>
        </p:txBody>
      </p:sp>
      <p:sp>
        <p:nvSpPr>
          <p:cNvPr id="15362" name="Titre 1"/>
          <p:cNvSpPr>
            <a:spLocks noGrp="1"/>
          </p:cNvSpPr>
          <p:nvPr>
            <p:ph type="title"/>
          </p:nvPr>
        </p:nvSpPr>
        <p:spPr/>
        <p:txBody>
          <a:bodyPr/>
          <a:lstStyle/>
          <a:p>
            <a:pPr>
              <a:defRPr/>
            </a:pPr>
            <a:r>
              <a:rPr lang="fr-CA" b="1" dirty="0">
                <a:solidFill>
                  <a:schemeClr val="accent5"/>
                </a:solidFill>
              </a:rPr>
              <a:t>Le casse-tête</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018128"/>
            <a:ext cx="3970784" cy="1707017"/>
          </a:xfrm>
          <a:prstGeom prst="rect">
            <a:avLst/>
          </a:prstGeom>
        </p:spPr>
      </p:pic>
      <p:sp>
        <p:nvSpPr>
          <p:cNvPr id="6" name="ZoneTexte 5"/>
          <p:cNvSpPr txBox="1"/>
          <p:nvPr/>
        </p:nvSpPr>
        <p:spPr>
          <a:xfrm>
            <a:off x="6312024" y="1628801"/>
            <a:ext cx="3898776" cy="461665"/>
          </a:xfrm>
          <a:prstGeom prst="rect">
            <a:avLst/>
          </a:prstGeom>
          <a:noFill/>
        </p:spPr>
        <p:txBody>
          <a:bodyPr wrap="square" rtlCol="0">
            <a:spAutoFit/>
          </a:bodyPr>
          <a:lstStyle/>
          <a:p>
            <a:r>
              <a:rPr lang="fr-CA" sz="2400" dirty="0"/>
              <a:t>Alvin a un casse-tête.</a:t>
            </a:r>
          </a:p>
        </p:txBody>
      </p:sp>
      <p:sp>
        <p:nvSpPr>
          <p:cNvPr id="11" name="ZoneTexte 10"/>
          <p:cNvSpPr txBox="1"/>
          <p:nvPr/>
        </p:nvSpPr>
        <p:spPr>
          <a:xfrm>
            <a:off x="6328657" y="2078025"/>
            <a:ext cx="3898776" cy="830997"/>
          </a:xfrm>
          <a:prstGeom prst="rect">
            <a:avLst/>
          </a:prstGeom>
          <a:noFill/>
        </p:spPr>
        <p:txBody>
          <a:bodyPr wrap="square" rtlCol="0">
            <a:spAutoFit/>
          </a:bodyPr>
          <a:lstStyle/>
          <a:p>
            <a:r>
              <a:rPr lang="fr-CA" sz="2400" dirty="0"/>
              <a:t>L’aire de ce triangle est 65/2 u².</a:t>
            </a:r>
          </a:p>
        </p:txBody>
      </p:sp>
      <p:sp>
        <p:nvSpPr>
          <p:cNvPr id="7" name="ZoneTexte 6"/>
          <p:cNvSpPr txBox="1"/>
          <p:nvPr/>
        </p:nvSpPr>
        <p:spPr>
          <a:xfrm>
            <a:off x="6328657" y="2909022"/>
            <a:ext cx="3898776" cy="1200329"/>
          </a:xfrm>
          <a:prstGeom prst="rect">
            <a:avLst/>
          </a:prstGeom>
          <a:noFill/>
        </p:spPr>
        <p:txBody>
          <a:bodyPr wrap="square" rtlCol="0">
            <a:spAutoFit/>
          </a:bodyPr>
          <a:lstStyle/>
          <a:p>
            <a:r>
              <a:rPr lang="fr-CA" sz="2400" dirty="0"/>
              <a:t>Mais après déplacement des morceaux, l’aire est plus petite (65/2 -1)  u².</a:t>
            </a:r>
          </a:p>
        </p:txBody>
      </p:sp>
      <p:pic>
        <p:nvPicPr>
          <p:cNvPr id="3" name="Image 2"/>
          <p:cNvPicPr>
            <a:picLocks noChangeAspect="1"/>
          </p:cNvPicPr>
          <p:nvPr/>
        </p:nvPicPr>
        <p:blipFill>
          <a:blip r:embed="rId4"/>
          <a:stretch>
            <a:fillRect/>
          </a:stretch>
        </p:blipFill>
        <p:spPr>
          <a:xfrm>
            <a:off x="1986272" y="1191744"/>
            <a:ext cx="4043363" cy="1710164"/>
          </a:xfrm>
          <a:prstGeom prst="rect">
            <a:avLst/>
          </a:prstGeom>
        </p:spPr>
      </p:pic>
    </p:spTree>
    <p:extLst>
      <p:ext uri="{BB962C8B-B14F-4D97-AF65-F5344CB8AC3E}">
        <p14:creationId xmlns:p14="http://schemas.microsoft.com/office/powerpoint/2010/main" val="63980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noChangeAspect="1"/>
          </p:cNvGraphicFramePr>
          <p:nvPr/>
        </p:nvGraphicFramePr>
        <p:xfrm>
          <a:off x="2809876" y="3143250"/>
          <a:ext cx="3205163" cy="1384300"/>
        </p:xfrm>
        <a:graphic>
          <a:graphicData uri="http://schemas.openxmlformats.org/presentationml/2006/ole">
            <mc:AlternateContent xmlns:mc="http://schemas.openxmlformats.org/markup-compatibility/2006">
              <mc:Choice xmlns:v="urn:schemas-microsoft-com:vml" Requires="v">
                <p:oleObj name="Equation" r:id="rId2" imgW="558720" imgH="241200" progId="Equation.DSMT4">
                  <p:embed/>
                </p:oleObj>
              </mc:Choice>
              <mc:Fallback>
                <p:oleObj name="Equation" r:id="rId2" imgW="558720" imgH="241200" progId="Equation.DSMT4">
                  <p:embed/>
                  <p:pic>
                    <p:nvPicPr>
                      <p:cNvPr id="1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6" y="3143250"/>
                        <a:ext cx="3205163" cy="138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3452814" y="4071939"/>
            <a:ext cx="2357437" cy="357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aphicFrame>
        <p:nvGraphicFramePr>
          <p:cNvPr id="79875" name="Object 3"/>
          <p:cNvGraphicFramePr>
            <a:graphicFrameLocks noChangeAspect="1"/>
          </p:cNvGraphicFramePr>
          <p:nvPr/>
        </p:nvGraphicFramePr>
        <p:xfrm>
          <a:off x="2452688" y="5072063"/>
          <a:ext cx="3205162" cy="1384300"/>
        </p:xfrm>
        <a:graphic>
          <a:graphicData uri="http://schemas.openxmlformats.org/presentationml/2006/ole">
            <mc:AlternateContent xmlns:mc="http://schemas.openxmlformats.org/markup-compatibility/2006">
              <mc:Choice xmlns:v="urn:schemas-microsoft-com:vml" Requires="v">
                <p:oleObj name="Equation" r:id="rId2" imgW="558720" imgH="241200" progId="Equation.DSMT4">
                  <p:embed/>
                </p:oleObj>
              </mc:Choice>
              <mc:Fallback>
                <p:oleObj name="Equation" r:id="rId2" imgW="558720" imgH="241200" progId="Equation.DSMT4">
                  <p:embed/>
                  <p:pic>
                    <p:nvPicPr>
                      <p:cNvPr id="798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5072063"/>
                        <a:ext cx="3205162" cy="138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re 4"/>
          <p:cNvSpPr>
            <a:spLocks noGrp="1"/>
          </p:cNvSpPr>
          <p:nvPr>
            <p:ph type="title"/>
          </p:nvPr>
        </p:nvSpPr>
        <p:spPr/>
        <p:txBody>
          <a:bodyPr/>
          <a:lstStyle/>
          <a:p>
            <a:pPr>
              <a:defRPr/>
            </a:pPr>
            <a:r>
              <a:rPr lang="fr-CA" b="1" dirty="0">
                <a:solidFill>
                  <a:schemeClr val="accent5"/>
                </a:solidFill>
              </a:rPr>
              <a:t>La racine payante</a:t>
            </a:r>
          </a:p>
        </p:txBody>
      </p:sp>
      <p:pic>
        <p:nvPicPr>
          <p:cNvPr id="7" name="Image 6" descr="us-quarter.gif"/>
          <p:cNvPicPr>
            <a:picLocks noChangeAspect="1"/>
          </p:cNvPicPr>
          <p:nvPr/>
        </p:nvPicPr>
        <p:blipFill>
          <a:blip r:embed="rId4" cstate="print"/>
          <a:srcRect/>
          <a:stretch>
            <a:fillRect/>
          </a:stretch>
        </p:blipFill>
        <p:spPr bwMode="auto">
          <a:xfrm>
            <a:off x="3667125" y="3357564"/>
            <a:ext cx="1531938" cy="1527175"/>
          </a:xfrm>
          <a:prstGeom prst="rect">
            <a:avLst/>
          </a:prstGeom>
          <a:noFill/>
          <a:ln w="9525">
            <a:noFill/>
            <a:miter lim="800000"/>
            <a:headEnd/>
            <a:tailEnd/>
          </a:ln>
        </p:spPr>
      </p:pic>
      <p:pic>
        <p:nvPicPr>
          <p:cNvPr id="8" name="Image 7" descr="nickel.gif"/>
          <p:cNvPicPr>
            <a:picLocks noChangeAspect="1"/>
          </p:cNvPicPr>
          <p:nvPr/>
        </p:nvPicPr>
        <p:blipFill>
          <a:blip r:embed="rId5" cstate="print"/>
          <a:srcRect/>
          <a:stretch>
            <a:fillRect/>
          </a:stretch>
        </p:blipFill>
        <p:spPr bwMode="auto">
          <a:xfrm>
            <a:off x="7167564" y="3357563"/>
            <a:ext cx="1330325" cy="1333500"/>
          </a:xfrm>
          <a:prstGeom prst="rect">
            <a:avLst/>
          </a:prstGeom>
          <a:noFill/>
          <a:ln w="9525">
            <a:noFill/>
            <a:miter lim="800000"/>
            <a:headEnd/>
            <a:tailEnd/>
          </a:ln>
        </p:spPr>
      </p:pic>
      <p:pic>
        <p:nvPicPr>
          <p:cNvPr id="9" name="Image 8" descr="quart_dollar.jpg"/>
          <p:cNvPicPr>
            <a:picLocks noChangeAspect="1"/>
          </p:cNvPicPr>
          <p:nvPr/>
        </p:nvPicPr>
        <p:blipFill>
          <a:blip r:embed="rId6" cstate="print"/>
          <a:srcRect/>
          <a:stretch>
            <a:fillRect/>
          </a:stretch>
        </p:blipFill>
        <p:spPr bwMode="auto">
          <a:xfrm>
            <a:off x="3167063" y="5429251"/>
            <a:ext cx="2438400" cy="1082675"/>
          </a:xfrm>
          <a:prstGeom prst="rect">
            <a:avLst/>
          </a:prstGeom>
          <a:noFill/>
          <a:ln w="9525">
            <a:noFill/>
            <a:miter lim="800000"/>
            <a:headEnd/>
            <a:tailEnd/>
          </a:ln>
        </p:spPr>
      </p:pic>
      <p:pic>
        <p:nvPicPr>
          <p:cNvPr id="10" name="Image 9" descr="demi_dollar.jpg"/>
          <p:cNvPicPr>
            <a:picLocks noChangeAspect="1"/>
          </p:cNvPicPr>
          <p:nvPr/>
        </p:nvPicPr>
        <p:blipFill>
          <a:blip r:embed="rId7" cstate="print"/>
          <a:srcRect/>
          <a:stretch>
            <a:fillRect/>
          </a:stretch>
        </p:blipFill>
        <p:spPr bwMode="auto">
          <a:xfrm>
            <a:off x="6667500" y="5429251"/>
            <a:ext cx="2438400" cy="1082675"/>
          </a:xfrm>
          <a:prstGeom prst="rect">
            <a:avLst/>
          </a:prstGeom>
          <a:noFill/>
          <a:ln w="9525">
            <a:noFill/>
            <a:miter lim="800000"/>
            <a:headEnd/>
            <a:tailEnd/>
          </a:ln>
        </p:spPr>
      </p:pic>
      <p:sp>
        <p:nvSpPr>
          <p:cNvPr id="11" name="ZoneTexte 10"/>
          <p:cNvSpPr txBox="1">
            <a:spLocks noChangeArrowheads="1"/>
          </p:cNvSpPr>
          <p:nvPr/>
        </p:nvSpPr>
        <p:spPr bwMode="auto">
          <a:xfrm>
            <a:off x="5810250" y="3571875"/>
            <a:ext cx="857250" cy="1016000"/>
          </a:xfrm>
          <a:prstGeom prst="rect">
            <a:avLst/>
          </a:prstGeom>
          <a:noFill/>
          <a:ln w="9525">
            <a:noFill/>
            <a:miter lim="800000"/>
            <a:headEnd/>
            <a:tailEnd/>
          </a:ln>
        </p:spPr>
        <p:txBody>
          <a:bodyPr>
            <a:spAutoFit/>
          </a:bodyPr>
          <a:lstStyle/>
          <a:p>
            <a:r>
              <a:rPr lang="fr-CA" sz="6000"/>
              <a:t>=</a:t>
            </a:r>
          </a:p>
        </p:txBody>
      </p:sp>
      <p:sp>
        <p:nvSpPr>
          <p:cNvPr id="12" name="ZoneTexte 11"/>
          <p:cNvSpPr txBox="1">
            <a:spLocks noChangeArrowheads="1"/>
          </p:cNvSpPr>
          <p:nvPr/>
        </p:nvSpPr>
        <p:spPr bwMode="auto">
          <a:xfrm>
            <a:off x="4095750" y="4556125"/>
            <a:ext cx="857250" cy="1016000"/>
          </a:xfrm>
          <a:prstGeom prst="rect">
            <a:avLst/>
          </a:prstGeom>
          <a:noFill/>
          <a:ln w="9525">
            <a:noFill/>
            <a:miter lim="800000"/>
            <a:headEnd/>
            <a:tailEnd/>
          </a:ln>
        </p:spPr>
        <p:txBody>
          <a:bodyPr>
            <a:spAutoFit/>
          </a:bodyPr>
          <a:lstStyle/>
          <a:p>
            <a:r>
              <a:rPr lang="fr-CA" sz="6000"/>
              <a:t>=</a:t>
            </a:r>
          </a:p>
        </p:txBody>
      </p:sp>
      <p:sp>
        <p:nvSpPr>
          <p:cNvPr id="17" name="ZoneTexte 16"/>
          <p:cNvSpPr txBox="1">
            <a:spLocks noChangeArrowheads="1"/>
          </p:cNvSpPr>
          <p:nvPr/>
        </p:nvSpPr>
        <p:spPr bwMode="auto">
          <a:xfrm>
            <a:off x="5810250" y="5500688"/>
            <a:ext cx="857250" cy="1016000"/>
          </a:xfrm>
          <a:prstGeom prst="rect">
            <a:avLst/>
          </a:prstGeom>
          <a:noFill/>
          <a:ln w="9525">
            <a:noFill/>
            <a:miter lim="800000"/>
            <a:headEnd/>
            <a:tailEnd/>
          </a:ln>
        </p:spPr>
        <p:txBody>
          <a:bodyPr>
            <a:spAutoFit/>
          </a:bodyPr>
          <a:lstStyle/>
          <a:p>
            <a:r>
              <a:rPr lang="fr-CA" sz="6000"/>
              <a:t>=</a:t>
            </a:r>
          </a:p>
        </p:txBody>
      </p:sp>
      <p:sp>
        <p:nvSpPr>
          <p:cNvPr id="19" name="ZoneTexte 18"/>
          <p:cNvSpPr txBox="1">
            <a:spLocks noChangeArrowheads="1"/>
          </p:cNvSpPr>
          <p:nvPr/>
        </p:nvSpPr>
        <p:spPr bwMode="auto">
          <a:xfrm>
            <a:off x="1881189" y="1214438"/>
            <a:ext cx="8429625" cy="461962"/>
          </a:xfrm>
          <a:prstGeom prst="rect">
            <a:avLst/>
          </a:prstGeom>
          <a:noFill/>
          <a:ln w="9525">
            <a:noFill/>
            <a:miter lim="800000"/>
            <a:headEnd/>
            <a:tailEnd/>
          </a:ln>
        </p:spPr>
        <p:txBody>
          <a:bodyPr>
            <a:spAutoFit/>
          </a:bodyPr>
          <a:lstStyle/>
          <a:p>
            <a:r>
              <a:rPr lang="fr-CA" sz="2400"/>
              <a:t>Simon prête 5¢ à Theodore. </a:t>
            </a:r>
          </a:p>
        </p:txBody>
      </p:sp>
      <p:sp>
        <p:nvSpPr>
          <p:cNvPr id="20" name="ZoneTexte 19"/>
          <p:cNvSpPr txBox="1">
            <a:spLocks noChangeArrowheads="1"/>
          </p:cNvSpPr>
          <p:nvPr/>
        </p:nvSpPr>
        <p:spPr bwMode="auto">
          <a:xfrm>
            <a:off x="1809751" y="1214438"/>
            <a:ext cx="8215313" cy="1477962"/>
          </a:xfrm>
          <a:prstGeom prst="rect">
            <a:avLst/>
          </a:prstGeom>
          <a:noFill/>
          <a:ln w="9525">
            <a:noFill/>
            <a:miter lim="800000"/>
            <a:headEnd/>
            <a:tailEnd/>
          </a:ln>
        </p:spPr>
        <p:txBody>
          <a:bodyPr>
            <a:spAutoFit/>
          </a:bodyPr>
          <a:lstStyle/>
          <a:p>
            <a:r>
              <a:rPr lang="fr-CA" sz="2400"/>
              <a:t>La semaine suivante, Théodore se souvient qu’il doit de l’argent à Simon. Il sait aussi que 25¢ vaut un quart de dollar.</a:t>
            </a:r>
          </a:p>
          <a:p>
            <a:endParaRPr lang="fr-CA"/>
          </a:p>
        </p:txBody>
      </p:sp>
      <p:sp>
        <p:nvSpPr>
          <p:cNvPr id="21" name="ZoneTexte 20"/>
          <p:cNvSpPr txBox="1"/>
          <p:nvPr/>
        </p:nvSpPr>
        <p:spPr>
          <a:xfrm>
            <a:off x="1809751" y="1214439"/>
            <a:ext cx="7643813" cy="1570037"/>
          </a:xfrm>
          <a:prstGeom prst="rect">
            <a:avLst/>
          </a:prstGeom>
          <a:noFill/>
        </p:spPr>
        <p:txBody>
          <a:bodyPr>
            <a:spAutoFit/>
          </a:bodyPr>
          <a:lstStyle/>
          <a:p>
            <a:pPr>
              <a:defRPr/>
            </a:pPr>
            <a:r>
              <a:rPr lang="fr-CA" sz="2400" dirty="0"/>
              <a:t>Donc la racine carrée de 25¢ est égale la racine carrée d’un ¼ de dollar qui est  ½ dollar. Théodore remet donc un demi dollar à Simon.</a:t>
            </a:r>
          </a:p>
          <a:p>
            <a:pPr algn="ctr">
              <a:defRPr/>
            </a:pPr>
            <a:r>
              <a:rPr lang="fr-CA" sz="2400" b="1" dirty="0">
                <a:effectLst>
                  <a:outerShdw blurRad="38100" dist="38100" dir="2700000" algn="tl">
                    <a:srgbClr val="000000">
                      <a:alpha val="43137"/>
                    </a:srgbClr>
                  </a:outerShdw>
                </a:effectLst>
              </a:rPr>
              <a:t>5¢=½$</a:t>
            </a:r>
          </a:p>
        </p:txBody>
      </p:sp>
      <p:sp>
        <p:nvSpPr>
          <p:cNvPr id="22" name="ZoneTexte 21"/>
          <p:cNvSpPr txBox="1">
            <a:spLocks noChangeArrowheads="1"/>
          </p:cNvSpPr>
          <p:nvPr/>
        </p:nvSpPr>
        <p:spPr bwMode="auto">
          <a:xfrm>
            <a:off x="1952626" y="1928813"/>
            <a:ext cx="8429625" cy="830262"/>
          </a:xfrm>
          <a:prstGeom prst="rect">
            <a:avLst/>
          </a:prstGeom>
          <a:noFill/>
          <a:ln w="9525">
            <a:noFill/>
            <a:miter lim="800000"/>
            <a:headEnd/>
            <a:tailEnd/>
          </a:ln>
        </p:spPr>
        <p:txBody>
          <a:bodyPr>
            <a:spAutoFit/>
          </a:bodyPr>
          <a:lstStyle/>
          <a:p>
            <a:r>
              <a:rPr lang="fr-CA" sz="2400"/>
              <a:t>Simon lui fait remarquer que 5¢ est la racine carrée de de 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98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7" grpId="0"/>
      <p:bldP spid="19" grpId="0"/>
      <p:bldP spid="19" grpId="1"/>
      <p:bldP spid="20" grpId="0"/>
      <p:bldP spid="20" grpId="1"/>
      <p:bldP spid="21" grpId="0"/>
      <p:bldP spid="22" grpId="0"/>
      <p:bldP spid="2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re 2"/>
          <p:cNvSpPr>
            <a:spLocks noGrp="1"/>
          </p:cNvSpPr>
          <p:nvPr>
            <p:ph type="title"/>
          </p:nvPr>
        </p:nvSpPr>
        <p:spPr/>
        <p:txBody>
          <a:bodyPr/>
          <a:lstStyle/>
          <a:p>
            <a:r>
              <a:rPr lang="fr-CA"/>
              <a:t>Degré 2 et 3 racines</a:t>
            </a:r>
          </a:p>
        </p:txBody>
      </p:sp>
      <p:sp>
        <p:nvSpPr>
          <p:cNvPr id="4" name="Espace réservé du contenu 3"/>
          <p:cNvSpPr>
            <a:spLocks noGrp="1"/>
          </p:cNvSpPr>
          <p:nvPr>
            <p:ph idx="1"/>
          </p:nvPr>
        </p:nvSpPr>
        <p:spPr>
          <a:xfrm>
            <a:off x="3810000" y="1600200"/>
            <a:ext cx="6643688" cy="2686050"/>
          </a:xfrm>
        </p:spPr>
        <p:txBody>
          <a:bodyPr/>
          <a:lstStyle/>
          <a:p>
            <a:pPr marL="0" indent="0">
              <a:buNone/>
              <a:defRPr/>
            </a:pPr>
            <a:r>
              <a:rPr lang="fr-CA" dirty="0" err="1"/>
              <a:t>Jeanette</a:t>
            </a:r>
            <a:r>
              <a:rPr lang="fr-CA" dirty="0"/>
              <a:t> étudie l’algèbre. </a:t>
            </a:r>
          </a:p>
          <a:p>
            <a:pPr marL="0" indent="0">
              <a:buNone/>
              <a:defRPr/>
            </a:pPr>
            <a:r>
              <a:rPr lang="fr-CA" i="1" dirty="0">
                <a:solidFill>
                  <a:schemeClr val="accent5"/>
                </a:solidFill>
              </a:rPr>
              <a:t>Une équation à coefficients réels de degré </a:t>
            </a:r>
            <a:r>
              <a:rPr lang="fr-CA" dirty="0">
                <a:solidFill>
                  <a:schemeClr val="accent5"/>
                </a:solidFill>
              </a:rPr>
              <a:t>n</a:t>
            </a:r>
            <a:r>
              <a:rPr lang="fr-CA" i="1" dirty="0">
                <a:solidFill>
                  <a:schemeClr val="accent5"/>
                </a:solidFill>
              </a:rPr>
              <a:t> a au plus </a:t>
            </a:r>
            <a:r>
              <a:rPr lang="fr-CA" dirty="0">
                <a:solidFill>
                  <a:schemeClr val="accent5"/>
                </a:solidFill>
              </a:rPr>
              <a:t>n</a:t>
            </a:r>
            <a:r>
              <a:rPr lang="fr-CA" i="1" dirty="0">
                <a:solidFill>
                  <a:schemeClr val="accent5"/>
                </a:solidFill>
              </a:rPr>
              <a:t> racines distinctes. </a:t>
            </a:r>
          </a:p>
          <a:p>
            <a:pPr marL="0" indent="0">
              <a:buNone/>
              <a:defRPr/>
            </a:pPr>
            <a:r>
              <a:rPr lang="fr-CA" dirty="0"/>
              <a:t>Elle a trouvé cette équation de degré 2.</a:t>
            </a:r>
          </a:p>
        </p:txBody>
      </p:sp>
      <p:graphicFrame>
        <p:nvGraphicFramePr>
          <p:cNvPr id="5" name="Object 2"/>
          <p:cNvGraphicFramePr>
            <a:graphicFrameLocks noChangeAspect="1"/>
          </p:cNvGraphicFramePr>
          <p:nvPr/>
        </p:nvGraphicFramePr>
        <p:xfrm>
          <a:off x="4452939" y="4786314"/>
          <a:ext cx="5876925" cy="898525"/>
        </p:xfrm>
        <a:graphic>
          <a:graphicData uri="http://schemas.openxmlformats.org/presentationml/2006/ole">
            <mc:AlternateContent xmlns:mc="http://schemas.openxmlformats.org/markup-compatibility/2006">
              <mc:Choice xmlns:v="urn:schemas-microsoft-com:vml" Requires="v">
                <p:oleObj name="Equation" r:id="rId2" imgW="3073320" imgH="469800" progId="Equation.DSMT4">
                  <p:embed/>
                </p:oleObj>
              </mc:Choice>
              <mc:Fallback>
                <p:oleObj name="Equation" r:id="rId2" imgW="3073320" imgH="469800" progId="Equation.DSMT4">
                  <p:embed/>
                  <p:pic>
                    <p:nvPicPr>
                      <p:cNvPr id="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939" y="4786314"/>
                        <a:ext cx="5876925" cy="89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ZoneTexte 5"/>
          <p:cNvSpPr txBox="1">
            <a:spLocks noChangeArrowheads="1"/>
          </p:cNvSpPr>
          <p:nvPr/>
        </p:nvSpPr>
        <p:spPr bwMode="auto">
          <a:xfrm>
            <a:off x="3381375" y="5786439"/>
            <a:ext cx="5500688" cy="523875"/>
          </a:xfrm>
          <a:prstGeom prst="rect">
            <a:avLst/>
          </a:prstGeom>
          <a:noFill/>
          <a:ln w="9525">
            <a:noFill/>
            <a:miter lim="800000"/>
            <a:headEnd/>
            <a:tailEnd/>
          </a:ln>
        </p:spPr>
        <p:txBody>
          <a:bodyPr>
            <a:spAutoFit/>
          </a:bodyPr>
          <a:lstStyle/>
          <a:p>
            <a:r>
              <a:rPr lang="fr-CA" sz="2800" i="1">
                <a:latin typeface="Times New Roman" pitchFamily="18" charset="0"/>
                <a:cs typeface="Times New Roman" pitchFamily="18" charset="0"/>
              </a:rPr>
              <a:t>a</a:t>
            </a:r>
            <a:r>
              <a:rPr lang="fr-CA" sz="2800"/>
              <a:t>, </a:t>
            </a:r>
            <a:r>
              <a:rPr lang="fr-CA" sz="2800" i="1">
                <a:latin typeface="Times New Roman" pitchFamily="18" charset="0"/>
                <a:cs typeface="Times New Roman" pitchFamily="18" charset="0"/>
              </a:rPr>
              <a:t>b</a:t>
            </a:r>
            <a:r>
              <a:rPr lang="fr-CA" sz="2800"/>
              <a:t> et </a:t>
            </a:r>
            <a:r>
              <a:rPr lang="fr-CA" sz="2800" i="1">
                <a:latin typeface="Times New Roman" pitchFamily="18" charset="0"/>
                <a:cs typeface="Times New Roman" pitchFamily="18" charset="0"/>
              </a:rPr>
              <a:t>c</a:t>
            </a:r>
            <a:r>
              <a:rPr lang="fr-CA" sz="2800"/>
              <a:t> sont trois réels distincts.</a:t>
            </a:r>
          </a:p>
        </p:txBody>
      </p:sp>
      <p:pic>
        <p:nvPicPr>
          <p:cNvPr id="3078" name="Image 6" descr="Jeanette-alvin-and-the-chipmunks-squeakquel-9926842-600-828.jpg"/>
          <p:cNvPicPr>
            <a:picLocks noChangeAspect="1"/>
          </p:cNvPicPr>
          <p:nvPr/>
        </p:nvPicPr>
        <p:blipFill>
          <a:blip r:embed="rId4" cstate="print"/>
          <a:srcRect/>
          <a:stretch>
            <a:fillRect/>
          </a:stretch>
        </p:blipFill>
        <p:spPr bwMode="auto">
          <a:xfrm>
            <a:off x="620535" y="1371600"/>
            <a:ext cx="2278063" cy="3143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Espace réservé du contenu 2"/>
          <p:cNvSpPr>
            <a:spLocks noGrp="1"/>
          </p:cNvSpPr>
          <p:nvPr>
            <p:ph idx="1"/>
          </p:nvPr>
        </p:nvSpPr>
        <p:spPr/>
        <p:txBody>
          <a:bodyPr/>
          <a:lstStyle/>
          <a:p>
            <a:pPr>
              <a:buFontTx/>
              <a:buNone/>
            </a:pPr>
            <a:r>
              <a:rPr lang="fr-CA" i="1">
                <a:latin typeface="Times New Roman" pitchFamily="18" charset="0"/>
                <a:cs typeface="Times New Roman" pitchFamily="18" charset="0"/>
              </a:rPr>
              <a:t>x=a</a:t>
            </a:r>
            <a:r>
              <a:rPr lang="fr-CA"/>
              <a:t>, </a:t>
            </a:r>
            <a:r>
              <a:rPr lang="fr-CA" i="1">
                <a:latin typeface="Times New Roman" pitchFamily="18" charset="0"/>
                <a:cs typeface="Times New Roman" pitchFamily="18" charset="0"/>
              </a:rPr>
              <a:t>x=b</a:t>
            </a:r>
            <a:r>
              <a:rPr lang="fr-CA"/>
              <a:t> et </a:t>
            </a:r>
            <a:r>
              <a:rPr lang="fr-CA" i="1">
                <a:latin typeface="Times New Roman" pitchFamily="18" charset="0"/>
                <a:cs typeface="Times New Roman" pitchFamily="18" charset="0"/>
              </a:rPr>
              <a:t>x=c </a:t>
            </a:r>
            <a:r>
              <a:rPr lang="fr-CA"/>
              <a:t> sont trois solutions différentes de cette équation.</a:t>
            </a:r>
          </a:p>
          <a:p>
            <a:pPr>
              <a:buFontTx/>
              <a:buNone/>
            </a:pPr>
            <a:r>
              <a:rPr lang="fr-CA"/>
              <a:t>Pourquoi cette équation de degré 2 a-t-elle trois solutions?</a:t>
            </a:r>
          </a:p>
        </p:txBody>
      </p:sp>
      <p:graphicFrame>
        <p:nvGraphicFramePr>
          <p:cNvPr id="4098" name="Object 2"/>
          <p:cNvGraphicFramePr>
            <a:graphicFrameLocks noChangeAspect="1"/>
          </p:cNvGraphicFramePr>
          <p:nvPr/>
        </p:nvGraphicFramePr>
        <p:xfrm>
          <a:off x="2381250" y="285750"/>
          <a:ext cx="7475538" cy="1143000"/>
        </p:xfrm>
        <a:graphic>
          <a:graphicData uri="http://schemas.openxmlformats.org/presentationml/2006/ole">
            <mc:AlternateContent xmlns:mc="http://schemas.openxmlformats.org/markup-compatibility/2006">
              <mc:Choice xmlns:v="urn:schemas-microsoft-com:vml" Requires="v">
                <p:oleObj name="Equation" r:id="rId2" imgW="3073320" imgH="469800" progId="Equation.DSMT4">
                  <p:embed/>
                </p:oleObj>
              </mc:Choice>
              <mc:Fallback>
                <p:oleObj name="Equation" r:id="rId2" imgW="3073320" imgH="469800" progId="Equation.DSMT4">
                  <p:embed/>
                  <p:pic>
                    <p:nvPicPr>
                      <p:cNvPr id="409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85750"/>
                        <a:ext cx="747553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2424114" y="333375"/>
            <a:ext cx="6911975" cy="935038"/>
          </a:xfrm>
          <a:prstGeom prst="rect">
            <a:avLst/>
          </a:prstGeom>
          <a:solidFill>
            <a:schemeClr val="bg1"/>
          </a:solidFill>
          <a:ln w="9525">
            <a:solidFill>
              <a:schemeClr val="tx1"/>
            </a:solidFill>
            <a:miter lim="800000"/>
            <a:headEnd/>
            <a:tailEnd/>
          </a:ln>
        </p:spPr>
        <p:txBody>
          <a:bodyPr wrap="none" anchor="ctr"/>
          <a:lstStyle/>
          <a:p>
            <a:endParaRPr lang="fr-CA"/>
          </a:p>
        </p:txBody>
      </p:sp>
      <p:sp>
        <p:nvSpPr>
          <p:cNvPr id="12291" name="Rectangle 6"/>
          <p:cNvSpPr>
            <a:spLocks noChangeArrowheads="1"/>
          </p:cNvSpPr>
          <p:nvPr/>
        </p:nvSpPr>
        <p:spPr bwMode="auto">
          <a:xfrm>
            <a:off x="7320136" y="1526208"/>
            <a:ext cx="3924300" cy="4824413"/>
          </a:xfrm>
          <a:prstGeom prst="rect">
            <a:avLst/>
          </a:prstGeom>
          <a:solidFill>
            <a:schemeClr val="bg1"/>
          </a:solidFill>
          <a:ln w="9525">
            <a:solidFill>
              <a:schemeClr val="tx1"/>
            </a:solidFill>
            <a:miter lim="800000"/>
            <a:headEnd/>
            <a:tailEnd/>
          </a:ln>
        </p:spPr>
        <p:txBody>
          <a:bodyPr wrap="none" anchor="ctr"/>
          <a:lstStyle/>
          <a:p>
            <a:endParaRPr lang="fr-CA"/>
          </a:p>
        </p:txBody>
      </p:sp>
      <p:sp>
        <p:nvSpPr>
          <p:cNvPr id="9220" name="Rectangle 2"/>
          <p:cNvSpPr>
            <a:spLocks noGrp="1" noChangeArrowheads="1"/>
          </p:cNvSpPr>
          <p:nvPr>
            <p:ph type="title"/>
          </p:nvPr>
        </p:nvSpPr>
        <p:spPr>
          <a:xfrm>
            <a:off x="1847850" y="260350"/>
            <a:ext cx="8229600" cy="1143000"/>
          </a:xfrm>
        </p:spPr>
        <p:txBody>
          <a:bodyPr/>
          <a:lstStyle/>
          <a:p>
            <a:pPr eaLnBrk="1" hangingPunct="1">
              <a:defRPr/>
            </a:pPr>
            <a:r>
              <a:rPr lang="fr-CA" b="1" dirty="0">
                <a:solidFill>
                  <a:schemeClr val="accent5"/>
                </a:solidFill>
              </a:rPr>
              <a:t>Les pompiers</a:t>
            </a:r>
            <a:endParaRPr lang="fr-FR" sz="4600" b="1" dirty="0">
              <a:solidFill>
                <a:schemeClr val="accent5"/>
              </a:solidFill>
            </a:endParaRPr>
          </a:p>
        </p:txBody>
      </p:sp>
      <p:sp>
        <p:nvSpPr>
          <p:cNvPr id="12293" name="Rectangle 3"/>
          <p:cNvSpPr>
            <a:spLocks noGrp="1" noChangeArrowheads="1"/>
          </p:cNvSpPr>
          <p:nvPr>
            <p:ph type="body" sz="half" idx="2"/>
          </p:nvPr>
        </p:nvSpPr>
        <p:spPr>
          <a:xfrm>
            <a:off x="7205836" y="1670670"/>
            <a:ext cx="4038600" cy="4525962"/>
          </a:xfrm>
        </p:spPr>
        <p:txBody>
          <a:bodyPr/>
          <a:lstStyle/>
          <a:p>
            <a:pPr algn="ctr" eaLnBrk="1" hangingPunct="1">
              <a:lnSpc>
                <a:spcPct val="90000"/>
              </a:lnSpc>
              <a:buFontTx/>
              <a:buNone/>
            </a:pPr>
            <a:r>
              <a:rPr lang="fr-CA" sz="2800"/>
              <a:t>Simon a fait une étude statistique sur les incendies dans la région. Il a remarqué qu’il y a une corrélation très forte entre le nombre de pompiers présents lors d’un incendie et l’ampleur des dégâts (exprimée en dollars).</a:t>
            </a:r>
            <a:endParaRPr lang="fr-FR" sz="2800"/>
          </a:p>
        </p:txBody>
      </p:sp>
      <p:pic>
        <p:nvPicPr>
          <p:cNvPr id="12294" name="Picture 5" descr="al8"/>
          <p:cNvPicPr>
            <a:picLocks noGrp="1" noChangeAspect="1" noChangeArrowheads="1"/>
          </p:cNvPicPr>
          <p:nvPr>
            <p:ph sz="half" idx="1"/>
          </p:nvPr>
        </p:nvPicPr>
        <p:blipFill>
          <a:blip r:embed="rId4" cstate="print"/>
          <a:srcRect/>
          <a:stretch>
            <a:fillRect/>
          </a:stretch>
        </p:blipFill>
        <p:spPr>
          <a:xfrm>
            <a:off x="1919288" y="1700213"/>
            <a:ext cx="4038600" cy="30083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295" name="Picture 8"/>
          <p:cNvPicPr>
            <a:picLocks noChangeAspect="1" noChangeArrowheads="1"/>
          </p:cNvPicPr>
          <p:nvPr/>
        </p:nvPicPr>
        <p:blipFill>
          <a:blip r:embed="rId5" cstate="print"/>
          <a:srcRect/>
          <a:stretch>
            <a:fillRect/>
          </a:stretch>
        </p:blipFill>
        <p:spPr bwMode="auto">
          <a:xfrm>
            <a:off x="3648075" y="4724401"/>
            <a:ext cx="3011488" cy="19335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6743700" y="2060576"/>
            <a:ext cx="3924300" cy="4797425"/>
          </a:xfrm>
          <a:prstGeom prst="rect">
            <a:avLst/>
          </a:prstGeom>
          <a:solidFill>
            <a:schemeClr val="bg1"/>
          </a:solidFill>
          <a:ln w="9525">
            <a:solidFill>
              <a:schemeClr val="tx1"/>
            </a:solidFill>
            <a:miter lim="800000"/>
            <a:headEnd/>
            <a:tailEnd/>
          </a:ln>
        </p:spPr>
        <p:txBody>
          <a:bodyPr wrap="none" anchor="ctr"/>
          <a:lstStyle/>
          <a:p>
            <a:endParaRPr lang="fr-CA"/>
          </a:p>
        </p:txBody>
      </p:sp>
      <p:sp>
        <p:nvSpPr>
          <p:cNvPr id="13315" name="Rectangle 3"/>
          <p:cNvSpPr>
            <a:spLocks noGrp="1" noChangeArrowheads="1"/>
          </p:cNvSpPr>
          <p:nvPr>
            <p:ph type="body" sz="half" idx="2"/>
          </p:nvPr>
        </p:nvSpPr>
        <p:spPr>
          <a:xfrm>
            <a:off x="6629400" y="2565400"/>
            <a:ext cx="4038600" cy="4292600"/>
          </a:xfrm>
        </p:spPr>
        <p:txBody>
          <a:bodyPr/>
          <a:lstStyle/>
          <a:p>
            <a:pPr algn="ctr" eaLnBrk="1" hangingPunct="1">
              <a:buFontTx/>
              <a:buNone/>
            </a:pPr>
            <a:r>
              <a:rPr lang="fr-CA" sz="2800"/>
              <a:t>Théodore résume ainsi l’étude:</a:t>
            </a:r>
          </a:p>
          <a:p>
            <a:pPr algn="ctr" eaLnBrk="1" hangingPunct="1">
              <a:buFontTx/>
              <a:buNone/>
            </a:pPr>
            <a:r>
              <a:rPr lang="fr-CA" sz="2800"/>
              <a:t>« Bref, plus il y a de pompiers lors d’un feu, plus il y a de dégâts.  </a:t>
            </a:r>
          </a:p>
          <a:p>
            <a:pPr algn="ctr" eaLnBrk="1" hangingPunct="1">
              <a:buFontTx/>
              <a:buNone/>
            </a:pPr>
            <a:r>
              <a:rPr lang="fr-CA" sz="2800"/>
              <a:t>On devrait interdire les pompiers lors des incendies. »</a:t>
            </a:r>
            <a:endParaRPr lang="fr-FR" sz="2800"/>
          </a:p>
          <a:p>
            <a:pPr algn="ctr" eaLnBrk="1" hangingPunct="1"/>
            <a:endParaRPr lang="fr-FR" sz="2800"/>
          </a:p>
        </p:txBody>
      </p:sp>
      <p:pic>
        <p:nvPicPr>
          <p:cNvPr id="13316" name="Picture 6" descr="al9"/>
          <p:cNvPicPr>
            <a:picLocks noGrp="1" noChangeAspect="1" noChangeArrowheads="1"/>
          </p:cNvPicPr>
          <p:nvPr>
            <p:ph sz="half" idx="1"/>
          </p:nvPr>
        </p:nvPicPr>
        <p:blipFill>
          <a:blip r:embed="rId4" cstate="print"/>
          <a:srcRect/>
          <a:stretch>
            <a:fillRect/>
          </a:stretch>
        </p:blipFill>
        <p:spPr>
          <a:xfrm>
            <a:off x="1919288" y="692151"/>
            <a:ext cx="4038600" cy="3008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317" name="Picture 7"/>
          <p:cNvPicPr>
            <a:picLocks noChangeAspect="1" noChangeArrowheads="1"/>
          </p:cNvPicPr>
          <p:nvPr/>
        </p:nvPicPr>
        <p:blipFill>
          <a:blip r:embed="rId5" cstate="print"/>
          <a:srcRect/>
          <a:stretch>
            <a:fillRect/>
          </a:stretch>
        </p:blipFill>
        <p:spPr bwMode="auto">
          <a:xfrm>
            <a:off x="6648450" y="1"/>
            <a:ext cx="4019550" cy="25812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2"/>
          <p:cNvSpPr>
            <a:spLocks noGrp="1"/>
          </p:cNvSpPr>
          <p:nvPr>
            <p:ph type="title"/>
          </p:nvPr>
        </p:nvSpPr>
        <p:spPr/>
        <p:txBody>
          <a:bodyPr/>
          <a:lstStyle/>
          <a:p>
            <a:pPr eaLnBrk="1" hangingPunct="1">
              <a:defRPr/>
            </a:pPr>
            <a:r>
              <a:rPr lang="fr-CA" b="1" dirty="0">
                <a:solidFill>
                  <a:schemeClr val="accent5"/>
                </a:solidFill>
              </a:rPr>
              <a:t>Alvin</a:t>
            </a:r>
            <a:r>
              <a:rPr lang="en-CA" b="1" dirty="0">
                <a:solidFill>
                  <a:schemeClr val="accent5"/>
                </a:solidFill>
              </a:rPr>
              <a:t> et la </a:t>
            </a:r>
            <a:r>
              <a:rPr lang="en-CA" b="1" dirty="0" err="1">
                <a:solidFill>
                  <a:schemeClr val="accent5"/>
                </a:solidFill>
              </a:rPr>
              <a:t>tortue</a:t>
            </a:r>
            <a:endParaRPr lang="fr-CA" b="1" dirty="0">
              <a:solidFill>
                <a:schemeClr val="accent5"/>
              </a:solidFill>
            </a:endParaRPr>
          </a:p>
        </p:txBody>
      </p:sp>
      <p:sp>
        <p:nvSpPr>
          <p:cNvPr id="14340" name="Espace réservé du texte 4"/>
          <p:cNvSpPr>
            <a:spLocks noGrp="1"/>
          </p:cNvSpPr>
          <p:nvPr>
            <p:ph type="body" sz="half" idx="2"/>
          </p:nvPr>
        </p:nvSpPr>
        <p:spPr>
          <a:xfrm>
            <a:off x="1952597" y="1600202"/>
            <a:ext cx="8258204" cy="1185857"/>
          </a:xfrm>
        </p:spPr>
        <p:txBody>
          <a:bodyPr/>
          <a:lstStyle/>
          <a:p>
            <a:pPr algn="ctr" eaLnBrk="1" hangingPunct="1">
              <a:buFontTx/>
              <a:buNone/>
            </a:pPr>
            <a:r>
              <a:rPr lang="fr-CA" sz="2400" dirty="0"/>
              <a:t>Alvin court très vite. Il a devant lui une tortue qui avance lentement.</a:t>
            </a:r>
          </a:p>
          <a:p>
            <a:pPr eaLnBrk="1" hangingPunct="1">
              <a:buFontTx/>
              <a:buNone/>
            </a:pPr>
            <a:endParaRPr lang="fr-CA" dirty="0"/>
          </a:p>
        </p:txBody>
      </p:sp>
      <p:pic>
        <p:nvPicPr>
          <p:cNvPr id="14341" name="Picture 6" descr="C:\Users\An!k\AppData\Local\Microsoft\Windows\Temporary Internet Files\Content.IE5\ZMN3PCWD\MCj01512090000[1].wmf"/>
          <p:cNvPicPr>
            <a:picLocks noChangeAspect="1" noChangeArrowheads="1"/>
          </p:cNvPicPr>
          <p:nvPr/>
        </p:nvPicPr>
        <p:blipFill>
          <a:blip r:embed="rId3" cstate="print"/>
          <a:srcRect/>
          <a:stretch>
            <a:fillRect/>
          </a:stretch>
        </p:blipFill>
        <p:spPr bwMode="auto">
          <a:xfrm>
            <a:off x="5875671" y="3643314"/>
            <a:ext cx="600328" cy="357190"/>
          </a:xfrm>
          <a:prstGeom prst="rect">
            <a:avLst/>
          </a:prstGeom>
          <a:noFill/>
          <a:ln w="9525">
            <a:noFill/>
            <a:miter lim="800000"/>
            <a:headEnd/>
            <a:tailEnd/>
          </a:ln>
        </p:spPr>
      </p:pic>
      <p:pic>
        <p:nvPicPr>
          <p:cNvPr id="8" name="Image 7" descr="alvin.gif"/>
          <p:cNvPicPr>
            <a:picLocks noChangeAspect="1"/>
          </p:cNvPicPr>
          <p:nvPr/>
        </p:nvPicPr>
        <p:blipFill>
          <a:blip r:embed="rId4" cstate="print"/>
          <a:stretch>
            <a:fillRect/>
          </a:stretch>
        </p:blipFill>
        <p:spPr>
          <a:xfrm>
            <a:off x="1309654" y="3071810"/>
            <a:ext cx="785786" cy="1485458"/>
          </a:xfrm>
          <a:prstGeom prst="rect">
            <a:avLst/>
          </a:prstGeom>
        </p:spPr>
      </p:pic>
      <p:sp>
        <p:nvSpPr>
          <p:cNvPr id="9" name="Ellipse 8"/>
          <p:cNvSpPr/>
          <p:nvPr/>
        </p:nvSpPr>
        <p:spPr>
          <a:xfrm>
            <a:off x="5948809" y="4129327"/>
            <a:ext cx="357190"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p:cNvSpPr/>
          <p:nvPr/>
        </p:nvSpPr>
        <p:spPr>
          <a:xfrm>
            <a:off x="8832304" y="4123655"/>
            <a:ext cx="357190"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p:cNvSpPr/>
          <p:nvPr/>
        </p:nvSpPr>
        <p:spPr>
          <a:xfrm>
            <a:off x="10210801" y="4174800"/>
            <a:ext cx="357190"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p:cNvSpPr txBox="1"/>
          <p:nvPr/>
        </p:nvSpPr>
        <p:spPr>
          <a:xfrm>
            <a:off x="1881158" y="4857761"/>
            <a:ext cx="8358246" cy="954107"/>
          </a:xfrm>
          <a:prstGeom prst="rect">
            <a:avLst/>
          </a:prstGeom>
          <a:noFill/>
        </p:spPr>
        <p:txBody>
          <a:bodyPr wrap="square" rtlCol="0">
            <a:spAutoFit/>
          </a:bodyPr>
          <a:lstStyle/>
          <a:p>
            <a:r>
              <a:rPr lang="fr-CA" sz="2800" dirty="0"/>
              <a:t>Pendant qu’Alvin se rend à la position de la tortue, la tortue fait un bout de chemin.</a:t>
            </a:r>
          </a:p>
        </p:txBody>
      </p:sp>
      <p:sp>
        <p:nvSpPr>
          <p:cNvPr id="13" name="ZoneTexte 12"/>
          <p:cNvSpPr txBox="1"/>
          <p:nvPr/>
        </p:nvSpPr>
        <p:spPr>
          <a:xfrm>
            <a:off x="1809720" y="5357827"/>
            <a:ext cx="8072494" cy="1384995"/>
          </a:xfrm>
          <a:prstGeom prst="rect">
            <a:avLst/>
          </a:prstGeom>
          <a:noFill/>
        </p:spPr>
        <p:txBody>
          <a:bodyPr wrap="square" rtlCol="0">
            <a:spAutoFit/>
          </a:bodyPr>
          <a:lstStyle/>
          <a:p>
            <a:r>
              <a:rPr lang="fr-CA" sz="2800" dirty="0"/>
              <a:t>Donc, il restera toujours une distance à parcourir à Alvin pour rejoindre la tortue, donc Alvin ne rejoindra jamais la tortue.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3.33333E-6 0 L 0.36693 0.00092 " pathEditMode="relative" rAng="0" ptsTypes="AA">
                                      <p:cBhvr>
                                        <p:cTn id="6" dur="3000" fill="hold"/>
                                        <p:tgtEl>
                                          <p:spTgt spid="8"/>
                                        </p:tgtEl>
                                        <p:attrNameLst>
                                          <p:attrName>ppt_x</p:attrName>
                                          <p:attrName>ppt_y</p:attrName>
                                        </p:attrNameLst>
                                      </p:cBhvr>
                                      <p:rCtr x="18880" y="93"/>
                                    </p:animMotion>
                                  </p:childTnLst>
                                </p:cTn>
                              </p:par>
                              <p:par>
                                <p:cTn id="7" presetID="0" presetClass="path" presetSubtype="0" fill="hold" nodeType="withEffect">
                                  <p:stCondLst>
                                    <p:cond delay="0"/>
                                  </p:stCondLst>
                                  <p:childTnLst>
                                    <p:animMotion origin="layout" path="M 2.5E-6 2.48555E-6 L 0.23628 2.48555E-6 " pathEditMode="relative" rAng="0" ptsTypes="AA">
                                      <p:cBhvr>
                                        <p:cTn id="8" dur="3000" fill="hold"/>
                                        <p:tgtEl>
                                          <p:spTgt spid="14341"/>
                                        </p:tgtEl>
                                        <p:attrNameLst>
                                          <p:attrName>ppt_x</p:attrName>
                                          <p:attrName>ppt_y</p:attrName>
                                        </p:attrNameLst>
                                      </p:cBhvr>
                                      <p:rCtr x="118" y="0"/>
                                    </p:animMotion>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nodeType="clickEffect">
                                  <p:stCondLst>
                                    <p:cond delay="0"/>
                                  </p:stCondLst>
                                  <p:childTnLst>
                                    <p:animMotion origin="layout" path="M 0.47257 -3.06358E-6 L 0.70885 -3.06358E-6 " pathEditMode="relative" rAng="0" ptsTypes="AA">
                                      <p:cBhvr>
                                        <p:cTn id="14" dur="2000" fill="hold"/>
                                        <p:tgtEl>
                                          <p:spTgt spid="8"/>
                                        </p:tgtEl>
                                        <p:attrNameLst>
                                          <p:attrName>ppt_x</p:attrName>
                                          <p:attrName>ppt_y</p:attrName>
                                        </p:attrNameLst>
                                      </p:cBhvr>
                                      <p:rCtr x="118" y="0"/>
                                    </p:animMotion>
                                  </p:childTnLst>
                                </p:cTn>
                              </p:par>
                              <p:par>
                                <p:cTn id="15" presetID="0" presetClass="path" presetSubtype="0" fill="hold" nodeType="withEffect">
                                  <p:stCondLst>
                                    <p:cond delay="0"/>
                                  </p:stCondLst>
                                  <p:childTnLst>
                                    <p:animMotion origin="layout" path="M 0.23629 -2.13873E-6 L 0.35434 -2.13873E-6 " pathEditMode="relative" rAng="0" ptsTypes="AA">
                                      <p:cBhvr>
                                        <p:cTn id="16" dur="2000" fill="hold"/>
                                        <p:tgtEl>
                                          <p:spTgt spid="14341"/>
                                        </p:tgtEl>
                                        <p:attrNameLst>
                                          <p:attrName>ppt_x</p:attrName>
                                          <p:attrName>ppt_y</p:attrName>
                                        </p:attrNameLst>
                                      </p:cBhvr>
                                      <p:rCtr x="59" y="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fill="hold" nodeType="clickEffect">
                                  <p:stCondLst>
                                    <p:cond delay="0"/>
                                  </p:stCondLst>
                                  <p:childTnLst>
                                    <p:animMotion origin="layout" path="M 0.71684 0.00786 L 0.8349 0.00786 " pathEditMode="relative" ptsTypes="AA">
                                      <p:cBhvr>
                                        <p:cTn id="20" dur="1000" fill="hold"/>
                                        <p:tgtEl>
                                          <p:spTgt spid="8"/>
                                        </p:tgtEl>
                                        <p:attrNameLst>
                                          <p:attrName>ppt_x</p:attrName>
                                          <p:attrName>ppt_y</p:attrName>
                                        </p:attrNameLst>
                                      </p:cBhvr>
                                    </p:animMotion>
                                  </p:childTnLst>
                                </p:cTn>
                              </p:par>
                              <p:par>
                                <p:cTn id="21" presetID="0" presetClass="path" presetSubtype="0" fill="hold" nodeType="withEffect">
                                  <p:stCondLst>
                                    <p:cond delay="0"/>
                                  </p:stCondLst>
                                  <p:childTnLst>
                                    <p:animMotion origin="layout" path="M 0.35434 2.48555E-6 L 0.40955 2.48555E-6 " pathEditMode="relative" rAng="0" ptsTypes="AA">
                                      <p:cBhvr>
                                        <p:cTn id="22" dur="1000" fill="hold"/>
                                        <p:tgtEl>
                                          <p:spTgt spid="14341"/>
                                        </p:tgtEl>
                                        <p:attrNameLst>
                                          <p:attrName>ppt_x</p:attrName>
                                          <p:attrName>ppt_y</p:attrName>
                                        </p:attrNameLst>
                                      </p:cBhvr>
                                      <p:rCtr x="28" y="0"/>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7=13</a:t>
            </a:r>
          </a:p>
        </p:txBody>
      </p:sp>
      <p:graphicFrame>
        <p:nvGraphicFramePr>
          <p:cNvPr id="5" name="Espace réservé du contenu 4"/>
          <p:cNvGraphicFramePr>
            <a:graphicFrameLocks noGrp="1"/>
          </p:cNvGraphicFramePr>
          <p:nvPr>
            <p:ph sz="half" idx="1"/>
          </p:nvPr>
        </p:nvGraphicFramePr>
        <p:xfrm>
          <a:off x="1881158" y="1928803"/>
          <a:ext cx="4038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 8" descr="0.jpg"/>
          <p:cNvPicPr>
            <a:picLocks noChangeAspect="1"/>
          </p:cNvPicPr>
          <p:nvPr/>
        </p:nvPicPr>
        <p:blipFill>
          <a:blip r:embed="rId3" cstate="print"/>
          <a:stretch>
            <a:fillRect/>
          </a:stretch>
        </p:blipFill>
        <p:spPr>
          <a:xfrm>
            <a:off x="1524000" y="1"/>
            <a:ext cx="2428860" cy="1821645"/>
          </a:xfrm>
          <a:prstGeom prst="rect">
            <a:avLst/>
          </a:prstGeom>
        </p:spPr>
      </p:pic>
      <p:sp>
        <p:nvSpPr>
          <p:cNvPr id="10" name="ZoneTexte 9"/>
          <p:cNvSpPr txBox="1"/>
          <p:nvPr/>
        </p:nvSpPr>
        <p:spPr>
          <a:xfrm>
            <a:off x="6096000" y="1857365"/>
            <a:ext cx="4214842" cy="830997"/>
          </a:xfrm>
          <a:prstGeom prst="rect">
            <a:avLst/>
          </a:prstGeom>
          <a:noFill/>
        </p:spPr>
        <p:txBody>
          <a:bodyPr wrap="square" rtlCol="0">
            <a:spAutoFit/>
          </a:bodyPr>
          <a:lstStyle/>
          <a:p>
            <a:r>
              <a:rPr lang="fr-CA" sz="2400" dirty="0"/>
              <a:t>Tout en jouant aux échecs, Simon pense à une équation.</a:t>
            </a:r>
          </a:p>
        </p:txBody>
      </p:sp>
      <p:sp>
        <p:nvSpPr>
          <p:cNvPr id="11" name="ZoneTexte 10"/>
          <p:cNvSpPr txBox="1"/>
          <p:nvPr/>
        </p:nvSpPr>
        <p:spPr>
          <a:xfrm>
            <a:off x="6024562" y="4429132"/>
            <a:ext cx="4214842" cy="2308324"/>
          </a:xfrm>
          <a:prstGeom prst="rect">
            <a:avLst/>
          </a:prstGeom>
          <a:noFill/>
        </p:spPr>
        <p:txBody>
          <a:bodyPr wrap="square" rtlCol="0">
            <a:spAutoFit/>
          </a:bodyPr>
          <a:lstStyle/>
          <a:p>
            <a:r>
              <a:rPr lang="fr-CA" sz="2400" dirty="0"/>
              <a:t>Il sait que l’équation a au moins un zéro et qu’elle a deux discontinuités: </a:t>
            </a:r>
            <a:r>
              <a:rPr lang="fr-CA" sz="2400" i="1" dirty="0">
                <a:latin typeface="Times New Roman" pitchFamily="18" charset="0"/>
                <a:cs typeface="Times New Roman" pitchFamily="18" charset="0"/>
              </a:rPr>
              <a:t>x</a:t>
            </a:r>
            <a:r>
              <a:rPr lang="fr-CA" sz="2400" dirty="0"/>
              <a:t>=7 et </a:t>
            </a:r>
            <a:r>
              <a:rPr lang="fr-CA" sz="2400" i="1" dirty="0">
                <a:latin typeface="Times New Roman" pitchFamily="18" charset="0"/>
                <a:cs typeface="Times New Roman" pitchFamily="18" charset="0"/>
              </a:rPr>
              <a:t>x</a:t>
            </a:r>
            <a:r>
              <a:rPr lang="fr-CA" sz="2400" dirty="0"/>
              <a:t>=13.</a:t>
            </a:r>
          </a:p>
          <a:p>
            <a:r>
              <a:rPr lang="fr-CA" sz="2400" dirty="0"/>
              <a:t>Il cherche à trouver le ou les zéros de la fonction.</a:t>
            </a:r>
          </a:p>
        </p:txBody>
      </p:sp>
      <p:graphicFrame>
        <p:nvGraphicFramePr>
          <p:cNvPr id="76803" name="Object 3"/>
          <p:cNvGraphicFramePr>
            <a:graphicFrameLocks noChangeAspect="1"/>
          </p:cNvGraphicFramePr>
          <p:nvPr/>
        </p:nvGraphicFramePr>
        <p:xfrm>
          <a:off x="6167438" y="3000373"/>
          <a:ext cx="3581400" cy="1000125"/>
        </p:xfrm>
        <a:graphic>
          <a:graphicData uri="http://schemas.openxmlformats.org/presentationml/2006/ole">
            <mc:AlternateContent xmlns:mc="http://schemas.openxmlformats.org/markup-compatibility/2006">
              <mc:Choice xmlns:v="urn:schemas-microsoft-com:vml" Requires="v">
                <p:oleObj name="Equation" r:id="rId4" imgW="1409400" imgH="393480" progId="Equation.DSMT4">
                  <p:embed/>
                </p:oleObj>
              </mc:Choice>
              <mc:Fallback>
                <p:oleObj name="Equation" r:id="rId4" imgW="1409400" imgH="393480" progId="Equation.DSMT4">
                  <p:embed/>
                  <p:pic>
                    <p:nvPicPr>
                      <p:cNvPr id="7680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3000373"/>
                        <a:ext cx="358140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2"/>
          <p:cNvGraphicFramePr>
            <a:graphicFrameLocks noChangeAspect="1"/>
          </p:cNvGraphicFramePr>
          <p:nvPr/>
        </p:nvGraphicFramePr>
        <p:xfrm>
          <a:off x="6508750" y="1500189"/>
          <a:ext cx="3549650" cy="1000125"/>
        </p:xfrm>
        <a:graphic>
          <a:graphicData uri="http://schemas.openxmlformats.org/presentationml/2006/ole">
            <mc:AlternateContent xmlns:mc="http://schemas.openxmlformats.org/markup-compatibility/2006">
              <mc:Choice xmlns:v="urn:schemas-microsoft-com:vml" Requires="v">
                <p:oleObj name="Equation" r:id="rId2" imgW="1396800" imgH="393480" progId="Equation.DSMT4">
                  <p:embed/>
                </p:oleObj>
              </mc:Choice>
              <mc:Fallback>
                <p:oleObj name="Equation" r:id="rId2" imgW="1396800" imgH="393480" progId="Equation.DSMT4">
                  <p:embed/>
                  <p:pic>
                    <p:nvPicPr>
                      <p:cNvPr id="13926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1500189"/>
                        <a:ext cx="354965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7" name="Object 3"/>
          <p:cNvGraphicFramePr>
            <a:graphicFrameLocks noChangeAspect="1"/>
          </p:cNvGraphicFramePr>
          <p:nvPr/>
        </p:nvGraphicFramePr>
        <p:xfrm>
          <a:off x="6642100" y="2571751"/>
          <a:ext cx="3195638" cy="1000125"/>
        </p:xfrm>
        <a:graphic>
          <a:graphicData uri="http://schemas.openxmlformats.org/presentationml/2006/ole">
            <mc:AlternateContent xmlns:mc="http://schemas.openxmlformats.org/markup-compatibility/2006">
              <mc:Choice xmlns:v="urn:schemas-microsoft-com:vml" Requires="v">
                <p:oleObj name="Equation" r:id="rId4" imgW="1257120" imgH="393480" progId="Equation.DSMT4">
                  <p:embed/>
                </p:oleObj>
              </mc:Choice>
              <mc:Fallback>
                <p:oleObj name="Equation" r:id="rId4" imgW="1257120" imgH="393480" progId="Equation.DSMT4">
                  <p:embed/>
                  <p:pic>
                    <p:nvPicPr>
                      <p:cNvPr id="1392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100" y="2571751"/>
                        <a:ext cx="3195638"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8" name="Object 4"/>
          <p:cNvGraphicFramePr>
            <a:graphicFrameLocks noChangeAspect="1"/>
          </p:cNvGraphicFramePr>
          <p:nvPr/>
        </p:nvGraphicFramePr>
        <p:xfrm>
          <a:off x="6356351" y="3714751"/>
          <a:ext cx="4195763" cy="1000125"/>
        </p:xfrm>
        <a:graphic>
          <a:graphicData uri="http://schemas.openxmlformats.org/presentationml/2006/ole">
            <mc:AlternateContent xmlns:mc="http://schemas.openxmlformats.org/markup-compatibility/2006">
              <mc:Choice xmlns:v="urn:schemas-microsoft-com:vml" Requires="v">
                <p:oleObj name="Equation" r:id="rId6" imgW="1650960" imgH="393480" progId="Equation.DSMT4">
                  <p:embed/>
                </p:oleObj>
              </mc:Choice>
              <mc:Fallback>
                <p:oleObj name="Equation" r:id="rId6" imgW="1650960" imgH="393480" progId="Equation.DSMT4">
                  <p:embed/>
                  <p:pic>
                    <p:nvPicPr>
                      <p:cNvPr id="13926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6351" y="3714751"/>
                        <a:ext cx="4195763"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9" name="Object 5"/>
          <p:cNvGraphicFramePr>
            <a:graphicFrameLocks noChangeAspect="1"/>
          </p:cNvGraphicFramePr>
          <p:nvPr/>
        </p:nvGraphicFramePr>
        <p:xfrm>
          <a:off x="6881818" y="4929199"/>
          <a:ext cx="2871788" cy="1000125"/>
        </p:xfrm>
        <a:graphic>
          <a:graphicData uri="http://schemas.openxmlformats.org/presentationml/2006/ole">
            <mc:AlternateContent xmlns:mc="http://schemas.openxmlformats.org/markup-compatibility/2006">
              <mc:Choice xmlns:v="urn:schemas-microsoft-com:vml" Requires="v">
                <p:oleObj name="Equation" r:id="rId8" imgW="1130040" imgH="393480" progId="Equation.DSMT4">
                  <p:embed/>
                </p:oleObj>
              </mc:Choice>
              <mc:Fallback>
                <p:oleObj name="Equation" r:id="rId8" imgW="1130040" imgH="393480" progId="Equation.DSMT4">
                  <p:embed/>
                  <p:pic>
                    <p:nvPicPr>
                      <p:cNvPr id="13926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1818" y="4929199"/>
                        <a:ext cx="2871788"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Espace réservé du contenu 4"/>
          <p:cNvGraphicFramePr>
            <a:graphicFrameLocks noGrp="1"/>
          </p:cNvGraphicFramePr>
          <p:nvPr>
            <p:ph sz="half" idx="1"/>
          </p:nvPr>
        </p:nvGraphicFramePr>
        <p:xfrm>
          <a:off x="1981200" y="1600201"/>
          <a:ext cx="4038600" cy="452596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9270" name="Object 6"/>
          <p:cNvGraphicFramePr>
            <a:graphicFrameLocks noChangeAspect="1"/>
          </p:cNvGraphicFramePr>
          <p:nvPr/>
        </p:nvGraphicFramePr>
        <p:xfrm>
          <a:off x="4095736" y="285729"/>
          <a:ext cx="3581400" cy="1000125"/>
        </p:xfrm>
        <a:graphic>
          <a:graphicData uri="http://schemas.openxmlformats.org/presentationml/2006/ole">
            <mc:AlternateContent xmlns:mc="http://schemas.openxmlformats.org/markup-compatibility/2006">
              <mc:Choice xmlns:v="urn:schemas-microsoft-com:vml" Requires="v">
                <p:oleObj name="Equation" r:id="rId11" imgW="1409400" imgH="393480" progId="Equation.DSMT4">
                  <p:embed/>
                </p:oleObj>
              </mc:Choice>
              <mc:Fallback>
                <p:oleObj name="Equation" r:id="rId11" imgW="1409400" imgH="393480" progId="Equation.DSMT4">
                  <p:embed/>
                  <p:pic>
                    <p:nvPicPr>
                      <p:cNvPr id="13927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95736" y="285729"/>
                        <a:ext cx="358140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ZoneTexte 10"/>
          <p:cNvSpPr txBox="1"/>
          <p:nvPr/>
        </p:nvSpPr>
        <p:spPr>
          <a:xfrm>
            <a:off x="7667636" y="6150114"/>
            <a:ext cx="2143140" cy="707886"/>
          </a:xfrm>
          <a:prstGeom prst="rect">
            <a:avLst/>
          </a:prstGeom>
          <a:noFill/>
        </p:spPr>
        <p:txBody>
          <a:bodyPr wrap="square" rtlCol="0">
            <a:spAutoFit/>
          </a:bodyPr>
          <a:lstStyle/>
          <a:p>
            <a:r>
              <a:rPr lang="fr-CA" sz="4000" b="1" dirty="0">
                <a:latin typeface="Times New Roman" pitchFamily="18" charset="0"/>
                <a:cs typeface="Times New Roman" pitchFamily="18" charset="0"/>
              </a:rPr>
              <a:t>13=7</a:t>
            </a:r>
          </a:p>
        </p:txBody>
      </p:sp>
      <p:sp>
        <p:nvSpPr>
          <p:cNvPr id="2" name="Éclair 1">
            <a:extLst>
              <a:ext uri="{FF2B5EF4-FFF2-40B4-BE49-F238E27FC236}">
                <a16:creationId xmlns:a16="http://schemas.microsoft.com/office/drawing/2014/main" id="{66CE08B8-D38A-660F-8084-C5784B379FA5}"/>
              </a:ext>
            </a:extLst>
          </p:cNvPr>
          <p:cNvSpPr/>
          <p:nvPr/>
        </p:nvSpPr>
        <p:spPr>
          <a:xfrm flipH="1">
            <a:off x="9710087" y="1801403"/>
            <a:ext cx="2928653" cy="5112568"/>
          </a:xfrm>
          <a:prstGeom prst="lightningBol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pPr>
              <a:defRPr/>
            </a:pPr>
            <a:r>
              <a:rPr lang="fr-CA" sz="4000" b="1" dirty="0">
                <a:solidFill>
                  <a:schemeClr val="accent5"/>
                </a:solidFill>
              </a:rPr>
              <a:t>Théodore et Pythagore</a:t>
            </a:r>
            <a:br>
              <a:rPr lang="fr-CA" sz="4000" dirty="0"/>
            </a:br>
            <a:endParaRPr lang="fr-CA" sz="4100" dirty="0">
              <a:solidFill>
                <a:srgbClr val="FF0000"/>
              </a:solidFill>
            </a:endParaRPr>
          </a:p>
        </p:txBody>
      </p:sp>
      <p:pic>
        <p:nvPicPr>
          <p:cNvPr id="15363" name="Espace réservé du contenu 6" descr="pyt2.jpg"/>
          <p:cNvPicPr>
            <a:picLocks noGrp="1" noChangeAspect="1"/>
          </p:cNvPicPr>
          <p:nvPr>
            <p:ph sz="half" idx="1"/>
          </p:nvPr>
        </p:nvPicPr>
        <p:blipFill>
          <a:blip r:embed="rId3" cstate="print"/>
          <a:srcRect/>
          <a:stretch>
            <a:fillRect/>
          </a:stretch>
        </p:blipFill>
        <p:spPr>
          <a:xfrm>
            <a:off x="2095500" y="1571626"/>
            <a:ext cx="8051800" cy="1285875"/>
          </a:xfrm>
        </p:spPr>
      </p:pic>
      <p:sp>
        <p:nvSpPr>
          <p:cNvPr id="8" name="Rectangle 7"/>
          <p:cNvSpPr/>
          <p:nvPr/>
        </p:nvSpPr>
        <p:spPr>
          <a:xfrm>
            <a:off x="4079876" y="1484314"/>
            <a:ext cx="6143625" cy="1571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9" name="Rectangle 8"/>
          <p:cNvSpPr/>
          <p:nvPr/>
        </p:nvSpPr>
        <p:spPr>
          <a:xfrm>
            <a:off x="5880100" y="1557339"/>
            <a:ext cx="4357688" cy="1857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0" name="ZoneTexte 9"/>
          <p:cNvSpPr txBox="1">
            <a:spLocks noChangeArrowheads="1"/>
          </p:cNvSpPr>
          <p:nvPr/>
        </p:nvSpPr>
        <p:spPr bwMode="auto">
          <a:xfrm>
            <a:off x="2063751" y="3571875"/>
            <a:ext cx="7889875" cy="3046988"/>
          </a:xfrm>
          <a:prstGeom prst="rect">
            <a:avLst/>
          </a:prstGeom>
          <a:noFill/>
          <a:ln w="9525">
            <a:noFill/>
            <a:miter lim="800000"/>
            <a:headEnd/>
            <a:tailEnd/>
          </a:ln>
        </p:spPr>
        <p:txBody>
          <a:bodyPr>
            <a:spAutoFit/>
          </a:bodyPr>
          <a:lstStyle/>
          <a:p>
            <a:pPr algn="ctr"/>
            <a:r>
              <a:rPr lang="fr-CA" sz="3200"/>
              <a:t>Théodore remarque que la longueur de l’hypoténuse d’un triangle rectangle est la limite de la somme des longueurs des deux autres côtés.</a:t>
            </a:r>
          </a:p>
          <a:p>
            <a:pPr algn="ctr"/>
            <a:r>
              <a:rPr lang="fr-CA" sz="3200"/>
              <a:t>a+b = c</a:t>
            </a:r>
          </a:p>
          <a:p>
            <a:endParaRPr lang="fr-CA" sz="3200"/>
          </a:p>
        </p:txBody>
      </p:sp>
      <p:pic>
        <p:nvPicPr>
          <p:cNvPr id="15367" name="Picture 8"/>
          <p:cNvPicPr>
            <a:picLocks noChangeAspect="1" noChangeArrowheads="1"/>
          </p:cNvPicPr>
          <p:nvPr/>
        </p:nvPicPr>
        <p:blipFill>
          <a:blip r:embed="rId4" cstate="print"/>
          <a:srcRect/>
          <a:stretch>
            <a:fillRect/>
          </a:stretch>
        </p:blipFill>
        <p:spPr bwMode="auto">
          <a:xfrm>
            <a:off x="840760" y="84138"/>
            <a:ext cx="1219200"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368" name="Picture 9"/>
          <p:cNvPicPr>
            <a:picLocks noChangeAspect="1" noChangeArrowheads="1"/>
          </p:cNvPicPr>
          <p:nvPr/>
        </p:nvPicPr>
        <p:blipFill>
          <a:blip r:embed="rId5" cstate="print"/>
          <a:srcRect/>
          <a:stretch>
            <a:fillRect/>
          </a:stretch>
        </p:blipFill>
        <p:spPr bwMode="auto">
          <a:xfrm>
            <a:off x="10668000" y="188640"/>
            <a:ext cx="1219200" cy="1557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346" name="Rectangle 10"/>
          <p:cNvSpPr>
            <a:spLocks noChangeArrowheads="1"/>
          </p:cNvSpPr>
          <p:nvPr/>
        </p:nvSpPr>
        <p:spPr bwMode="auto">
          <a:xfrm>
            <a:off x="7786688" y="1557338"/>
            <a:ext cx="2881312" cy="1511300"/>
          </a:xfrm>
          <a:prstGeom prst="rect">
            <a:avLst/>
          </a:prstGeom>
          <a:solidFill>
            <a:schemeClr val="bg1"/>
          </a:solidFill>
          <a:ln w="9525">
            <a:solidFill>
              <a:schemeClr val="bg1"/>
            </a:solidFill>
            <a:miter lim="800000"/>
            <a:headEnd/>
            <a:tailEnd/>
          </a:ln>
        </p:spPr>
        <p:txBody>
          <a:bodyPr wrap="none" anchor="ctr"/>
          <a:lstStyle/>
          <a:p>
            <a:endParaRPr lang="fr-CA"/>
          </a:p>
        </p:txBody>
      </p:sp>
      <p:sp>
        <p:nvSpPr>
          <p:cNvPr id="2" name="Éclair 1">
            <a:extLst>
              <a:ext uri="{FF2B5EF4-FFF2-40B4-BE49-F238E27FC236}">
                <a16:creationId xmlns:a16="http://schemas.microsoft.com/office/drawing/2014/main" id="{F63B4DB4-422B-7BF7-3741-F3F45DD66F72}"/>
              </a:ext>
            </a:extLst>
          </p:cNvPr>
          <p:cNvSpPr/>
          <p:nvPr/>
        </p:nvSpPr>
        <p:spPr>
          <a:xfrm flipH="1">
            <a:off x="9238563" y="1506295"/>
            <a:ext cx="2928653" cy="5112568"/>
          </a:xfrm>
          <a:prstGeom prst="lightningBol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14346"/>
                                        </p:tgtEl>
                                      </p:cBhvr>
                                    </p:animEffect>
                                    <p:set>
                                      <p:cBhvr>
                                        <p:cTn id="17" dur="1" fill="hold">
                                          <p:stCondLst>
                                            <p:cond delay="499"/>
                                          </p:stCondLst>
                                        </p:cTn>
                                        <p:tgtEl>
                                          <p:spTgt spid="143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34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7491810" y="274638"/>
            <a:ext cx="4090589" cy="5098578"/>
          </a:xfrm>
        </p:spPr>
        <p:txBody>
          <a:bodyPr/>
          <a:lstStyle/>
          <a:p>
            <a:r>
              <a:rPr lang="fr-CA" dirty="0"/>
              <a:t>Les Insolubles</a:t>
            </a:r>
          </a:p>
        </p:txBody>
      </p:sp>
      <p:pic>
        <p:nvPicPr>
          <p:cNvPr id="22531" name="Image 2" descr="AlvinandtheChipmunks2-535x343.jpg"/>
          <p:cNvPicPr>
            <a:picLocks noChangeAspect="1"/>
          </p:cNvPicPr>
          <p:nvPr/>
        </p:nvPicPr>
        <p:blipFill>
          <a:blip r:embed="rId3" cstate="print"/>
          <a:srcRect/>
          <a:stretch>
            <a:fillRect/>
          </a:stretch>
        </p:blipFill>
        <p:spPr bwMode="auto">
          <a:xfrm>
            <a:off x="839416" y="764704"/>
            <a:ext cx="6652395" cy="42649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Titre 1"/>
          <p:cNvSpPr>
            <a:spLocks noGrp="1"/>
          </p:cNvSpPr>
          <p:nvPr>
            <p:ph type="title" idx="4294967295"/>
          </p:nvPr>
        </p:nvSpPr>
        <p:spPr/>
        <p:txBody>
          <a:bodyPr/>
          <a:lstStyle/>
          <a:p>
            <a:pPr>
              <a:defRPr/>
            </a:pPr>
            <a:r>
              <a:rPr lang="fr-CA" b="1" dirty="0">
                <a:solidFill>
                  <a:schemeClr val="accent5"/>
                </a:solidFill>
              </a:rPr>
              <a:t>Les cercles</a:t>
            </a:r>
            <a:endParaRPr lang="fr-CA" sz="4600" b="1" dirty="0">
              <a:solidFill>
                <a:schemeClr val="accent5"/>
              </a:solidFill>
            </a:endParaRPr>
          </a:p>
        </p:txBody>
      </p:sp>
      <p:pic>
        <p:nvPicPr>
          <p:cNvPr id="19459" name="Espace réservé du contenu 4" descr="roue.jpg">
            <a:hlinkClick r:id="rId3" action="ppaction://hlinkfile"/>
          </p:cNvPr>
          <p:cNvPicPr>
            <a:picLocks noGrp="1" noChangeAspect="1"/>
          </p:cNvPicPr>
          <p:nvPr>
            <p:ph sz="half" idx="4294967295"/>
          </p:nvPr>
        </p:nvPicPr>
        <p:blipFill>
          <a:blip r:embed="rId4" cstate="print"/>
          <a:srcRect/>
          <a:stretch>
            <a:fillRect/>
          </a:stretch>
        </p:blipFill>
        <p:spPr>
          <a:xfrm>
            <a:off x="7608168" y="1941513"/>
            <a:ext cx="4038600" cy="2306637"/>
          </a:xfrm>
        </p:spPr>
      </p:pic>
      <p:sp>
        <p:nvSpPr>
          <p:cNvPr id="19460" name="Espace réservé du texte 3"/>
          <p:cNvSpPr>
            <a:spLocks noGrp="1"/>
          </p:cNvSpPr>
          <p:nvPr>
            <p:ph type="body" sz="half" idx="4294967295"/>
          </p:nvPr>
        </p:nvSpPr>
        <p:spPr>
          <a:xfrm>
            <a:off x="1898618" y="1588295"/>
            <a:ext cx="5472608" cy="4089400"/>
          </a:xfrm>
        </p:spPr>
        <p:txBody>
          <a:bodyPr/>
          <a:lstStyle/>
          <a:p>
            <a:pPr indent="0">
              <a:buFontTx/>
              <a:buNone/>
            </a:pPr>
            <a:r>
              <a:rPr lang="fr-CA" dirty="0"/>
              <a:t>Théodore sait que la circonférence d’un cercle peut être obtenue par la distance que parcourt une roue après un tour complet. </a:t>
            </a:r>
            <a:r>
              <a:rPr lang="fr-CA" dirty="0">
                <a:sym typeface="Wingdings" pitchFamily="2" charset="2"/>
              </a:rPr>
              <a:t></a:t>
            </a:r>
          </a:p>
        </p:txBody>
      </p:sp>
      <p:sp>
        <p:nvSpPr>
          <p:cNvPr id="6" name="ZoneTexte 5"/>
          <p:cNvSpPr txBox="1">
            <a:spLocks noChangeArrowheads="1"/>
          </p:cNvSpPr>
          <p:nvPr/>
        </p:nvSpPr>
        <p:spPr bwMode="auto">
          <a:xfrm>
            <a:off x="1774826" y="5429250"/>
            <a:ext cx="6913563" cy="1066800"/>
          </a:xfrm>
          <a:prstGeom prst="rect">
            <a:avLst/>
          </a:prstGeom>
          <a:noFill/>
          <a:ln w="9525">
            <a:noFill/>
            <a:miter lim="800000"/>
            <a:headEnd/>
            <a:tailEnd/>
          </a:ln>
        </p:spPr>
        <p:txBody>
          <a:bodyPr>
            <a:spAutoFit/>
          </a:bodyPr>
          <a:lstStyle/>
          <a:p>
            <a:r>
              <a:rPr lang="fr-CA" sz="3200"/>
              <a:t>Les deux cercles ont donc la même circonférence.</a:t>
            </a:r>
          </a:p>
        </p:txBody>
      </p:sp>
      <p:pic>
        <p:nvPicPr>
          <p:cNvPr id="3" name="Image 2" descr="Une image contenant jouet, dessin humoristique, chapeau&#10;&#10;Le contenu généré par l’IA peut être incorrect.">
            <a:extLst>
              <a:ext uri="{FF2B5EF4-FFF2-40B4-BE49-F238E27FC236}">
                <a16:creationId xmlns:a16="http://schemas.microsoft.com/office/drawing/2014/main" id="{E192A166-BF62-DB6E-7397-F5EA2FB97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720" y="-35242"/>
            <a:ext cx="2962605" cy="3619340"/>
          </a:xfrm>
          <a:prstGeom prst="rect">
            <a:avLst/>
          </a:prstGeom>
        </p:spPr>
      </p:pic>
      <p:sp>
        <p:nvSpPr>
          <p:cNvPr id="2" name="Éclair 1">
            <a:extLst>
              <a:ext uri="{FF2B5EF4-FFF2-40B4-BE49-F238E27FC236}">
                <a16:creationId xmlns:a16="http://schemas.microsoft.com/office/drawing/2014/main" id="{D094A2BD-D019-C1F5-D18A-3A579DD50FFB}"/>
              </a:ext>
            </a:extLst>
          </p:cNvPr>
          <p:cNvSpPr/>
          <p:nvPr/>
        </p:nvSpPr>
        <p:spPr>
          <a:xfrm flipH="1">
            <a:off x="7909284" y="1778985"/>
            <a:ext cx="2928653" cy="5112568"/>
          </a:xfrm>
          <a:prstGeom prst="lightningBol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P spid="6"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85C2A59-4E92-E819-EC6C-A78206FC32EF}"/>
            </a:ext>
          </a:extLst>
        </p:cNvPr>
        <p:cNvGrpSpPr/>
        <p:nvPr/>
      </p:nvGrpSpPr>
      <p:grpSpPr>
        <a:xfrm>
          <a:off x="0" y="0"/>
          <a:ext cx="0" cy="0"/>
          <a:chOff x="0" y="0"/>
          <a:chExt cx="0" cy="0"/>
        </a:xfrm>
      </p:grpSpPr>
      <p:sp>
        <p:nvSpPr>
          <p:cNvPr id="71682" name="Titre 1">
            <a:extLst>
              <a:ext uri="{FF2B5EF4-FFF2-40B4-BE49-F238E27FC236}">
                <a16:creationId xmlns:a16="http://schemas.microsoft.com/office/drawing/2014/main" id="{5784DE24-890E-7BCF-25D5-9D5A90645655}"/>
              </a:ext>
            </a:extLst>
          </p:cNvPr>
          <p:cNvSpPr>
            <a:spLocks noGrp="1"/>
          </p:cNvSpPr>
          <p:nvPr>
            <p:ph type="title" idx="4294967295"/>
          </p:nvPr>
        </p:nvSpPr>
        <p:spPr/>
        <p:txBody>
          <a:bodyPr/>
          <a:lstStyle/>
          <a:p>
            <a:pPr>
              <a:defRPr/>
            </a:pPr>
            <a:r>
              <a:rPr lang="fr-CA" b="1" dirty="0">
                <a:solidFill>
                  <a:schemeClr val="accent5"/>
                </a:solidFill>
              </a:rPr>
              <a:t>Encore des équations</a:t>
            </a:r>
            <a:endParaRPr lang="fr-CA" sz="4600" b="1" dirty="0">
              <a:solidFill>
                <a:schemeClr val="accent5"/>
              </a:solidFill>
            </a:endParaRPr>
          </a:p>
        </p:txBody>
      </p:sp>
      <mc:AlternateContent xmlns:mc="http://schemas.openxmlformats.org/markup-compatibility/2006" xmlns:a14="http://schemas.microsoft.com/office/drawing/2010/main">
        <mc:Choice Requires="a14">
          <p:sp>
            <p:nvSpPr>
              <p:cNvPr id="19460" name="Espace réservé du texte 3">
                <a:extLst>
                  <a:ext uri="{FF2B5EF4-FFF2-40B4-BE49-F238E27FC236}">
                    <a16:creationId xmlns:a16="http://schemas.microsoft.com/office/drawing/2014/main" id="{ED79FA00-9C4E-023E-AA44-32D13B1B6BBE}"/>
                  </a:ext>
                </a:extLst>
              </p:cNvPr>
              <p:cNvSpPr>
                <a:spLocks noGrp="1"/>
              </p:cNvSpPr>
              <p:nvPr>
                <p:ph type="body" sz="half" idx="4294967295"/>
              </p:nvPr>
            </p:nvSpPr>
            <p:spPr>
              <a:xfrm>
                <a:off x="191344" y="1588295"/>
                <a:ext cx="7920880" cy="4089400"/>
              </a:xfrm>
            </p:spPr>
            <p:txBody>
              <a:bodyPr/>
              <a:lstStyle/>
              <a:p>
                <a:pPr indent="0">
                  <a:buFontTx/>
                  <a:buNone/>
                </a:pPr>
                <a:r>
                  <a:rPr lang="fr-CA" dirty="0"/>
                  <a:t>Soit l’équation</a:t>
                </a:r>
              </a:p>
              <a:p>
                <a:pPr indent="0">
                  <a:buFontTx/>
                  <a:buNone/>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sym typeface="Wingdings" pitchFamily="2" charset="2"/>
                            </a:rPr>
                          </m:ctrlPr>
                        </m:sSupPr>
                        <m:e>
                          <m:r>
                            <a:rPr lang="fr-CA" b="0" i="1" smtClean="0">
                              <a:latin typeface="Cambria Math" panose="02040503050406030204" pitchFamily="18" charset="0"/>
                              <a:sym typeface="Wingdings" pitchFamily="2" charset="2"/>
                            </a:rPr>
                            <m:t>𝑥</m:t>
                          </m:r>
                        </m:e>
                        <m:sup>
                          <m:r>
                            <a:rPr lang="fr-CA" b="0" i="1" smtClean="0">
                              <a:latin typeface="Cambria Math" panose="02040503050406030204" pitchFamily="18" charset="0"/>
                              <a:sym typeface="Wingdings" pitchFamily="2" charset="2"/>
                            </a:rPr>
                            <m:t>2</m:t>
                          </m:r>
                        </m:sup>
                      </m:sSup>
                      <m:r>
                        <a:rPr lang="fr-CA" b="0" i="1" smtClean="0">
                          <a:latin typeface="Cambria Math" panose="02040503050406030204" pitchFamily="18" charset="0"/>
                          <a:sym typeface="Wingdings" pitchFamily="2" charset="2"/>
                        </a:rPr>
                        <m:t>+</m:t>
                      </m:r>
                      <m:r>
                        <a:rPr lang="fr-CA" b="0" i="1" smtClean="0">
                          <a:latin typeface="Cambria Math" panose="02040503050406030204" pitchFamily="18" charset="0"/>
                          <a:sym typeface="Wingdings" pitchFamily="2" charset="2"/>
                        </a:rPr>
                        <m:t>𝑥</m:t>
                      </m:r>
                      <m:r>
                        <a:rPr lang="fr-CA" b="0" i="1" smtClean="0">
                          <a:latin typeface="Cambria Math" panose="02040503050406030204" pitchFamily="18" charset="0"/>
                          <a:sym typeface="Wingdings" pitchFamily="2" charset="2"/>
                        </a:rPr>
                        <m:t>+1=0⟺</m:t>
                      </m:r>
                      <m:sSup>
                        <m:sSupPr>
                          <m:ctrlPr>
                            <a:rPr lang="fr-CA" b="0" i="1" smtClean="0">
                              <a:latin typeface="Cambria Math" panose="02040503050406030204" pitchFamily="18" charset="0"/>
                              <a:ea typeface="Cambria Math" panose="02040503050406030204" pitchFamily="18" charset="0"/>
                              <a:sym typeface="Wingdings" pitchFamily="2" charset="2"/>
                            </a:rPr>
                          </m:ctrlPr>
                        </m:sSupPr>
                        <m:e>
                          <m:r>
                            <a:rPr lang="fr-CA" b="0" i="1" smtClean="0">
                              <a:latin typeface="Cambria Math" panose="02040503050406030204" pitchFamily="18" charset="0"/>
                              <a:ea typeface="Cambria Math" panose="02040503050406030204" pitchFamily="18" charset="0"/>
                              <a:sym typeface="Wingdings" pitchFamily="2" charset="2"/>
                            </a:rPr>
                            <m:t>𝑥</m:t>
                          </m:r>
                        </m:e>
                        <m:sup>
                          <m:r>
                            <a:rPr lang="fr-CA" b="0" i="1" smtClean="0">
                              <a:latin typeface="Cambria Math" panose="02040503050406030204" pitchFamily="18" charset="0"/>
                              <a:ea typeface="Cambria Math" panose="02040503050406030204" pitchFamily="18" charset="0"/>
                              <a:sym typeface="Wingdings" pitchFamily="2" charset="2"/>
                            </a:rPr>
                            <m:t>2</m:t>
                          </m:r>
                        </m:sup>
                      </m:sSup>
                      <m:r>
                        <a:rPr lang="fr-CA" b="0" i="1" smtClean="0">
                          <a:latin typeface="Cambria Math" panose="02040503050406030204" pitchFamily="18" charset="0"/>
                          <a:ea typeface="Cambria Math" panose="02040503050406030204" pitchFamily="18" charset="0"/>
                          <a:sym typeface="Wingdings" pitchFamily="2" charset="2"/>
                        </a:rPr>
                        <m:t>+</m:t>
                      </m:r>
                      <m:r>
                        <a:rPr lang="fr-CA" b="0" i="1" smtClean="0">
                          <a:latin typeface="Cambria Math" panose="02040503050406030204" pitchFamily="18" charset="0"/>
                          <a:ea typeface="Cambria Math" panose="02040503050406030204" pitchFamily="18" charset="0"/>
                          <a:sym typeface="Wingdings" pitchFamily="2" charset="2"/>
                        </a:rPr>
                        <m:t>𝑥</m:t>
                      </m:r>
                      <m:r>
                        <a:rPr lang="fr-CA" b="0" i="1" smtClean="0">
                          <a:latin typeface="Cambria Math" panose="02040503050406030204" pitchFamily="18" charset="0"/>
                          <a:ea typeface="Cambria Math" panose="02040503050406030204" pitchFamily="18" charset="0"/>
                          <a:sym typeface="Wingdings" pitchFamily="2" charset="2"/>
                        </a:rPr>
                        <m:t>=−1</m:t>
                      </m:r>
                    </m:oMath>
                  </m:oMathPara>
                </a14:m>
                <a:endParaRPr lang="fr-CA" dirty="0">
                  <a:sym typeface="Wingdings" pitchFamily="2" charset="2"/>
                </a:endParaRPr>
              </a:p>
              <a:p>
                <a:pPr indent="0">
                  <a:buFontTx/>
                  <a:buNone/>
                </a:pPr>
                <a:r>
                  <a:rPr lang="fr-CA" dirty="0">
                    <a:sym typeface="Wingdings" pitchFamily="2" charset="2"/>
                  </a:rPr>
                  <a:t>Si </a:t>
                </a:r>
                <a14:m>
                  <m:oMath xmlns:m="http://schemas.openxmlformats.org/officeDocument/2006/math">
                    <m:r>
                      <a:rPr lang="fr-CA" b="0" i="1" smtClean="0">
                        <a:latin typeface="Cambria Math" panose="02040503050406030204" pitchFamily="18" charset="0"/>
                        <a:sym typeface="Wingdings" pitchFamily="2" charset="2"/>
                      </a:rPr>
                      <m:t>𝑥</m:t>
                    </m:r>
                    <m:r>
                      <a:rPr lang="fr-CA" b="0" i="1" smtClean="0">
                        <a:latin typeface="Cambria Math" panose="02040503050406030204" pitchFamily="18" charset="0"/>
                        <a:sym typeface="Wingdings" pitchFamily="2" charset="2"/>
                      </a:rPr>
                      <m:t>≠0</m:t>
                    </m:r>
                  </m:oMath>
                </a14:m>
                <a:r>
                  <a:rPr lang="fr-CA" dirty="0">
                    <a:sym typeface="Wingdings" pitchFamily="2" charset="2"/>
                  </a:rPr>
                  <a:t> alors cette équation est aussi équivalente.</a:t>
                </a:r>
              </a:p>
              <a:p>
                <a:pPr indent="0">
                  <a:buFontTx/>
                  <a:buNone/>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sym typeface="Wingdings" pitchFamily="2" charset="2"/>
                        </a:rPr>
                        <m:t>𝑥</m:t>
                      </m:r>
                      <m:d>
                        <m:dPr>
                          <m:ctrlPr>
                            <a:rPr lang="fr-CA" b="0" i="1" smtClean="0">
                              <a:latin typeface="Cambria Math" panose="02040503050406030204" pitchFamily="18" charset="0"/>
                              <a:sym typeface="Wingdings" pitchFamily="2" charset="2"/>
                            </a:rPr>
                          </m:ctrlPr>
                        </m:dPr>
                        <m:e>
                          <m:sSup>
                            <m:sSupPr>
                              <m:ctrlPr>
                                <a:rPr lang="fr-CA" b="0" i="1" smtClean="0">
                                  <a:latin typeface="Cambria Math" panose="02040503050406030204" pitchFamily="18" charset="0"/>
                                  <a:sym typeface="Wingdings" pitchFamily="2" charset="2"/>
                                </a:rPr>
                              </m:ctrlPr>
                            </m:sSupPr>
                            <m:e>
                              <m:r>
                                <a:rPr lang="fr-CA" b="0" i="1" smtClean="0">
                                  <a:latin typeface="Cambria Math" panose="02040503050406030204" pitchFamily="18" charset="0"/>
                                  <a:sym typeface="Wingdings" pitchFamily="2" charset="2"/>
                                </a:rPr>
                                <m:t>𝑥</m:t>
                              </m:r>
                            </m:e>
                            <m:sup>
                              <m:r>
                                <a:rPr lang="fr-CA" b="0" i="1" smtClean="0">
                                  <a:latin typeface="Cambria Math" panose="02040503050406030204" pitchFamily="18" charset="0"/>
                                  <a:sym typeface="Wingdings" pitchFamily="2" charset="2"/>
                                </a:rPr>
                                <m:t>2</m:t>
                              </m:r>
                            </m:sup>
                          </m:sSup>
                          <m:r>
                            <a:rPr lang="fr-CA" b="0" i="1" smtClean="0">
                              <a:latin typeface="Cambria Math" panose="02040503050406030204" pitchFamily="18" charset="0"/>
                              <a:sym typeface="Wingdings" pitchFamily="2" charset="2"/>
                            </a:rPr>
                            <m:t>+</m:t>
                          </m:r>
                          <m:r>
                            <a:rPr lang="fr-CA" b="0" i="1" smtClean="0">
                              <a:latin typeface="Cambria Math" panose="02040503050406030204" pitchFamily="18" charset="0"/>
                              <a:sym typeface="Wingdings" pitchFamily="2" charset="2"/>
                            </a:rPr>
                            <m:t>𝑥</m:t>
                          </m:r>
                          <m:r>
                            <a:rPr lang="fr-CA" b="0" i="1" smtClean="0">
                              <a:latin typeface="Cambria Math" panose="02040503050406030204" pitchFamily="18" charset="0"/>
                              <a:sym typeface="Wingdings" pitchFamily="2" charset="2"/>
                            </a:rPr>
                            <m:t>+1</m:t>
                          </m:r>
                        </m:e>
                      </m:d>
                      <m:r>
                        <a:rPr lang="fr-CA" b="0" i="1" smtClean="0">
                          <a:latin typeface="Cambria Math" panose="02040503050406030204" pitchFamily="18" charset="0"/>
                          <a:sym typeface="Wingdings" pitchFamily="2" charset="2"/>
                        </a:rPr>
                        <m:t>=0</m:t>
                      </m:r>
                      <m:r>
                        <a:rPr lang="fr-CA" b="0" i="1" smtClean="0">
                          <a:latin typeface="Cambria Math" panose="02040503050406030204" pitchFamily="18" charset="0"/>
                          <a:ea typeface="Cambria Math" panose="02040503050406030204" pitchFamily="18" charset="0"/>
                          <a:sym typeface="Wingdings" pitchFamily="2" charset="2"/>
                        </a:rPr>
                        <m:t>⇔</m:t>
                      </m:r>
                      <m:sSup>
                        <m:sSupPr>
                          <m:ctrlPr>
                            <a:rPr lang="fr-CA" b="0" i="1" smtClean="0">
                              <a:latin typeface="Cambria Math" panose="02040503050406030204" pitchFamily="18" charset="0"/>
                              <a:ea typeface="Cambria Math" panose="02040503050406030204" pitchFamily="18" charset="0"/>
                              <a:sym typeface="Wingdings" pitchFamily="2" charset="2"/>
                            </a:rPr>
                          </m:ctrlPr>
                        </m:sSupPr>
                        <m:e>
                          <m:r>
                            <a:rPr lang="fr-CA" b="0" i="1" smtClean="0">
                              <a:latin typeface="Cambria Math" panose="02040503050406030204" pitchFamily="18" charset="0"/>
                              <a:ea typeface="Cambria Math" panose="02040503050406030204" pitchFamily="18" charset="0"/>
                              <a:sym typeface="Wingdings" pitchFamily="2" charset="2"/>
                            </a:rPr>
                            <m:t>𝑥</m:t>
                          </m:r>
                        </m:e>
                        <m:sup>
                          <m:r>
                            <a:rPr lang="fr-CA" b="0" i="1" smtClean="0">
                              <a:latin typeface="Cambria Math" panose="02040503050406030204" pitchFamily="18" charset="0"/>
                              <a:ea typeface="Cambria Math" panose="02040503050406030204" pitchFamily="18" charset="0"/>
                              <a:sym typeface="Wingdings" pitchFamily="2" charset="2"/>
                            </a:rPr>
                            <m:t>3</m:t>
                          </m:r>
                        </m:sup>
                      </m:sSup>
                      <m:r>
                        <a:rPr lang="fr-CA" b="0" i="1" smtClean="0">
                          <a:latin typeface="Cambria Math" panose="02040503050406030204" pitchFamily="18" charset="0"/>
                          <a:ea typeface="Cambria Math" panose="02040503050406030204" pitchFamily="18" charset="0"/>
                          <a:sym typeface="Wingdings" pitchFamily="2" charset="2"/>
                        </a:rPr>
                        <m:t>+</m:t>
                      </m:r>
                      <m:d>
                        <m:dPr>
                          <m:ctrlPr>
                            <a:rPr lang="fr-CA" b="0" i="1" smtClean="0">
                              <a:latin typeface="Cambria Math" panose="02040503050406030204" pitchFamily="18" charset="0"/>
                              <a:ea typeface="Cambria Math" panose="02040503050406030204" pitchFamily="18" charset="0"/>
                              <a:sym typeface="Wingdings" pitchFamily="2" charset="2"/>
                            </a:rPr>
                          </m:ctrlPr>
                        </m:dPr>
                        <m:e>
                          <m:sSup>
                            <m:sSupPr>
                              <m:ctrlPr>
                                <a:rPr lang="fr-CA" b="0" i="1" smtClean="0">
                                  <a:latin typeface="Cambria Math" panose="02040503050406030204" pitchFamily="18" charset="0"/>
                                  <a:ea typeface="Cambria Math" panose="02040503050406030204" pitchFamily="18" charset="0"/>
                                  <a:sym typeface="Wingdings" pitchFamily="2" charset="2"/>
                                </a:rPr>
                              </m:ctrlPr>
                            </m:sSupPr>
                            <m:e>
                              <m:r>
                                <a:rPr lang="fr-CA" b="0" i="1" smtClean="0">
                                  <a:latin typeface="Cambria Math" panose="02040503050406030204" pitchFamily="18" charset="0"/>
                                  <a:ea typeface="Cambria Math" panose="02040503050406030204" pitchFamily="18" charset="0"/>
                                  <a:sym typeface="Wingdings" pitchFamily="2" charset="2"/>
                                </a:rPr>
                                <m:t>𝑥</m:t>
                              </m:r>
                            </m:e>
                            <m:sup>
                              <m:r>
                                <a:rPr lang="fr-CA" b="0" i="1" smtClean="0">
                                  <a:latin typeface="Cambria Math" panose="02040503050406030204" pitchFamily="18" charset="0"/>
                                  <a:ea typeface="Cambria Math" panose="02040503050406030204" pitchFamily="18" charset="0"/>
                                  <a:sym typeface="Wingdings" pitchFamily="2" charset="2"/>
                                </a:rPr>
                                <m:t>2</m:t>
                              </m:r>
                            </m:sup>
                          </m:sSup>
                          <m:r>
                            <a:rPr lang="fr-CA" b="0" i="1" smtClean="0">
                              <a:latin typeface="Cambria Math" panose="02040503050406030204" pitchFamily="18" charset="0"/>
                              <a:ea typeface="Cambria Math" panose="02040503050406030204" pitchFamily="18" charset="0"/>
                              <a:sym typeface="Wingdings" pitchFamily="2" charset="2"/>
                            </a:rPr>
                            <m:t>+</m:t>
                          </m:r>
                          <m:r>
                            <a:rPr lang="fr-CA" b="0" i="1" smtClean="0">
                              <a:latin typeface="Cambria Math" panose="02040503050406030204" pitchFamily="18" charset="0"/>
                              <a:ea typeface="Cambria Math" panose="02040503050406030204" pitchFamily="18" charset="0"/>
                              <a:sym typeface="Wingdings" pitchFamily="2" charset="2"/>
                            </a:rPr>
                            <m:t>𝑥</m:t>
                          </m:r>
                        </m:e>
                      </m:d>
                      <m:r>
                        <a:rPr lang="fr-CA" b="0" i="1" smtClean="0">
                          <a:latin typeface="Cambria Math" panose="02040503050406030204" pitchFamily="18" charset="0"/>
                          <a:ea typeface="Cambria Math" panose="02040503050406030204" pitchFamily="18" charset="0"/>
                          <a:sym typeface="Wingdings" pitchFamily="2" charset="2"/>
                        </a:rPr>
                        <m:t>=0</m:t>
                      </m:r>
                    </m:oMath>
                  </m:oMathPara>
                </a14:m>
                <a:endParaRPr lang="fr-CA" dirty="0">
                  <a:sym typeface="Wingdings" pitchFamily="2" charset="2"/>
                </a:endParaRPr>
              </a:p>
              <a:p>
                <a:pPr indent="0">
                  <a:buFontTx/>
                  <a:buNone/>
                </a:pPr>
                <a14:m>
                  <m:oMath xmlns:m="http://schemas.openxmlformats.org/officeDocument/2006/math">
                    <m:r>
                      <a:rPr lang="fr-CA" i="1">
                        <a:latin typeface="Cambria Math" panose="02040503050406030204" pitchFamily="18" charset="0"/>
                        <a:ea typeface="Cambria Math" panose="02040503050406030204" pitchFamily="18" charset="0"/>
                        <a:sym typeface="Wingdings" pitchFamily="2" charset="2"/>
                      </a:rPr>
                      <m:t>⇔</m:t>
                    </m:r>
                    <m:sSup>
                      <m:sSupPr>
                        <m:ctrlPr>
                          <a:rPr lang="fr-CA" b="0" i="1" smtClean="0">
                            <a:latin typeface="Cambria Math" panose="02040503050406030204" pitchFamily="18" charset="0"/>
                            <a:ea typeface="Cambria Math" panose="02040503050406030204" pitchFamily="18" charset="0"/>
                            <a:sym typeface="Wingdings" pitchFamily="2" charset="2"/>
                          </a:rPr>
                        </m:ctrlPr>
                      </m:sSupPr>
                      <m:e>
                        <m:r>
                          <a:rPr lang="fr-CA" b="0" i="1" smtClean="0">
                            <a:latin typeface="Cambria Math" panose="02040503050406030204" pitchFamily="18" charset="0"/>
                            <a:ea typeface="Cambria Math" panose="02040503050406030204" pitchFamily="18" charset="0"/>
                            <a:sym typeface="Wingdings" pitchFamily="2" charset="2"/>
                          </a:rPr>
                          <m:t>𝑥</m:t>
                        </m:r>
                      </m:e>
                      <m:sup>
                        <m:r>
                          <a:rPr lang="fr-CA" b="0" i="1" smtClean="0">
                            <a:latin typeface="Cambria Math" panose="02040503050406030204" pitchFamily="18" charset="0"/>
                            <a:ea typeface="Cambria Math" panose="02040503050406030204" pitchFamily="18" charset="0"/>
                            <a:sym typeface="Wingdings" pitchFamily="2" charset="2"/>
                          </a:rPr>
                          <m:t>3</m:t>
                        </m:r>
                      </m:sup>
                    </m:sSup>
                    <m:r>
                      <a:rPr lang="fr-CA" b="0" i="1" smtClean="0">
                        <a:latin typeface="Cambria Math" panose="02040503050406030204" pitchFamily="18" charset="0"/>
                        <a:ea typeface="Cambria Math" panose="02040503050406030204" pitchFamily="18" charset="0"/>
                        <a:sym typeface="Wingdings" pitchFamily="2" charset="2"/>
                      </a:rPr>
                      <m:t>−1=0</m:t>
                    </m:r>
                  </m:oMath>
                </a14:m>
                <a:r>
                  <a:rPr lang="fr-CA" dirty="0">
                    <a:sym typeface="Wingdings" pitchFamily="2" charset="2"/>
                  </a:rPr>
                  <a:t> par la première ligne.</a:t>
                </a:r>
              </a:p>
              <a:p>
                <a:pPr indent="0">
                  <a:buFontTx/>
                  <a:buNone/>
                </a:pPr>
                <a:r>
                  <a:rPr lang="fr-CA" dirty="0">
                    <a:sym typeface="Wingdings" pitchFamily="2" charset="2"/>
                  </a:rPr>
                  <a:t>Donc </a:t>
                </a:r>
                <a14:m>
                  <m:oMath xmlns:m="http://schemas.openxmlformats.org/officeDocument/2006/math">
                    <m:sSup>
                      <m:sSupPr>
                        <m:ctrlPr>
                          <a:rPr lang="fr-CA" b="0" i="1" smtClean="0">
                            <a:latin typeface="Cambria Math" panose="02040503050406030204" pitchFamily="18" charset="0"/>
                            <a:sym typeface="Wingdings" pitchFamily="2" charset="2"/>
                          </a:rPr>
                        </m:ctrlPr>
                      </m:sSupPr>
                      <m:e>
                        <m:r>
                          <a:rPr lang="fr-CA" b="0" i="1" smtClean="0">
                            <a:latin typeface="Cambria Math" panose="02040503050406030204" pitchFamily="18" charset="0"/>
                            <a:sym typeface="Wingdings" pitchFamily="2" charset="2"/>
                          </a:rPr>
                          <m:t>𝑥</m:t>
                        </m:r>
                      </m:e>
                      <m:sup>
                        <m:r>
                          <a:rPr lang="fr-CA" b="0" i="1" smtClean="0">
                            <a:latin typeface="Cambria Math" panose="02040503050406030204" pitchFamily="18" charset="0"/>
                            <a:sym typeface="Wingdings" pitchFamily="2" charset="2"/>
                          </a:rPr>
                          <m:t>3</m:t>
                        </m:r>
                      </m:sup>
                    </m:sSup>
                    <m:r>
                      <a:rPr lang="fr-CA" b="0" i="1" smtClean="0">
                        <a:latin typeface="Cambria Math" panose="02040503050406030204" pitchFamily="18" charset="0"/>
                        <a:sym typeface="Wingdings" pitchFamily="2" charset="2"/>
                      </a:rPr>
                      <m:t>=1</m:t>
                    </m:r>
                  </m:oMath>
                </a14:m>
                <a:r>
                  <a:rPr lang="fr-CA" dirty="0">
                    <a:sym typeface="Wingdings" pitchFamily="2" charset="2"/>
                  </a:rPr>
                  <a:t> et </a:t>
                </a:r>
                <a14:m>
                  <m:oMath xmlns:m="http://schemas.openxmlformats.org/officeDocument/2006/math">
                    <m:r>
                      <a:rPr lang="fr-CA" b="0" i="1" smtClean="0">
                        <a:latin typeface="Cambria Math" panose="02040503050406030204" pitchFamily="18" charset="0"/>
                        <a:sym typeface="Wingdings" pitchFamily="2" charset="2"/>
                      </a:rPr>
                      <m:t>𝑥</m:t>
                    </m:r>
                    <m:r>
                      <a:rPr lang="fr-CA" b="0" i="1" smtClean="0">
                        <a:latin typeface="Cambria Math" panose="02040503050406030204" pitchFamily="18" charset="0"/>
                        <a:sym typeface="Wingdings" pitchFamily="2" charset="2"/>
                      </a:rPr>
                      <m:t>=1</m:t>
                    </m:r>
                  </m:oMath>
                </a14:m>
                <a:r>
                  <a:rPr lang="fr-CA" dirty="0">
                    <a:sym typeface="Wingdings" pitchFamily="2" charset="2"/>
                  </a:rPr>
                  <a:t>.</a:t>
                </a:r>
              </a:p>
            </p:txBody>
          </p:sp>
        </mc:Choice>
        <mc:Fallback xmlns="">
          <p:sp>
            <p:nvSpPr>
              <p:cNvPr id="19460" name="Espace réservé du texte 3">
                <a:extLst>
                  <a:ext uri="{FF2B5EF4-FFF2-40B4-BE49-F238E27FC236}">
                    <a16:creationId xmlns:a16="http://schemas.microsoft.com/office/drawing/2014/main" id="{ED79FA00-9C4E-023E-AA44-32D13B1B6BBE}"/>
                  </a:ext>
                </a:extLst>
              </p:cNvPr>
              <p:cNvSpPr>
                <a:spLocks noGrp="1" noRot="1" noChangeAspect="1" noMove="1" noResize="1" noEditPoints="1" noAdjustHandles="1" noChangeArrowheads="1" noChangeShapeType="1" noTextEdit="1"/>
              </p:cNvSpPr>
              <p:nvPr>
                <p:ph type="body" sz="half" idx="4294967295"/>
              </p:nvPr>
            </p:nvSpPr>
            <p:spPr>
              <a:xfrm>
                <a:off x="191344" y="1588295"/>
                <a:ext cx="7920880" cy="4089400"/>
              </a:xfrm>
              <a:blipFill>
                <a:blip r:embed="rId3"/>
                <a:stretch>
                  <a:fillRect t="-194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948B46D8-AE50-CD9F-94D0-6E84E807DB89}"/>
                  </a:ext>
                </a:extLst>
              </p:cNvPr>
              <p:cNvSpPr txBox="1">
                <a:spLocks noChangeArrowheads="1"/>
              </p:cNvSpPr>
              <p:nvPr/>
            </p:nvSpPr>
            <p:spPr bwMode="auto">
              <a:xfrm>
                <a:off x="839416" y="5506144"/>
                <a:ext cx="11089232" cy="1077218"/>
              </a:xfrm>
              <a:prstGeom prst="rect">
                <a:avLst/>
              </a:prstGeom>
              <a:noFill/>
              <a:ln w="9525">
                <a:noFill/>
                <a:miter lim="800000"/>
                <a:headEnd/>
                <a:tailEnd/>
              </a:ln>
            </p:spPr>
            <p:txBody>
              <a:bodyPr wrap="square">
                <a:spAutoFit/>
              </a:bodyPr>
              <a:lstStyle/>
              <a:p>
                <a:r>
                  <a:rPr lang="fr-CA" sz="3200" dirty="0"/>
                  <a:t>Substituons dans la première équation: </a:t>
                </a:r>
              </a:p>
              <a:p>
                <a:pPr algn="ctr"/>
                <a14:m>
                  <m:oMath xmlns:m="http://schemas.openxmlformats.org/officeDocument/2006/math">
                    <m:r>
                      <a:rPr lang="fr-CA" sz="3200" i="1" dirty="0" smtClean="0">
                        <a:latin typeface="Cambria Math" panose="02040503050406030204" pitchFamily="18" charset="0"/>
                      </a:rPr>
                      <m:t>1+1+1=0</m:t>
                    </m:r>
                  </m:oMath>
                </a14:m>
                <a:r>
                  <a:rPr lang="fr-CA" sz="3200" dirty="0"/>
                  <a:t> </a:t>
                </a:r>
              </a:p>
            </p:txBody>
          </p:sp>
        </mc:Choice>
        <mc:Fallback xmlns="">
          <p:sp>
            <p:nvSpPr>
              <p:cNvPr id="6" name="ZoneTexte 5">
                <a:extLst>
                  <a:ext uri="{FF2B5EF4-FFF2-40B4-BE49-F238E27FC236}">
                    <a16:creationId xmlns:a16="http://schemas.microsoft.com/office/drawing/2014/main" id="{948B46D8-AE50-CD9F-94D0-6E84E807DB89}"/>
                  </a:ext>
                </a:extLst>
              </p:cNvPr>
              <p:cNvSpPr txBox="1">
                <a:spLocks noRot="1" noChangeAspect="1" noMove="1" noResize="1" noEditPoints="1" noAdjustHandles="1" noChangeArrowheads="1" noChangeShapeType="1" noTextEdit="1"/>
              </p:cNvSpPr>
              <p:nvPr/>
            </p:nvSpPr>
            <p:spPr bwMode="auto">
              <a:xfrm>
                <a:off x="839416" y="5506144"/>
                <a:ext cx="11089232" cy="1077218"/>
              </a:xfrm>
              <a:prstGeom prst="rect">
                <a:avLst/>
              </a:prstGeom>
              <a:blipFill>
                <a:blip r:embed="rId4"/>
                <a:stretch>
                  <a:fillRect l="-1429" t="-7345"/>
                </a:stretch>
              </a:blipFill>
              <a:ln w="9525">
                <a:noFill/>
                <a:miter lim="800000"/>
                <a:headEnd/>
                <a:tailEnd/>
              </a:ln>
            </p:spPr>
            <p:txBody>
              <a:bodyPr/>
              <a:lstStyle/>
              <a:p>
                <a:r>
                  <a:rPr lang="fr-CA">
                    <a:noFill/>
                  </a:rPr>
                  <a:t> </a:t>
                </a:r>
              </a:p>
            </p:txBody>
          </p:sp>
        </mc:Fallback>
      </mc:AlternateContent>
      <p:pic>
        <p:nvPicPr>
          <p:cNvPr id="4" name="Image 3" descr="Une image contenant plein air, personne, sol, balle&#10;&#10;Le contenu généré par l’IA peut être incorrect.">
            <a:extLst>
              <a:ext uri="{FF2B5EF4-FFF2-40B4-BE49-F238E27FC236}">
                <a16:creationId xmlns:a16="http://schemas.microsoft.com/office/drawing/2014/main" id="{48955109-6D60-9C1B-E5B1-91E9ADEF0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389" y="1417638"/>
            <a:ext cx="2996952" cy="29969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Éclair 4">
            <a:extLst>
              <a:ext uri="{FF2B5EF4-FFF2-40B4-BE49-F238E27FC236}">
                <a16:creationId xmlns:a16="http://schemas.microsoft.com/office/drawing/2014/main" id="{8C71E9AE-D9A6-D10A-AA7D-C52F40E67BED}"/>
              </a:ext>
            </a:extLst>
          </p:cNvPr>
          <p:cNvSpPr/>
          <p:nvPr/>
        </p:nvSpPr>
        <p:spPr>
          <a:xfrm flipH="1">
            <a:off x="7752184" y="1858306"/>
            <a:ext cx="2928653" cy="5112568"/>
          </a:xfrm>
          <a:prstGeom prst="lightningBol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83268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P spid="6"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fr-CA" b="1" dirty="0">
                <a:solidFill>
                  <a:schemeClr val="accent5"/>
                </a:solidFill>
              </a:rPr>
              <a:t>Tout triangle est isocèle</a:t>
            </a:r>
            <a:endParaRPr lang="fr-FR" b="1" dirty="0">
              <a:solidFill>
                <a:schemeClr val="accent5"/>
              </a:solidFill>
            </a:endParaRPr>
          </a:p>
        </p:txBody>
      </p:sp>
      <p:sp>
        <p:nvSpPr>
          <p:cNvPr id="19459" name="Rectangle 3"/>
          <p:cNvSpPr>
            <a:spLocks noGrp="1" noChangeArrowheads="1"/>
          </p:cNvSpPr>
          <p:nvPr>
            <p:ph type="body" sz="half" idx="2"/>
          </p:nvPr>
        </p:nvSpPr>
        <p:spPr>
          <a:xfrm>
            <a:off x="6456040" y="1600201"/>
            <a:ext cx="5126360" cy="4525963"/>
          </a:xfrm>
        </p:spPr>
        <p:txBody>
          <a:bodyPr/>
          <a:lstStyle/>
          <a:p>
            <a:pPr marL="0" indent="0" eaLnBrk="1" hangingPunct="1">
              <a:buNone/>
            </a:pPr>
            <a:r>
              <a:rPr lang="fr-CA" sz="2800" dirty="0"/>
              <a:t>Alvin qui s’est découvert une nouvelle passion pour la géométrie a fait une démonstration très étonnante: tout triangle est isocèle…</a:t>
            </a:r>
            <a:endParaRPr lang="fr-FR" sz="2800" dirty="0"/>
          </a:p>
        </p:txBody>
      </p:sp>
      <p:pic>
        <p:nvPicPr>
          <p:cNvPr id="5" name="Espace réservé du contenu 4" descr="Une image contenant jouet, dessin humoristique, Silhouette d’animal, peluche&#10;&#10;Le contenu généré par l’IA peut être incorrect.">
            <a:extLst>
              <a:ext uri="{FF2B5EF4-FFF2-40B4-BE49-F238E27FC236}">
                <a16:creationId xmlns:a16="http://schemas.microsoft.com/office/drawing/2014/main" id="{8EF8604A-6B84-6A54-FED9-E63E3D47F48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548" y="1417638"/>
            <a:ext cx="6297476" cy="4684708"/>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111" name="Text Box 31"/>
          <p:cNvSpPr txBox="1">
            <a:spLocks noChangeArrowheads="1"/>
          </p:cNvSpPr>
          <p:nvPr/>
        </p:nvSpPr>
        <p:spPr bwMode="auto">
          <a:xfrm rot="-875723">
            <a:off x="4656138" y="5373689"/>
            <a:ext cx="2303462" cy="854075"/>
          </a:xfrm>
          <a:prstGeom prst="rect">
            <a:avLst/>
          </a:prstGeom>
          <a:noFill/>
          <a:ln w="9525">
            <a:noFill/>
            <a:miter lim="800000"/>
            <a:headEnd/>
            <a:tailEnd/>
          </a:ln>
        </p:spPr>
        <p:txBody>
          <a:bodyPr>
            <a:spAutoFit/>
          </a:bodyPr>
          <a:lstStyle/>
          <a:p>
            <a:pPr>
              <a:spcBef>
                <a:spcPct val="50000"/>
              </a:spcBef>
            </a:pPr>
            <a:r>
              <a:rPr lang="fr-CA" sz="5000">
                <a:solidFill>
                  <a:schemeClr val="hlink"/>
                </a:solidFill>
                <a:latin typeface="Arial Black" pitchFamily="34" charset="0"/>
              </a:rPr>
              <a:t>?</a:t>
            </a:r>
            <a:r>
              <a:rPr lang="fr-CA" sz="5000">
                <a:solidFill>
                  <a:schemeClr val="folHlink"/>
                </a:solidFill>
                <a:latin typeface="Arial Black" pitchFamily="34" charset="0"/>
              </a:rPr>
              <a:t>!</a:t>
            </a:r>
            <a:r>
              <a:rPr lang="fr-CA" sz="5000">
                <a:solidFill>
                  <a:schemeClr val="hlink"/>
                </a:solidFill>
                <a:latin typeface="Arial Black" pitchFamily="34" charset="0"/>
              </a:rPr>
              <a:t>?</a:t>
            </a:r>
            <a:r>
              <a:rPr lang="fr-CA" sz="5000">
                <a:solidFill>
                  <a:schemeClr val="bg2"/>
                </a:solidFill>
                <a:latin typeface="Arial Black" pitchFamily="34" charset="0"/>
              </a:rPr>
              <a:t>?</a:t>
            </a:r>
            <a:r>
              <a:rPr lang="fr-CA" sz="5000">
                <a:solidFill>
                  <a:schemeClr val="hlink"/>
                </a:solidFill>
                <a:latin typeface="Arial Black" pitchFamily="34" charset="0"/>
              </a:rPr>
              <a:t>!</a:t>
            </a:r>
            <a:r>
              <a:rPr lang="fr-CA" sz="5000">
                <a:solidFill>
                  <a:schemeClr val="accent1"/>
                </a:solidFill>
                <a:latin typeface="Arial Black" pitchFamily="34" charset="0"/>
              </a:rPr>
              <a:t>?</a:t>
            </a:r>
            <a:endParaRPr lang="fr-FR" sz="5000">
              <a:solidFill>
                <a:schemeClr val="accent1"/>
              </a:solidFill>
              <a:latin typeface="Arial Black" pitchFamily="34" charset="0"/>
            </a:endParaRPr>
          </a:p>
        </p:txBody>
      </p:sp>
      <p:sp>
        <p:nvSpPr>
          <p:cNvPr id="20483" name="AutoShape 5"/>
          <p:cNvSpPr>
            <a:spLocks noChangeArrowheads="1"/>
          </p:cNvSpPr>
          <p:nvPr/>
        </p:nvSpPr>
        <p:spPr bwMode="auto">
          <a:xfrm rot="-7001110">
            <a:off x="1992313" y="2276475"/>
            <a:ext cx="3384550" cy="338455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fr-CA"/>
          </a:p>
        </p:txBody>
      </p:sp>
      <p:sp>
        <p:nvSpPr>
          <p:cNvPr id="20484" name="Text Box 6"/>
          <p:cNvSpPr txBox="1">
            <a:spLocks noChangeArrowheads="1"/>
          </p:cNvSpPr>
          <p:nvPr/>
        </p:nvSpPr>
        <p:spPr bwMode="auto">
          <a:xfrm>
            <a:off x="4295775" y="1268413"/>
            <a:ext cx="647700" cy="366712"/>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A</a:t>
            </a:r>
            <a:endParaRPr lang="fr-FR" b="1">
              <a:latin typeface="Arial Black" pitchFamily="34" charset="0"/>
            </a:endParaRPr>
          </a:p>
        </p:txBody>
      </p:sp>
      <p:sp>
        <p:nvSpPr>
          <p:cNvPr id="20485" name="Text Box 8"/>
          <p:cNvSpPr txBox="1">
            <a:spLocks noChangeArrowheads="1"/>
          </p:cNvSpPr>
          <p:nvPr/>
        </p:nvSpPr>
        <p:spPr bwMode="auto">
          <a:xfrm>
            <a:off x="1919288" y="4797426"/>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B</a:t>
            </a:r>
            <a:endParaRPr lang="fr-FR" b="1">
              <a:latin typeface="Arial Black" pitchFamily="34" charset="0"/>
            </a:endParaRPr>
          </a:p>
        </p:txBody>
      </p:sp>
      <p:sp>
        <p:nvSpPr>
          <p:cNvPr id="20486" name="Text Box 9"/>
          <p:cNvSpPr txBox="1">
            <a:spLocks noChangeArrowheads="1"/>
          </p:cNvSpPr>
          <p:nvPr/>
        </p:nvSpPr>
        <p:spPr bwMode="auto">
          <a:xfrm>
            <a:off x="5735638" y="4797426"/>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C</a:t>
            </a:r>
            <a:endParaRPr lang="fr-FR" b="1">
              <a:latin typeface="Arial Black" pitchFamily="34" charset="0"/>
            </a:endParaRPr>
          </a:p>
        </p:txBody>
      </p:sp>
      <p:sp>
        <p:nvSpPr>
          <p:cNvPr id="46090" name="Text Box 10"/>
          <p:cNvSpPr txBox="1">
            <a:spLocks noChangeArrowheads="1"/>
          </p:cNvSpPr>
          <p:nvPr/>
        </p:nvSpPr>
        <p:spPr bwMode="auto">
          <a:xfrm>
            <a:off x="5808664" y="549275"/>
            <a:ext cx="4537075" cy="457200"/>
          </a:xfrm>
          <a:prstGeom prst="rect">
            <a:avLst/>
          </a:prstGeom>
          <a:noFill/>
          <a:ln w="9525">
            <a:noFill/>
            <a:miter lim="800000"/>
            <a:headEnd/>
            <a:tailEnd/>
          </a:ln>
        </p:spPr>
        <p:txBody>
          <a:bodyPr>
            <a:spAutoFit/>
          </a:bodyPr>
          <a:lstStyle/>
          <a:p>
            <a:pPr>
              <a:spcBef>
                <a:spcPct val="50000"/>
              </a:spcBef>
            </a:pPr>
            <a:r>
              <a:rPr lang="fr-CA" sz="2400"/>
              <a:t>On trace la bissectrice de A</a:t>
            </a:r>
            <a:endParaRPr lang="fr-FR" sz="2400"/>
          </a:p>
        </p:txBody>
      </p:sp>
      <p:sp>
        <p:nvSpPr>
          <p:cNvPr id="46091" name="Line 11"/>
          <p:cNvSpPr>
            <a:spLocks noChangeShapeType="1"/>
          </p:cNvSpPr>
          <p:nvPr/>
        </p:nvSpPr>
        <p:spPr bwMode="auto">
          <a:xfrm flipH="1">
            <a:off x="3935414" y="1700214"/>
            <a:ext cx="504825" cy="3024187"/>
          </a:xfrm>
          <a:prstGeom prst="line">
            <a:avLst/>
          </a:prstGeom>
          <a:noFill/>
          <a:ln w="9525">
            <a:solidFill>
              <a:schemeClr val="tx1"/>
            </a:solidFill>
            <a:round/>
            <a:headEnd/>
            <a:tailEnd/>
          </a:ln>
        </p:spPr>
        <p:txBody>
          <a:bodyPr/>
          <a:lstStyle/>
          <a:p>
            <a:endParaRPr lang="fr-CA"/>
          </a:p>
        </p:txBody>
      </p:sp>
      <p:sp>
        <p:nvSpPr>
          <p:cNvPr id="46092" name="Text Box 12"/>
          <p:cNvSpPr txBox="1">
            <a:spLocks noChangeArrowheads="1"/>
          </p:cNvSpPr>
          <p:nvPr/>
        </p:nvSpPr>
        <p:spPr bwMode="auto">
          <a:xfrm>
            <a:off x="5808663" y="1125538"/>
            <a:ext cx="4608512" cy="457200"/>
          </a:xfrm>
          <a:prstGeom prst="rect">
            <a:avLst/>
          </a:prstGeom>
          <a:noFill/>
          <a:ln w="9525">
            <a:noFill/>
            <a:miter lim="800000"/>
            <a:headEnd/>
            <a:tailEnd/>
          </a:ln>
        </p:spPr>
        <p:txBody>
          <a:bodyPr>
            <a:spAutoFit/>
          </a:bodyPr>
          <a:lstStyle/>
          <a:p>
            <a:pPr>
              <a:spcBef>
                <a:spcPct val="50000"/>
              </a:spcBef>
            </a:pPr>
            <a:r>
              <a:rPr lang="fr-CA" sz="2400"/>
              <a:t>On trace la médiatrice de BC</a:t>
            </a:r>
            <a:endParaRPr lang="fr-FR" sz="2400"/>
          </a:p>
        </p:txBody>
      </p:sp>
      <p:sp>
        <p:nvSpPr>
          <p:cNvPr id="46093" name="Line 13"/>
          <p:cNvSpPr>
            <a:spLocks noChangeShapeType="1"/>
          </p:cNvSpPr>
          <p:nvPr/>
        </p:nvSpPr>
        <p:spPr bwMode="auto">
          <a:xfrm flipV="1">
            <a:off x="4079875" y="2205038"/>
            <a:ext cx="0" cy="2519362"/>
          </a:xfrm>
          <a:prstGeom prst="line">
            <a:avLst/>
          </a:prstGeom>
          <a:noFill/>
          <a:ln w="9525">
            <a:solidFill>
              <a:schemeClr val="tx1"/>
            </a:solidFill>
            <a:round/>
            <a:headEnd/>
            <a:tailEnd/>
          </a:ln>
        </p:spPr>
        <p:txBody>
          <a:bodyPr/>
          <a:lstStyle/>
          <a:p>
            <a:endParaRPr lang="fr-CA"/>
          </a:p>
        </p:txBody>
      </p:sp>
      <p:sp>
        <p:nvSpPr>
          <p:cNvPr id="46094" name="Text Box 14"/>
          <p:cNvSpPr txBox="1">
            <a:spLocks noChangeArrowheads="1"/>
          </p:cNvSpPr>
          <p:nvPr/>
        </p:nvSpPr>
        <p:spPr bwMode="auto">
          <a:xfrm>
            <a:off x="5880100" y="1773238"/>
            <a:ext cx="4787900" cy="457200"/>
          </a:xfrm>
          <a:prstGeom prst="rect">
            <a:avLst/>
          </a:prstGeom>
          <a:noFill/>
          <a:ln w="9525">
            <a:noFill/>
            <a:miter lim="800000"/>
            <a:headEnd/>
            <a:tailEnd/>
          </a:ln>
        </p:spPr>
        <p:txBody>
          <a:bodyPr>
            <a:spAutoFit/>
          </a:bodyPr>
          <a:lstStyle/>
          <a:p>
            <a:pPr>
              <a:spcBef>
                <a:spcPct val="50000"/>
              </a:spcBef>
            </a:pPr>
            <a:r>
              <a:rPr lang="fr-CA" sz="2400"/>
              <a:t>On note K le point d’intersection</a:t>
            </a:r>
            <a:endParaRPr lang="fr-FR" sz="2400"/>
          </a:p>
        </p:txBody>
      </p:sp>
      <p:sp>
        <p:nvSpPr>
          <p:cNvPr id="46095" name="Text Box 15"/>
          <p:cNvSpPr txBox="1">
            <a:spLocks noChangeArrowheads="1"/>
          </p:cNvSpPr>
          <p:nvPr/>
        </p:nvSpPr>
        <p:spPr bwMode="auto">
          <a:xfrm>
            <a:off x="4151313" y="3860801"/>
            <a:ext cx="360362"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K</a:t>
            </a:r>
            <a:endParaRPr lang="fr-FR">
              <a:latin typeface="Arial Black" pitchFamily="34" charset="0"/>
            </a:endParaRPr>
          </a:p>
        </p:txBody>
      </p:sp>
      <p:sp>
        <p:nvSpPr>
          <p:cNvPr id="46096" name="Text Box 16"/>
          <p:cNvSpPr txBox="1">
            <a:spLocks noChangeArrowheads="1"/>
          </p:cNvSpPr>
          <p:nvPr/>
        </p:nvSpPr>
        <p:spPr bwMode="auto">
          <a:xfrm>
            <a:off x="5808663" y="549276"/>
            <a:ext cx="4392612" cy="1200329"/>
          </a:xfrm>
          <a:prstGeom prst="rect">
            <a:avLst/>
          </a:prstGeom>
          <a:noFill/>
          <a:ln w="9525">
            <a:noFill/>
            <a:miter lim="800000"/>
            <a:headEnd/>
            <a:tailEnd/>
          </a:ln>
        </p:spPr>
        <p:txBody>
          <a:bodyPr>
            <a:spAutoFit/>
          </a:bodyPr>
          <a:lstStyle/>
          <a:p>
            <a:pPr>
              <a:spcBef>
                <a:spcPct val="50000"/>
              </a:spcBef>
            </a:pPr>
            <a:r>
              <a:rPr lang="fr-CA" sz="2400"/>
              <a:t>On trace des segments perpendiculaires aux côtés AC et AB se joignant au point K</a:t>
            </a:r>
            <a:endParaRPr lang="fr-FR" sz="2400"/>
          </a:p>
        </p:txBody>
      </p:sp>
      <p:sp>
        <p:nvSpPr>
          <p:cNvPr id="46097" name="Line 17"/>
          <p:cNvSpPr>
            <a:spLocks noChangeShapeType="1"/>
          </p:cNvSpPr>
          <p:nvPr/>
        </p:nvSpPr>
        <p:spPr bwMode="auto">
          <a:xfrm flipV="1">
            <a:off x="4079876" y="3357564"/>
            <a:ext cx="1223963" cy="503237"/>
          </a:xfrm>
          <a:prstGeom prst="line">
            <a:avLst/>
          </a:prstGeom>
          <a:noFill/>
          <a:ln w="9525">
            <a:solidFill>
              <a:schemeClr val="tx1"/>
            </a:solidFill>
            <a:round/>
            <a:headEnd/>
            <a:tailEnd/>
          </a:ln>
        </p:spPr>
        <p:txBody>
          <a:bodyPr/>
          <a:lstStyle/>
          <a:p>
            <a:endParaRPr lang="fr-CA"/>
          </a:p>
        </p:txBody>
      </p:sp>
      <p:sp>
        <p:nvSpPr>
          <p:cNvPr id="46098" name="Line 18"/>
          <p:cNvSpPr>
            <a:spLocks noChangeShapeType="1"/>
          </p:cNvSpPr>
          <p:nvPr/>
        </p:nvSpPr>
        <p:spPr bwMode="auto">
          <a:xfrm flipH="1" flipV="1">
            <a:off x="3216275" y="3284538"/>
            <a:ext cx="863600" cy="576262"/>
          </a:xfrm>
          <a:prstGeom prst="line">
            <a:avLst/>
          </a:prstGeom>
          <a:noFill/>
          <a:ln w="9525">
            <a:solidFill>
              <a:schemeClr val="tx1"/>
            </a:solidFill>
            <a:round/>
            <a:headEnd/>
            <a:tailEnd/>
          </a:ln>
        </p:spPr>
        <p:txBody>
          <a:bodyPr/>
          <a:lstStyle/>
          <a:p>
            <a:endParaRPr lang="fr-CA"/>
          </a:p>
        </p:txBody>
      </p:sp>
      <p:sp>
        <p:nvSpPr>
          <p:cNvPr id="46099" name="Text Box 19"/>
          <p:cNvSpPr txBox="1">
            <a:spLocks noChangeArrowheads="1"/>
          </p:cNvSpPr>
          <p:nvPr/>
        </p:nvSpPr>
        <p:spPr bwMode="auto">
          <a:xfrm>
            <a:off x="2711451" y="3068638"/>
            <a:ext cx="504825" cy="366712"/>
          </a:xfrm>
          <a:prstGeom prst="rect">
            <a:avLst/>
          </a:prstGeom>
          <a:noFill/>
          <a:ln w="9525">
            <a:noFill/>
            <a:miter lim="800000"/>
            <a:headEnd/>
            <a:tailEnd/>
          </a:ln>
        </p:spPr>
        <p:txBody>
          <a:bodyPr>
            <a:spAutoFit/>
          </a:bodyPr>
          <a:lstStyle/>
          <a:p>
            <a:pPr>
              <a:spcBef>
                <a:spcPct val="50000"/>
              </a:spcBef>
            </a:pPr>
            <a:r>
              <a:rPr lang="fr-CA">
                <a:latin typeface="Arial Black" pitchFamily="34" charset="0"/>
              </a:rPr>
              <a:t>M</a:t>
            </a:r>
            <a:endParaRPr lang="fr-FR">
              <a:latin typeface="Arial Black" pitchFamily="34" charset="0"/>
            </a:endParaRPr>
          </a:p>
        </p:txBody>
      </p:sp>
      <p:sp>
        <p:nvSpPr>
          <p:cNvPr id="46100" name="Text Box 20"/>
          <p:cNvSpPr txBox="1">
            <a:spLocks noChangeArrowheads="1"/>
          </p:cNvSpPr>
          <p:nvPr/>
        </p:nvSpPr>
        <p:spPr bwMode="auto">
          <a:xfrm>
            <a:off x="5303839" y="3141663"/>
            <a:ext cx="504825" cy="366712"/>
          </a:xfrm>
          <a:prstGeom prst="rect">
            <a:avLst/>
          </a:prstGeom>
          <a:noFill/>
          <a:ln w="9525">
            <a:noFill/>
            <a:miter lim="800000"/>
            <a:headEnd/>
            <a:tailEnd/>
          </a:ln>
        </p:spPr>
        <p:txBody>
          <a:bodyPr>
            <a:spAutoFit/>
          </a:bodyPr>
          <a:lstStyle/>
          <a:p>
            <a:pPr>
              <a:spcBef>
                <a:spcPct val="50000"/>
              </a:spcBef>
            </a:pPr>
            <a:r>
              <a:rPr lang="fr-CA">
                <a:latin typeface="Arial Black" pitchFamily="34" charset="0"/>
              </a:rPr>
              <a:t>N</a:t>
            </a:r>
            <a:endParaRPr lang="fr-FR">
              <a:latin typeface="Arial Black" pitchFamily="34" charset="0"/>
            </a:endParaRPr>
          </a:p>
        </p:txBody>
      </p:sp>
      <p:sp>
        <p:nvSpPr>
          <p:cNvPr id="46101" name="Text Box 21"/>
          <p:cNvSpPr txBox="1">
            <a:spLocks noChangeArrowheads="1"/>
          </p:cNvSpPr>
          <p:nvPr/>
        </p:nvSpPr>
        <p:spPr bwMode="auto">
          <a:xfrm>
            <a:off x="5808664" y="549275"/>
            <a:ext cx="4859337" cy="3046988"/>
          </a:xfrm>
          <a:prstGeom prst="rect">
            <a:avLst/>
          </a:prstGeom>
          <a:noFill/>
          <a:ln w="9525">
            <a:noFill/>
            <a:miter lim="800000"/>
            <a:headEnd/>
            <a:tailEnd/>
          </a:ln>
        </p:spPr>
        <p:txBody>
          <a:bodyPr>
            <a:spAutoFit/>
          </a:bodyPr>
          <a:lstStyle/>
          <a:p>
            <a:pPr>
              <a:spcBef>
                <a:spcPct val="50000"/>
              </a:spcBef>
            </a:pPr>
            <a:r>
              <a:rPr lang="fr-CA" sz="2400"/>
              <a:t>Les triangles AMK et ANK sont deux triangles rectangles ayant la même hypoténuse et le même petit angle, alors ils sont isométriques. On conclut que le segment AM est de même longueur que le segment AN, tout comme KM et KN.</a:t>
            </a:r>
            <a:endParaRPr lang="fr-FR" sz="2400"/>
          </a:p>
        </p:txBody>
      </p:sp>
      <p:sp>
        <p:nvSpPr>
          <p:cNvPr id="46102" name="Text Box 22"/>
          <p:cNvSpPr txBox="1">
            <a:spLocks noChangeArrowheads="1"/>
          </p:cNvSpPr>
          <p:nvPr/>
        </p:nvSpPr>
        <p:spPr bwMode="auto">
          <a:xfrm>
            <a:off x="5808663" y="620714"/>
            <a:ext cx="4032250" cy="830997"/>
          </a:xfrm>
          <a:prstGeom prst="rect">
            <a:avLst/>
          </a:prstGeom>
          <a:noFill/>
          <a:ln w="9525">
            <a:noFill/>
            <a:miter lim="800000"/>
            <a:headEnd/>
            <a:tailEnd/>
          </a:ln>
        </p:spPr>
        <p:txBody>
          <a:bodyPr>
            <a:spAutoFit/>
          </a:bodyPr>
          <a:lstStyle/>
          <a:p>
            <a:pPr>
              <a:spcBef>
                <a:spcPct val="50000"/>
              </a:spcBef>
            </a:pPr>
            <a:r>
              <a:rPr lang="fr-CA" sz="2400"/>
              <a:t>On relie les points B et C au point K</a:t>
            </a:r>
            <a:endParaRPr lang="fr-FR" sz="2400"/>
          </a:p>
        </p:txBody>
      </p:sp>
      <p:sp>
        <p:nvSpPr>
          <p:cNvPr id="46103" name="Line 23"/>
          <p:cNvSpPr>
            <a:spLocks noChangeShapeType="1"/>
          </p:cNvSpPr>
          <p:nvPr/>
        </p:nvSpPr>
        <p:spPr bwMode="auto">
          <a:xfrm flipV="1">
            <a:off x="2135189" y="3860800"/>
            <a:ext cx="1944687" cy="863600"/>
          </a:xfrm>
          <a:prstGeom prst="line">
            <a:avLst/>
          </a:prstGeom>
          <a:noFill/>
          <a:ln w="9525">
            <a:solidFill>
              <a:schemeClr val="tx1"/>
            </a:solidFill>
            <a:round/>
            <a:headEnd/>
            <a:tailEnd/>
          </a:ln>
        </p:spPr>
        <p:txBody>
          <a:bodyPr/>
          <a:lstStyle/>
          <a:p>
            <a:endParaRPr lang="fr-CA"/>
          </a:p>
        </p:txBody>
      </p:sp>
      <p:sp>
        <p:nvSpPr>
          <p:cNvPr id="46104" name="Line 24"/>
          <p:cNvSpPr>
            <a:spLocks noChangeShapeType="1"/>
          </p:cNvSpPr>
          <p:nvPr/>
        </p:nvSpPr>
        <p:spPr bwMode="auto">
          <a:xfrm>
            <a:off x="4079876" y="3860800"/>
            <a:ext cx="1871663" cy="863600"/>
          </a:xfrm>
          <a:prstGeom prst="line">
            <a:avLst/>
          </a:prstGeom>
          <a:noFill/>
          <a:ln w="9525">
            <a:solidFill>
              <a:schemeClr val="tx1"/>
            </a:solidFill>
            <a:round/>
            <a:headEnd/>
            <a:tailEnd/>
          </a:ln>
        </p:spPr>
        <p:txBody>
          <a:bodyPr/>
          <a:lstStyle/>
          <a:p>
            <a:endParaRPr lang="fr-CA"/>
          </a:p>
        </p:txBody>
      </p:sp>
      <p:sp>
        <p:nvSpPr>
          <p:cNvPr id="46105" name="Text Box 25"/>
          <p:cNvSpPr txBox="1">
            <a:spLocks noChangeArrowheads="1"/>
          </p:cNvSpPr>
          <p:nvPr/>
        </p:nvSpPr>
        <p:spPr bwMode="auto">
          <a:xfrm>
            <a:off x="2063751" y="5229225"/>
            <a:ext cx="2303463" cy="457200"/>
          </a:xfrm>
          <a:prstGeom prst="rect">
            <a:avLst/>
          </a:prstGeom>
          <a:noFill/>
          <a:ln w="9525">
            <a:noFill/>
            <a:miter lim="800000"/>
            <a:headEnd/>
            <a:tailEnd/>
          </a:ln>
        </p:spPr>
        <p:txBody>
          <a:bodyPr>
            <a:spAutoFit/>
          </a:bodyPr>
          <a:lstStyle/>
          <a:p>
            <a:pPr>
              <a:spcBef>
                <a:spcPct val="50000"/>
              </a:spcBef>
            </a:pPr>
            <a:r>
              <a:rPr lang="fr-CA" sz="2400">
                <a:latin typeface="Arial Black" pitchFamily="34" charset="0"/>
              </a:rPr>
              <a:t>AM=AN</a:t>
            </a:r>
            <a:endParaRPr lang="fr-FR" sz="2400">
              <a:latin typeface="Arial Black" pitchFamily="34" charset="0"/>
            </a:endParaRPr>
          </a:p>
        </p:txBody>
      </p:sp>
      <p:sp>
        <p:nvSpPr>
          <p:cNvPr id="46106" name="Text Box 26"/>
          <p:cNvSpPr txBox="1">
            <a:spLocks noChangeArrowheads="1"/>
          </p:cNvSpPr>
          <p:nvPr/>
        </p:nvSpPr>
        <p:spPr bwMode="auto">
          <a:xfrm>
            <a:off x="5880100" y="620714"/>
            <a:ext cx="4787900" cy="1200329"/>
          </a:xfrm>
          <a:prstGeom prst="rect">
            <a:avLst/>
          </a:prstGeom>
          <a:noFill/>
          <a:ln w="9525">
            <a:noFill/>
            <a:miter lim="800000"/>
            <a:headEnd/>
            <a:tailEnd/>
          </a:ln>
        </p:spPr>
        <p:txBody>
          <a:bodyPr>
            <a:spAutoFit/>
          </a:bodyPr>
          <a:lstStyle/>
          <a:p>
            <a:pPr>
              <a:spcBef>
                <a:spcPct val="50000"/>
              </a:spcBef>
            </a:pPr>
            <a:r>
              <a:rPr lang="fr-CA" sz="2400"/>
              <a:t>K est sur la médiatrice de BC, alors les longueurs des segments KB et KC sont identiques.</a:t>
            </a:r>
            <a:endParaRPr lang="fr-FR" sz="2400"/>
          </a:p>
        </p:txBody>
      </p:sp>
      <p:sp>
        <p:nvSpPr>
          <p:cNvPr id="46107" name="Text Box 27"/>
          <p:cNvSpPr txBox="1">
            <a:spLocks noChangeArrowheads="1"/>
          </p:cNvSpPr>
          <p:nvPr/>
        </p:nvSpPr>
        <p:spPr bwMode="auto">
          <a:xfrm>
            <a:off x="5880100" y="2060576"/>
            <a:ext cx="4643438" cy="830997"/>
          </a:xfrm>
          <a:prstGeom prst="rect">
            <a:avLst/>
          </a:prstGeom>
          <a:noFill/>
          <a:ln w="9525">
            <a:noFill/>
            <a:miter lim="800000"/>
            <a:headEnd/>
            <a:tailEnd/>
          </a:ln>
        </p:spPr>
        <p:txBody>
          <a:bodyPr>
            <a:spAutoFit/>
          </a:bodyPr>
          <a:lstStyle/>
          <a:p>
            <a:pPr>
              <a:spcBef>
                <a:spcPct val="50000"/>
              </a:spcBef>
            </a:pPr>
            <a:r>
              <a:rPr lang="fr-CA" sz="2400"/>
              <a:t>On a KB=KC et KM = KN. Par Pythagore, NC=MB .</a:t>
            </a:r>
            <a:endParaRPr lang="fr-FR" sz="2400"/>
          </a:p>
        </p:txBody>
      </p:sp>
      <p:sp>
        <p:nvSpPr>
          <p:cNvPr id="46108" name="Text Box 28"/>
          <p:cNvSpPr txBox="1">
            <a:spLocks noChangeArrowheads="1"/>
          </p:cNvSpPr>
          <p:nvPr/>
        </p:nvSpPr>
        <p:spPr bwMode="auto">
          <a:xfrm>
            <a:off x="2063751" y="5805488"/>
            <a:ext cx="1584325" cy="457200"/>
          </a:xfrm>
          <a:prstGeom prst="rect">
            <a:avLst/>
          </a:prstGeom>
          <a:noFill/>
          <a:ln w="9525">
            <a:noFill/>
            <a:miter lim="800000"/>
            <a:headEnd/>
            <a:tailEnd/>
          </a:ln>
        </p:spPr>
        <p:txBody>
          <a:bodyPr>
            <a:spAutoFit/>
          </a:bodyPr>
          <a:lstStyle/>
          <a:p>
            <a:pPr>
              <a:spcBef>
                <a:spcPct val="50000"/>
              </a:spcBef>
            </a:pPr>
            <a:r>
              <a:rPr lang="fr-CA" sz="2400">
                <a:latin typeface="Arial Black" pitchFamily="34" charset="0"/>
              </a:rPr>
              <a:t>MB=NC</a:t>
            </a:r>
            <a:endParaRPr lang="fr-FR" sz="2400">
              <a:latin typeface="Arial Black" pitchFamily="34" charset="0"/>
            </a:endParaRPr>
          </a:p>
        </p:txBody>
      </p:sp>
      <p:sp>
        <p:nvSpPr>
          <p:cNvPr id="46109" name="AutoShape 29"/>
          <p:cNvSpPr>
            <a:spLocks noChangeArrowheads="1"/>
          </p:cNvSpPr>
          <p:nvPr/>
        </p:nvSpPr>
        <p:spPr bwMode="auto">
          <a:xfrm>
            <a:off x="3719513" y="5589588"/>
            <a:ext cx="863600" cy="4318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fr-CA"/>
          </a:p>
        </p:txBody>
      </p:sp>
      <p:sp>
        <p:nvSpPr>
          <p:cNvPr id="46110" name="Text Box 30"/>
          <p:cNvSpPr txBox="1">
            <a:spLocks noChangeArrowheads="1"/>
          </p:cNvSpPr>
          <p:nvPr/>
        </p:nvSpPr>
        <p:spPr bwMode="auto">
          <a:xfrm>
            <a:off x="4872038" y="5589588"/>
            <a:ext cx="1727200" cy="457200"/>
          </a:xfrm>
          <a:prstGeom prst="rect">
            <a:avLst/>
          </a:prstGeom>
          <a:noFill/>
          <a:ln w="9525">
            <a:noFill/>
            <a:miter lim="800000"/>
            <a:headEnd/>
            <a:tailEnd/>
          </a:ln>
          <a:effectLst/>
        </p:spPr>
        <p:txBody>
          <a:bodyPr>
            <a:spAutoFit/>
          </a:bodyPr>
          <a:lstStyle/>
          <a:p>
            <a:pPr>
              <a:spcBef>
                <a:spcPct val="50000"/>
              </a:spcBef>
              <a:defRPr/>
            </a:pPr>
            <a:r>
              <a:rPr lang="fr-CA" sz="2400">
                <a:effectLst>
                  <a:outerShdw blurRad="38100" dist="38100" dir="2700000" algn="tl">
                    <a:srgbClr val="336699"/>
                  </a:outerShdw>
                </a:effectLst>
                <a:latin typeface="Arial Black" pitchFamily="34" charset="0"/>
              </a:rPr>
              <a:t>AB=AC</a:t>
            </a:r>
            <a:endParaRPr lang="fr-FR" sz="2400">
              <a:effectLst>
                <a:outerShdw blurRad="38100" dist="38100" dir="2700000" algn="tl">
                  <a:srgbClr val="336699"/>
                </a:outerShdw>
              </a:effectLst>
              <a:latin typeface="Arial Black" pitchFamily="34" charset="0"/>
            </a:endParaRPr>
          </a:p>
        </p:txBody>
      </p:sp>
      <p:sp>
        <p:nvSpPr>
          <p:cNvPr id="2" name="Éclair 1">
            <a:extLst>
              <a:ext uri="{FF2B5EF4-FFF2-40B4-BE49-F238E27FC236}">
                <a16:creationId xmlns:a16="http://schemas.microsoft.com/office/drawing/2014/main" id="{CE9A5617-F178-F9C2-73DF-388C457C57BD}"/>
              </a:ext>
            </a:extLst>
          </p:cNvPr>
          <p:cNvSpPr/>
          <p:nvPr/>
        </p:nvSpPr>
        <p:spPr>
          <a:xfrm flipH="1">
            <a:off x="9203673" y="1635125"/>
            <a:ext cx="2928653" cy="5112568"/>
          </a:xfrm>
          <a:prstGeom prst="lightningBol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strips(downLeft)">
                                      <p:cBhvr>
                                        <p:cTn id="7" dur="500"/>
                                        <p:tgtEl>
                                          <p:spTgt spid="4609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609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6092"/>
                                        </p:tgtEl>
                                        <p:attrNameLst>
                                          <p:attrName>style.visibility</p:attrName>
                                        </p:attrNameLst>
                                      </p:cBhvr>
                                      <p:to>
                                        <p:strVal val="visible"/>
                                      </p:to>
                                    </p:set>
                                  </p:childTnLst>
                                </p:cTn>
                              </p:par>
                              <p:par>
                                <p:cTn id="14" presetID="18" presetClass="entr" presetSubtype="9" fill="hold" grpId="0" nodeType="withEffect">
                                  <p:stCondLst>
                                    <p:cond delay="0"/>
                                  </p:stCondLst>
                                  <p:childTnLst>
                                    <p:set>
                                      <p:cBhvr>
                                        <p:cTn id="15" dur="1" fill="hold">
                                          <p:stCondLst>
                                            <p:cond delay="0"/>
                                          </p:stCondLst>
                                        </p:cTn>
                                        <p:tgtEl>
                                          <p:spTgt spid="46093"/>
                                        </p:tgtEl>
                                        <p:attrNameLst>
                                          <p:attrName>style.visibility</p:attrName>
                                        </p:attrNameLst>
                                      </p:cBhvr>
                                      <p:to>
                                        <p:strVal val="visible"/>
                                      </p:to>
                                    </p:set>
                                    <p:animEffect transition="in" filter="strips(upLeft)">
                                      <p:cBhvr>
                                        <p:cTn id="16" dur="500"/>
                                        <p:tgtEl>
                                          <p:spTgt spid="4609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0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46090"/>
                                        </p:tgtEl>
                                      </p:cBhvr>
                                    </p:animEffect>
                                    <p:set>
                                      <p:cBhvr>
                                        <p:cTn id="27" dur="1" fill="hold">
                                          <p:stCondLst>
                                            <p:cond delay="499"/>
                                          </p:stCondLst>
                                        </p:cTn>
                                        <p:tgtEl>
                                          <p:spTgt spid="46090"/>
                                        </p:tgtEl>
                                        <p:attrNameLst>
                                          <p:attrName>style.visibility</p:attrName>
                                        </p:attrNameLst>
                                      </p:cBhvr>
                                      <p:to>
                                        <p:strVal val="hidden"/>
                                      </p:to>
                                    </p:set>
                                  </p:childTnLst>
                                </p:cTn>
                              </p:par>
                              <p:par>
                                <p:cTn id="28" presetID="5" presetClass="exit" presetSubtype="10" fill="hold" grpId="1" nodeType="withEffect">
                                  <p:stCondLst>
                                    <p:cond delay="0"/>
                                  </p:stCondLst>
                                  <p:childTnLst>
                                    <p:animEffect transition="out" filter="checkerboard(across)">
                                      <p:cBhvr>
                                        <p:cTn id="29" dur="500"/>
                                        <p:tgtEl>
                                          <p:spTgt spid="46092"/>
                                        </p:tgtEl>
                                      </p:cBhvr>
                                    </p:animEffect>
                                    <p:set>
                                      <p:cBhvr>
                                        <p:cTn id="30" dur="1" fill="hold">
                                          <p:stCondLst>
                                            <p:cond delay="499"/>
                                          </p:stCondLst>
                                        </p:cTn>
                                        <p:tgtEl>
                                          <p:spTgt spid="46092"/>
                                        </p:tgtEl>
                                        <p:attrNameLst>
                                          <p:attrName>style.visibility</p:attrName>
                                        </p:attrNameLst>
                                      </p:cBhvr>
                                      <p:to>
                                        <p:strVal val="hidden"/>
                                      </p:to>
                                    </p:set>
                                  </p:childTnLst>
                                </p:cTn>
                              </p:par>
                              <p:par>
                                <p:cTn id="31" presetID="5" presetClass="exit" presetSubtype="10" fill="hold" grpId="1" nodeType="withEffect">
                                  <p:stCondLst>
                                    <p:cond delay="0"/>
                                  </p:stCondLst>
                                  <p:childTnLst>
                                    <p:animEffect transition="out" filter="checkerboard(across)">
                                      <p:cBhvr>
                                        <p:cTn id="32" dur="500"/>
                                        <p:tgtEl>
                                          <p:spTgt spid="46094"/>
                                        </p:tgtEl>
                                      </p:cBhvr>
                                    </p:animEffect>
                                    <p:set>
                                      <p:cBhvr>
                                        <p:cTn id="33" dur="1" fill="hold">
                                          <p:stCondLst>
                                            <p:cond delay="499"/>
                                          </p:stCondLst>
                                        </p:cTn>
                                        <p:tgtEl>
                                          <p:spTgt spid="4609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6096"/>
                                        </p:tgtEl>
                                        <p:attrNameLst>
                                          <p:attrName>style.visibility</p:attrName>
                                        </p:attrNameLst>
                                      </p:cBhvr>
                                      <p:to>
                                        <p:strVal val="visible"/>
                                      </p:to>
                                    </p:set>
                                    <p:animEffect transition="in" filter="slide(fromBottom)">
                                      <p:cBhvr>
                                        <p:cTn id="38" dur="500"/>
                                        <p:tgtEl>
                                          <p:spTgt spid="46096"/>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46097"/>
                                        </p:tgtEl>
                                        <p:attrNameLst>
                                          <p:attrName>style.visibility</p:attrName>
                                        </p:attrNameLst>
                                      </p:cBhvr>
                                      <p:to>
                                        <p:strVal val="visible"/>
                                      </p:to>
                                    </p:set>
                                    <p:animEffect transition="in" filter="strips(downLeft)">
                                      <p:cBhvr>
                                        <p:cTn id="41" dur="500"/>
                                        <p:tgtEl>
                                          <p:spTgt spid="46097"/>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4610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grpId="0" nodeType="clickEffect">
                                  <p:stCondLst>
                                    <p:cond delay="0"/>
                                  </p:stCondLst>
                                  <p:childTnLst>
                                    <p:set>
                                      <p:cBhvr>
                                        <p:cTn id="47" dur="1" fill="hold">
                                          <p:stCondLst>
                                            <p:cond delay="0"/>
                                          </p:stCondLst>
                                        </p:cTn>
                                        <p:tgtEl>
                                          <p:spTgt spid="46098"/>
                                        </p:tgtEl>
                                        <p:attrNameLst>
                                          <p:attrName>style.visibility</p:attrName>
                                        </p:attrNameLst>
                                      </p:cBhvr>
                                      <p:to>
                                        <p:strVal val="visible"/>
                                      </p:to>
                                    </p:set>
                                    <p:animEffect transition="in" filter="strips(upRight)">
                                      <p:cBhvr>
                                        <p:cTn id="48" dur="500"/>
                                        <p:tgtEl>
                                          <p:spTgt spid="46098"/>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460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 presetClass="exit" presetSubtype="10" fill="hold" grpId="1" nodeType="clickEffect">
                                  <p:stCondLst>
                                    <p:cond delay="0"/>
                                  </p:stCondLst>
                                  <p:childTnLst>
                                    <p:animEffect transition="out" filter="checkerboard(across)">
                                      <p:cBhvr>
                                        <p:cTn id="54" dur="500"/>
                                        <p:tgtEl>
                                          <p:spTgt spid="46096"/>
                                        </p:tgtEl>
                                      </p:cBhvr>
                                    </p:animEffect>
                                    <p:set>
                                      <p:cBhvr>
                                        <p:cTn id="55" dur="1" fill="hold">
                                          <p:stCondLst>
                                            <p:cond delay="499"/>
                                          </p:stCondLst>
                                        </p:cTn>
                                        <p:tgtEl>
                                          <p:spTgt spid="4609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6101">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6105">
                                            <p:txEl>
                                              <p:pRg st="0" end="0"/>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5" presetClass="exit" presetSubtype="10" fill="hold" grpId="0" nodeType="clickEffect">
                                  <p:stCondLst>
                                    <p:cond delay="0"/>
                                  </p:stCondLst>
                                  <p:childTnLst>
                                    <p:animEffect transition="out" filter="checkerboard(across)">
                                      <p:cBhvr>
                                        <p:cTn id="67" dur="500"/>
                                        <p:tgtEl>
                                          <p:spTgt spid="46101">
                                            <p:txEl>
                                              <p:pRg st="0" end="0"/>
                                            </p:txEl>
                                          </p:spTgt>
                                        </p:tgtEl>
                                      </p:cBhvr>
                                    </p:animEffect>
                                    <p:set>
                                      <p:cBhvr>
                                        <p:cTn id="68" dur="1" fill="hold">
                                          <p:stCondLst>
                                            <p:cond delay="499"/>
                                          </p:stCondLst>
                                        </p:cTn>
                                        <p:tgtEl>
                                          <p:spTgt spid="46101">
                                            <p:txEl>
                                              <p:pRg st="0" end="0"/>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102"/>
                                        </p:tgtEl>
                                        <p:attrNameLst>
                                          <p:attrName>style.visibility</p:attrName>
                                        </p:attrNameLst>
                                      </p:cBhvr>
                                      <p:to>
                                        <p:strVal val="visible"/>
                                      </p:to>
                                    </p:set>
                                  </p:childTnLst>
                                </p:cTn>
                              </p:par>
                              <p:par>
                                <p:cTn id="73" presetID="18" presetClass="entr" presetSubtype="3" fill="hold" grpId="0" nodeType="withEffect">
                                  <p:stCondLst>
                                    <p:cond delay="0"/>
                                  </p:stCondLst>
                                  <p:childTnLst>
                                    <p:set>
                                      <p:cBhvr>
                                        <p:cTn id="74" dur="1" fill="hold">
                                          <p:stCondLst>
                                            <p:cond delay="0"/>
                                          </p:stCondLst>
                                        </p:cTn>
                                        <p:tgtEl>
                                          <p:spTgt spid="46103"/>
                                        </p:tgtEl>
                                        <p:attrNameLst>
                                          <p:attrName>style.visibility</p:attrName>
                                        </p:attrNameLst>
                                      </p:cBhvr>
                                      <p:to>
                                        <p:strVal val="visible"/>
                                      </p:to>
                                    </p:set>
                                    <p:animEffect transition="in" filter="strips(upRight)">
                                      <p:cBhvr>
                                        <p:cTn id="75" dur="500"/>
                                        <p:tgtEl>
                                          <p:spTgt spid="46103"/>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46104"/>
                                        </p:tgtEl>
                                        <p:attrNameLst>
                                          <p:attrName>style.visibility</p:attrName>
                                        </p:attrNameLst>
                                      </p:cBhvr>
                                      <p:to>
                                        <p:strVal val="visible"/>
                                      </p:to>
                                    </p:set>
                                    <p:animEffect transition="in" filter="strips(downLeft)">
                                      <p:cBhvr>
                                        <p:cTn id="78" dur="500"/>
                                        <p:tgtEl>
                                          <p:spTgt spid="46104"/>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xit" presetSubtype="10" fill="hold" grpId="1" nodeType="clickEffect">
                                  <p:stCondLst>
                                    <p:cond delay="0"/>
                                  </p:stCondLst>
                                  <p:childTnLst>
                                    <p:animEffect transition="out" filter="checkerboard(across)">
                                      <p:cBhvr>
                                        <p:cTn id="82" dur="500"/>
                                        <p:tgtEl>
                                          <p:spTgt spid="46102"/>
                                        </p:tgtEl>
                                      </p:cBhvr>
                                    </p:animEffect>
                                    <p:set>
                                      <p:cBhvr>
                                        <p:cTn id="83" dur="1" fill="hold">
                                          <p:stCondLst>
                                            <p:cond delay="499"/>
                                          </p:stCondLst>
                                        </p:cTn>
                                        <p:tgtEl>
                                          <p:spTgt spid="4610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610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610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610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46106"/>
                                        </p:tgtEl>
                                      </p:cBhvr>
                                    </p:animEffect>
                                    <p:set>
                                      <p:cBhvr>
                                        <p:cTn id="100" dur="1" fill="hold">
                                          <p:stCondLst>
                                            <p:cond delay="499"/>
                                          </p:stCondLst>
                                        </p:cTn>
                                        <p:tgtEl>
                                          <p:spTgt spid="46106"/>
                                        </p:tgtEl>
                                        <p:attrNameLst>
                                          <p:attrName>style.visibility</p:attrName>
                                        </p:attrNameLst>
                                      </p:cBhvr>
                                      <p:to>
                                        <p:strVal val="hidden"/>
                                      </p:to>
                                    </p:set>
                                  </p:childTnLst>
                                </p:cTn>
                              </p:par>
                              <p:par>
                                <p:cTn id="101" presetID="5" presetClass="exit" presetSubtype="10" fill="hold" grpId="1" nodeType="withEffect">
                                  <p:stCondLst>
                                    <p:cond delay="0"/>
                                  </p:stCondLst>
                                  <p:childTnLst>
                                    <p:animEffect transition="out" filter="checkerboard(across)">
                                      <p:cBhvr>
                                        <p:cTn id="102" dur="500"/>
                                        <p:tgtEl>
                                          <p:spTgt spid="46107"/>
                                        </p:tgtEl>
                                      </p:cBhvr>
                                    </p:animEffect>
                                    <p:set>
                                      <p:cBhvr>
                                        <p:cTn id="103" dur="1" fill="hold">
                                          <p:stCondLst>
                                            <p:cond delay="499"/>
                                          </p:stCondLst>
                                        </p:cTn>
                                        <p:tgtEl>
                                          <p:spTgt spid="4610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6" fill="hold" grpId="0" nodeType="clickEffect">
                                  <p:stCondLst>
                                    <p:cond delay="0"/>
                                  </p:stCondLst>
                                  <p:childTnLst>
                                    <p:set>
                                      <p:cBhvr>
                                        <p:cTn id="107" dur="1" fill="hold">
                                          <p:stCondLst>
                                            <p:cond delay="0"/>
                                          </p:stCondLst>
                                        </p:cTn>
                                        <p:tgtEl>
                                          <p:spTgt spid="46109"/>
                                        </p:tgtEl>
                                        <p:attrNameLst>
                                          <p:attrName>style.visibility</p:attrName>
                                        </p:attrNameLst>
                                      </p:cBhvr>
                                      <p:to>
                                        <p:strVal val="visible"/>
                                      </p:to>
                                    </p:set>
                                    <p:animEffect transition="in" filter="strips(downRight)">
                                      <p:cBhvr>
                                        <p:cTn id="108" dur="500"/>
                                        <p:tgtEl>
                                          <p:spTgt spid="46109"/>
                                        </p:tgtEl>
                                      </p:cBhvr>
                                    </p:animEffect>
                                  </p:childTnLst>
                                </p:cTn>
                              </p:par>
                            </p:childTnLst>
                          </p:cTn>
                        </p:par>
                        <p:par>
                          <p:cTn id="109" fill="hold">
                            <p:stCondLst>
                              <p:cond delay="500"/>
                            </p:stCondLst>
                            <p:childTnLst>
                              <p:par>
                                <p:cTn id="110" presetID="1" presetClass="entr" presetSubtype="0" fill="hold" grpId="0" nodeType="afterEffect">
                                  <p:stCondLst>
                                    <p:cond delay="1000"/>
                                  </p:stCondLst>
                                  <p:childTnLst>
                                    <p:set>
                                      <p:cBhvr>
                                        <p:cTn id="111" dur="1" fill="hold">
                                          <p:stCondLst>
                                            <p:cond delay="0"/>
                                          </p:stCondLst>
                                        </p:cTn>
                                        <p:tgtEl>
                                          <p:spTgt spid="4611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4611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2" presetClass="entr" presetSubtype="3" fill="hold" grpId="0" nodeType="clickEffect">
                                  <p:stCondLst>
                                    <p:cond delay="0"/>
                                  </p:stCondLst>
                                  <p:childTnLst>
                                    <p:set>
                                      <p:cBhvr>
                                        <p:cTn id="119" dur="1" fill="hold">
                                          <p:stCondLst>
                                            <p:cond delay="0"/>
                                          </p:stCondLst>
                                        </p:cTn>
                                        <p:tgtEl>
                                          <p:spTgt spid="2"/>
                                        </p:tgtEl>
                                        <p:attrNameLst>
                                          <p:attrName>style.visibility</p:attrName>
                                        </p:attrNameLst>
                                      </p:cBhvr>
                                      <p:to>
                                        <p:strVal val="visible"/>
                                      </p:to>
                                    </p:set>
                                    <p:anim calcmode="lin" valueType="num">
                                      <p:cBhvr additive="base">
                                        <p:cTn id="120" dur="500" fill="hold"/>
                                        <p:tgtEl>
                                          <p:spTgt spid="2"/>
                                        </p:tgtEl>
                                        <p:attrNameLst>
                                          <p:attrName>ppt_x</p:attrName>
                                        </p:attrNameLst>
                                      </p:cBhvr>
                                      <p:tavLst>
                                        <p:tav tm="0">
                                          <p:val>
                                            <p:strVal val="1+#ppt_w/2"/>
                                          </p:val>
                                        </p:tav>
                                        <p:tav tm="100000">
                                          <p:val>
                                            <p:strVal val="#ppt_x"/>
                                          </p:val>
                                        </p:tav>
                                      </p:tavLst>
                                    </p:anim>
                                    <p:anim calcmode="lin" valueType="num">
                                      <p:cBhvr additive="base">
                                        <p:cTn id="1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1" grpId="0"/>
      <p:bldP spid="46090" grpId="0"/>
      <p:bldP spid="46090" grpId="1"/>
      <p:bldP spid="46091" grpId="0" animBg="1"/>
      <p:bldP spid="46092" grpId="0"/>
      <p:bldP spid="46092" grpId="1"/>
      <p:bldP spid="46093" grpId="0" animBg="1"/>
      <p:bldP spid="46094" grpId="0"/>
      <p:bldP spid="46094" grpId="1"/>
      <p:bldP spid="46095" grpId="0"/>
      <p:bldP spid="46096" grpId="0"/>
      <p:bldP spid="46096" grpId="1"/>
      <p:bldP spid="46097" grpId="0" animBg="1"/>
      <p:bldP spid="46098" grpId="0" animBg="1"/>
      <p:bldP spid="46099" grpId="0"/>
      <p:bldP spid="46100" grpId="0"/>
      <p:bldP spid="46101" grpId="0" build="allAtOnce"/>
      <p:bldP spid="46102" grpId="0"/>
      <p:bldP spid="46102" grpId="1"/>
      <p:bldP spid="46103" grpId="0" animBg="1"/>
      <p:bldP spid="46104" grpId="0" animBg="1"/>
      <p:bldP spid="46106" grpId="0"/>
      <p:bldP spid="46106" grpId="1"/>
      <p:bldP spid="46107" grpId="0"/>
      <p:bldP spid="46107" grpId="1"/>
      <p:bldP spid="46108" grpId="0"/>
      <p:bldP spid="46109" grpId="0" animBg="1"/>
      <p:bldP spid="46110"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AutoShape 4"/>
          <p:cNvSpPr>
            <a:spLocks noChangeArrowheads="1"/>
          </p:cNvSpPr>
          <p:nvPr/>
        </p:nvSpPr>
        <p:spPr bwMode="auto">
          <a:xfrm rot="-7001110">
            <a:off x="1992313" y="2276475"/>
            <a:ext cx="3384550" cy="338455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fr-CA"/>
          </a:p>
        </p:txBody>
      </p:sp>
      <p:sp>
        <p:nvSpPr>
          <p:cNvPr id="21507" name="Text Box 5"/>
          <p:cNvSpPr txBox="1">
            <a:spLocks noChangeArrowheads="1"/>
          </p:cNvSpPr>
          <p:nvPr/>
        </p:nvSpPr>
        <p:spPr bwMode="auto">
          <a:xfrm>
            <a:off x="4295775" y="1268413"/>
            <a:ext cx="647700" cy="366712"/>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A</a:t>
            </a:r>
            <a:endParaRPr lang="fr-FR" b="1">
              <a:latin typeface="Arial Black" pitchFamily="34" charset="0"/>
            </a:endParaRPr>
          </a:p>
        </p:txBody>
      </p:sp>
      <p:sp>
        <p:nvSpPr>
          <p:cNvPr id="21508" name="Text Box 6"/>
          <p:cNvSpPr txBox="1">
            <a:spLocks noChangeArrowheads="1"/>
          </p:cNvSpPr>
          <p:nvPr/>
        </p:nvSpPr>
        <p:spPr bwMode="auto">
          <a:xfrm>
            <a:off x="1919288" y="4797426"/>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B</a:t>
            </a:r>
            <a:endParaRPr lang="fr-FR" b="1">
              <a:latin typeface="Arial Black" pitchFamily="34" charset="0"/>
            </a:endParaRPr>
          </a:p>
        </p:txBody>
      </p:sp>
      <p:sp>
        <p:nvSpPr>
          <p:cNvPr id="21509" name="Text Box 7"/>
          <p:cNvSpPr txBox="1">
            <a:spLocks noChangeArrowheads="1"/>
          </p:cNvSpPr>
          <p:nvPr/>
        </p:nvSpPr>
        <p:spPr bwMode="auto">
          <a:xfrm>
            <a:off x="5951538" y="4292601"/>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C</a:t>
            </a:r>
            <a:endParaRPr lang="fr-FR" b="1">
              <a:latin typeface="Arial Black" pitchFamily="34" charset="0"/>
            </a:endParaRPr>
          </a:p>
        </p:txBody>
      </p:sp>
      <p:sp>
        <p:nvSpPr>
          <p:cNvPr id="47112" name="Rectangle 8"/>
          <p:cNvSpPr>
            <a:spLocks noGrp="1" noChangeArrowheads="1"/>
          </p:cNvSpPr>
          <p:nvPr>
            <p:ph type="title"/>
          </p:nvPr>
        </p:nvSpPr>
        <p:spPr/>
        <p:txBody>
          <a:bodyPr/>
          <a:lstStyle/>
          <a:p>
            <a:pPr eaLnBrk="1" hangingPunct="1"/>
            <a:r>
              <a:rPr lang="fr-CA"/>
              <a:t>Où est l’erreur ?</a:t>
            </a:r>
            <a:endParaRPr lang="fr-FR"/>
          </a:p>
        </p:txBody>
      </p:sp>
      <p:sp>
        <p:nvSpPr>
          <p:cNvPr id="21511" name="Line 9"/>
          <p:cNvSpPr>
            <a:spLocks noChangeShapeType="1"/>
          </p:cNvSpPr>
          <p:nvPr/>
        </p:nvSpPr>
        <p:spPr bwMode="auto">
          <a:xfrm flipH="1">
            <a:off x="4008438" y="1700214"/>
            <a:ext cx="431800" cy="5400675"/>
          </a:xfrm>
          <a:prstGeom prst="line">
            <a:avLst/>
          </a:prstGeom>
          <a:noFill/>
          <a:ln w="9525">
            <a:solidFill>
              <a:schemeClr val="tx1"/>
            </a:solidFill>
            <a:round/>
            <a:headEnd/>
            <a:tailEnd/>
          </a:ln>
        </p:spPr>
        <p:txBody>
          <a:bodyPr/>
          <a:lstStyle/>
          <a:p>
            <a:endParaRPr lang="fr-CA"/>
          </a:p>
        </p:txBody>
      </p:sp>
      <p:sp>
        <p:nvSpPr>
          <p:cNvPr id="21512" name="Line 10"/>
          <p:cNvSpPr>
            <a:spLocks noChangeShapeType="1"/>
          </p:cNvSpPr>
          <p:nvPr/>
        </p:nvSpPr>
        <p:spPr bwMode="auto">
          <a:xfrm>
            <a:off x="4079875" y="4724400"/>
            <a:ext cx="0" cy="1944688"/>
          </a:xfrm>
          <a:prstGeom prst="line">
            <a:avLst/>
          </a:prstGeom>
          <a:noFill/>
          <a:ln w="9525">
            <a:solidFill>
              <a:schemeClr val="tx1"/>
            </a:solidFill>
            <a:round/>
            <a:headEnd/>
            <a:tailEnd/>
          </a:ln>
        </p:spPr>
        <p:txBody>
          <a:bodyPr/>
          <a:lstStyle/>
          <a:p>
            <a:endParaRPr lang="fr-CA"/>
          </a:p>
        </p:txBody>
      </p:sp>
      <p:sp>
        <p:nvSpPr>
          <p:cNvPr id="21513" name="Line 11"/>
          <p:cNvSpPr>
            <a:spLocks noChangeShapeType="1"/>
          </p:cNvSpPr>
          <p:nvPr/>
        </p:nvSpPr>
        <p:spPr bwMode="auto">
          <a:xfrm flipV="1">
            <a:off x="4079876" y="5013326"/>
            <a:ext cx="2016125" cy="1152525"/>
          </a:xfrm>
          <a:prstGeom prst="line">
            <a:avLst/>
          </a:prstGeom>
          <a:noFill/>
          <a:ln w="9525">
            <a:solidFill>
              <a:schemeClr val="tx1"/>
            </a:solidFill>
            <a:round/>
            <a:headEnd/>
            <a:tailEnd/>
          </a:ln>
        </p:spPr>
        <p:txBody>
          <a:bodyPr/>
          <a:lstStyle/>
          <a:p>
            <a:endParaRPr lang="fr-CA"/>
          </a:p>
        </p:txBody>
      </p:sp>
      <p:sp>
        <p:nvSpPr>
          <p:cNvPr id="21514" name="Line 12"/>
          <p:cNvSpPr>
            <a:spLocks noChangeShapeType="1"/>
          </p:cNvSpPr>
          <p:nvPr/>
        </p:nvSpPr>
        <p:spPr bwMode="auto">
          <a:xfrm flipH="1" flipV="1">
            <a:off x="2351089" y="4508500"/>
            <a:ext cx="1728787" cy="1657350"/>
          </a:xfrm>
          <a:prstGeom prst="line">
            <a:avLst/>
          </a:prstGeom>
          <a:noFill/>
          <a:ln w="9525">
            <a:solidFill>
              <a:schemeClr val="tx1"/>
            </a:solidFill>
            <a:round/>
            <a:headEnd/>
            <a:tailEnd/>
          </a:ln>
        </p:spPr>
        <p:txBody>
          <a:bodyPr/>
          <a:lstStyle/>
          <a:p>
            <a:endParaRPr lang="fr-CA"/>
          </a:p>
        </p:txBody>
      </p:sp>
      <p:sp>
        <p:nvSpPr>
          <p:cNvPr id="21515" name="Line 13"/>
          <p:cNvSpPr>
            <a:spLocks noChangeShapeType="1"/>
          </p:cNvSpPr>
          <p:nvPr/>
        </p:nvSpPr>
        <p:spPr bwMode="auto">
          <a:xfrm flipH="1" flipV="1">
            <a:off x="4440238" y="1700213"/>
            <a:ext cx="2303462" cy="4608512"/>
          </a:xfrm>
          <a:prstGeom prst="line">
            <a:avLst/>
          </a:prstGeom>
          <a:noFill/>
          <a:ln w="9525">
            <a:solidFill>
              <a:schemeClr val="tx1"/>
            </a:solidFill>
            <a:round/>
            <a:headEnd/>
            <a:tailEnd/>
          </a:ln>
        </p:spPr>
        <p:txBody>
          <a:bodyPr/>
          <a:lstStyle/>
          <a:p>
            <a:endParaRPr lang="fr-CA"/>
          </a:p>
        </p:txBody>
      </p:sp>
      <p:sp>
        <p:nvSpPr>
          <p:cNvPr id="21516" name="Text Box 14"/>
          <p:cNvSpPr txBox="1">
            <a:spLocks noChangeArrowheads="1"/>
          </p:cNvSpPr>
          <p:nvPr/>
        </p:nvSpPr>
        <p:spPr bwMode="auto">
          <a:xfrm>
            <a:off x="4151313" y="6165851"/>
            <a:ext cx="1079500"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K</a:t>
            </a:r>
            <a:endParaRPr lang="fr-FR">
              <a:latin typeface="Arial Black" pitchFamily="34" charset="0"/>
            </a:endParaRPr>
          </a:p>
        </p:txBody>
      </p:sp>
      <p:sp>
        <p:nvSpPr>
          <p:cNvPr id="21517" name="Text Box 15"/>
          <p:cNvSpPr txBox="1">
            <a:spLocks noChangeArrowheads="1"/>
          </p:cNvSpPr>
          <p:nvPr/>
        </p:nvSpPr>
        <p:spPr bwMode="auto">
          <a:xfrm>
            <a:off x="1774825" y="4076701"/>
            <a:ext cx="433388"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M</a:t>
            </a:r>
            <a:endParaRPr lang="fr-FR">
              <a:latin typeface="Arial Black" pitchFamily="34" charset="0"/>
            </a:endParaRPr>
          </a:p>
        </p:txBody>
      </p:sp>
      <p:sp>
        <p:nvSpPr>
          <p:cNvPr id="21518" name="Text Box 16"/>
          <p:cNvSpPr txBox="1">
            <a:spLocks noChangeArrowheads="1"/>
          </p:cNvSpPr>
          <p:nvPr/>
        </p:nvSpPr>
        <p:spPr bwMode="auto">
          <a:xfrm>
            <a:off x="6167438" y="4797426"/>
            <a:ext cx="360362"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N</a:t>
            </a:r>
            <a:endParaRPr lang="fr-FR">
              <a:latin typeface="Arial Black" pitchFamily="34" charset="0"/>
            </a:endParaRPr>
          </a:p>
        </p:txBody>
      </p:sp>
      <p:sp>
        <p:nvSpPr>
          <p:cNvPr id="21519" name="Line 17"/>
          <p:cNvSpPr>
            <a:spLocks noChangeShapeType="1"/>
          </p:cNvSpPr>
          <p:nvPr/>
        </p:nvSpPr>
        <p:spPr bwMode="auto">
          <a:xfrm>
            <a:off x="2208213" y="4724400"/>
            <a:ext cx="1871662" cy="1441450"/>
          </a:xfrm>
          <a:prstGeom prst="line">
            <a:avLst/>
          </a:prstGeom>
          <a:noFill/>
          <a:ln w="9525">
            <a:solidFill>
              <a:schemeClr val="tx1"/>
            </a:solidFill>
            <a:round/>
            <a:headEnd/>
            <a:tailEnd/>
          </a:ln>
        </p:spPr>
        <p:txBody>
          <a:bodyPr/>
          <a:lstStyle/>
          <a:p>
            <a:endParaRPr lang="fr-CA"/>
          </a:p>
        </p:txBody>
      </p:sp>
      <p:sp>
        <p:nvSpPr>
          <p:cNvPr id="21520" name="Line 18"/>
          <p:cNvSpPr>
            <a:spLocks noChangeShapeType="1"/>
          </p:cNvSpPr>
          <p:nvPr/>
        </p:nvSpPr>
        <p:spPr bwMode="auto">
          <a:xfrm flipV="1">
            <a:off x="4079876" y="4724400"/>
            <a:ext cx="1871663" cy="1441450"/>
          </a:xfrm>
          <a:prstGeom prst="line">
            <a:avLst/>
          </a:prstGeom>
          <a:noFill/>
          <a:ln w="9525">
            <a:solidFill>
              <a:schemeClr val="tx1"/>
            </a:solidFill>
            <a:round/>
            <a:headEnd/>
            <a:tailEnd/>
          </a:ln>
        </p:spPr>
        <p:txBody>
          <a:bodyPr/>
          <a:lstStyle/>
          <a:p>
            <a:endParaRPr lang="fr-CA"/>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p:cTn id="7" dur="1000" fill="hold"/>
                                        <p:tgtEl>
                                          <p:spTgt spid="47112"/>
                                        </p:tgtEl>
                                        <p:attrNameLst>
                                          <p:attrName>ppt_x</p:attrName>
                                        </p:attrNameLst>
                                      </p:cBhvr>
                                      <p:tavLst>
                                        <p:tav tm="0">
                                          <p:val>
                                            <p:strVal val="#ppt_x-.2"/>
                                          </p:val>
                                        </p:tav>
                                        <p:tav tm="100000">
                                          <p:val>
                                            <p:strVal val="#ppt_x"/>
                                          </p:val>
                                        </p:tav>
                                      </p:tavLst>
                                    </p:anim>
                                    <p:anim calcmode="lin" valueType="num">
                                      <p:cBhvr>
                                        <p:cTn id="8" dur="1000" fill="hold"/>
                                        <p:tgtEl>
                                          <p:spTgt spid="471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a:r>
              <a:rPr lang="fr-CA" dirty="0"/>
              <a:t>Morale</a:t>
            </a:r>
            <a:endParaRPr lang="fr-FR" dirty="0"/>
          </a:p>
        </p:txBody>
      </p:sp>
      <p:sp>
        <p:nvSpPr>
          <p:cNvPr id="33795" name="Rectangle 3"/>
          <p:cNvSpPr>
            <a:spLocks noGrp="1" noChangeArrowheads="1"/>
          </p:cNvSpPr>
          <p:nvPr>
            <p:ph type="body" idx="1"/>
          </p:nvPr>
        </p:nvSpPr>
        <p:spPr>
          <a:xfrm>
            <a:off x="1524000" y="1643051"/>
            <a:ext cx="4286248" cy="3000396"/>
          </a:xfrm>
        </p:spPr>
        <p:txBody>
          <a:bodyPr/>
          <a:lstStyle/>
          <a:p>
            <a:pPr marL="0" indent="0">
              <a:buNone/>
            </a:pPr>
            <a:r>
              <a:rPr lang="fr-CA" dirty="0"/>
              <a:t>Si on vous demande de vous cacher dans une toilette, c’est tout comme faire des mathématiques…</a:t>
            </a:r>
            <a:endParaRPr lang="fr-FR" i="1" dirty="0"/>
          </a:p>
        </p:txBody>
      </p:sp>
      <p:pic>
        <p:nvPicPr>
          <p:cNvPr id="4" name="Image 3" descr="alvinthechipmunks2_alvin-simon-theodore.jpg"/>
          <p:cNvPicPr>
            <a:picLocks noChangeAspect="1"/>
          </p:cNvPicPr>
          <p:nvPr/>
        </p:nvPicPr>
        <p:blipFill>
          <a:blip r:embed="rId2" cstate="print"/>
          <a:stretch>
            <a:fillRect/>
          </a:stretch>
        </p:blipFill>
        <p:spPr>
          <a:xfrm>
            <a:off x="6672064" y="791400"/>
            <a:ext cx="5120745" cy="385762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ZoneTexte 4"/>
          <p:cNvSpPr txBox="1"/>
          <p:nvPr/>
        </p:nvSpPr>
        <p:spPr>
          <a:xfrm>
            <a:off x="1919536" y="5013176"/>
            <a:ext cx="4572032" cy="646331"/>
          </a:xfrm>
          <a:prstGeom prst="rect">
            <a:avLst/>
          </a:prstGeom>
          <a:noFill/>
        </p:spPr>
        <p:txBody>
          <a:bodyPr wrap="square" rtlCol="0">
            <a:spAutoFit/>
          </a:bodyPr>
          <a:lstStyle/>
          <a:p>
            <a:r>
              <a:rPr lang="fr-CA" sz="3600" b="1" dirty="0">
                <a:solidFill>
                  <a:schemeClr val="accent4"/>
                </a:solidFill>
              </a:rPr>
              <a:t>Il faut se méfier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Dave"/>
          <p:cNvPicPr>
            <a:picLocks noGrp="1" noChangeAspect="1" noChangeArrowheads="1"/>
          </p:cNvPicPr>
          <p:nvPr>
            <p:ph sz="half" idx="2"/>
          </p:nvPr>
        </p:nvPicPr>
        <p:blipFill>
          <a:blip r:embed="rId2" cstate="print"/>
          <a:srcRect/>
          <a:stretch>
            <a:fillRect/>
          </a:stretch>
        </p:blipFill>
        <p:spPr>
          <a:xfrm>
            <a:off x="7292976" y="1341439"/>
            <a:ext cx="3375025" cy="5075237"/>
          </a:xfrm>
        </p:spPr>
      </p:pic>
      <p:sp>
        <p:nvSpPr>
          <p:cNvPr id="73736" name="Rectangle 8"/>
          <p:cNvSpPr>
            <a:spLocks noChangeArrowheads="1"/>
          </p:cNvSpPr>
          <p:nvPr/>
        </p:nvSpPr>
        <p:spPr bwMode="auto">
          <a:xfrm>
            <a:off x="1992313" y="333375"/>
            <a:ext cx="8229600" cy="1143000"/>
          </a:xfrm>
          <a:prstGeom prst="rect">
            <a:avLst/>
          </a:prstGeom>
          <a:noFill/>
          <a:ln w="9525">
            <a:noFill/>
            <a:miter lim="800000"/>
            <a:headEnd/>
            <a:tailEnd/>
          </a:ln>
        </p:spPr>
        <p:txBody>
          <a:bodyPr anchor="ctr"/>
          <a:lstStyle/>
          <a:p>
            <a:pPr algn="ctr" eaLnBrk="0" hangingPunct="0">
              <a:defRPr/>
            </a:pPr>
            <a:r>
              <a:rPr lang="fr-CA" sz="4400" b="1" dirty="0">
                <a:solidFill>
                  <a:schemeClr val="accent5"/>
                </a:solidFill>
              </a:rPr>
              <a:t>0= -1</a:t>
            </a:r>
            <a:endParaRPr lang="fr-FR" sz="4400" b="1" dirty="0">
              <a:solidFill>
                <a:schemeClr val="accent5"/>
              </a:solidFill>
            </a:endParaRPr>
          </a:p>
        </p:txBody>
      </p:sp>
      <p:sp>
        <p:nvSpPr>
          <p:cNvPr id="73737" name="Rectangle 9"/>
          <p:cNvSpPr>
            <a:spLocks noChangeArrowheads="1"/>
          </p:cNvSpPr>
          <p:nvPr/>
        </p:nvSpPr>
        <p:spPr bwMode="auto">
          <a:xfrm>
            <a:off x="1981201" y="1600201"/>
            <a:ext cx="5122863" cy="2620963"/>
          </a:xfrm>
          <a:prstGeom prst="rect">
            <a:avLst/>
          </a:prstGeom>
          <a:noFill/>
          <a:ln w="9525">
            <a:noFill/>
            <a:miter lim="800000"/>
            <a:headEnd/>
            <a:tailEnd/>
          </a:ln>
        </p:spPr>
        <p:txBody>
          <a:bodyPr/>
          <a:lstStyle/>
          <a:p>
            <a:pPr marL="342900" indent="-342900" eaLnBrk="0" hangingPunct="0">
              <a:spcBef>
                <a:spcPct val="20000"/>
              </a:spcBef>
            </a:pPr>
            <a:r>
              <a:rPr lang="fr-CA" sz="3200"/>
              <a:t>Dave tente de calculer l’intégral de </a:t>
            </a:r>
            <a:r>
              <a:rPr lang="fr-CA" sz="3200">
                <a:latin typeface="Times New Roman" pitchFamily="18" charset="0"/>
              </a:rPr>
              <a:t>tan </a:t>
            </a:r>
            <a:r>
              <a:rPr lang="fr-CA" sz="3200" i="1">
                <a:latin typeface="Times New Roman" pitchFamily="18" charset="0"/>
              </a:rPr>
              <a:t>x</a:t>
            </a:r>
            <a:r>
              <a:rPr lang="fr-CA" sz="3200"/>
              <a:t>. Il essaie une intégration par partie à l’aide de cette identité.</a:t>
            </a:r>
          </a:p>
          <a:p>
            <a:pPr marL="342900" indent="-342900" algn="ctr" eaLnBrk="0" hangingPunct="0">
              <a:spcBef>
                <a:spcPct val="20000"/>
              </a:spcBef>
            </a:pPr>
            <a:endParaRPr lang="fr-FR" sz="3200">
              <a:latin typeface="Times New Roman" pitchFamily="18" charset="0"/>
            </a:endParaRPr>
          </a:p>
        </p:txBody>
      </p:sp>
      <p:sp>
        <p:nvSpPr>
          <p:cNvPr id="73738" name="Rectangle 10"/>
          <p:cNvSpPr>
            <a:spLocks noChangeArrowheads="1"/>
          </p:cNvSpPr>
          <p:nvPr/>
        </p:nvSpPr>
        <p:spPr bwMode="auto">
          <a:xfrm>
            <a:off x="2279650" y="4508501"/>
            <a:ext cx="5329238" cy="701675"/>
          </a:xfrm>
          <a:prstGeom prst="rect">
            <a:avLst/>
          </a:prstGeom>
          <a:noFill/>
          <a:ln w="9525">
            <a:noFill/>
            <a:miter lim="800000"/>
            <a:headEnd/>
            <a:tailEnd/>
          </a:ln>
        </p:spPr>
        <p:txBody>
          <a:bodyPr>
            <a:spAutoFit/>
          </a:bodyPr>
          <a:lstStyle/>
          <a:p>
            <a:r>
              <a:rPr lang="fr-CA" sz="4000">
                <a:latin typeface="Times New Roman" pitchFamily="18" charset="0"/>
              </a:rPr>
              <a:t>tan(</a:t>
            </a:r>
            <a:r>
              <a:rPr lang="fr-CA" sz="4000" i="1">
                <a:latin typeface="Times New Roman" pitchFamily="18" charset="0"/>
              </a:rPr>
              <a:t>x</a:t>
            </a:r>
            <a:r>
              <a:rPr lang="fr-CA" sz="4000">
                <a:latin typeface="Times New Roman" pitchFamily="18" charset="0"/>
              </a:rPr>
              <a:t>) = sin(</a:t>
            </a:r>
            <a:r>
              <a:rPr lang="fr-CA" sz="4000" i="1">
                <a:latin typeface="Times New Roman" pitchFamily="18" charset="0"/>
              </a:rPr>
              <a:t>x</a:t>
            </a:r>
            <a:r>
              <a:rPr lang="fr-CA" sz="4000">
                <a:latin typeface="Times New Roman" pitchFamily="18" charset="0"/>
              </a:rPr>
              <a:t>) sec(</a:t>
            </a:r>
            <a:r>
              <a:rPr lang="fr-CA" sz="4000" i="1">
                <a:latin typeface="Times New Roman" pitchFamily="18" charset="0"/>
              </a:rPr>
              <a:t>x</a:t>
            </a:r>
            <a:r>
              <a:rPr lang="fr-CA" sz="4000">
                <a:latin typeface="Times New Roman" pitchFamily="18" charset="0"/>
              </a:rPr>
              <a:t>)</a:t>
            </a:r>
            <a:endParaRPr lang="fr-FR" sz="40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7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6" grpId="0"/>
      <p:bldP spid="73737" grpId="0"/>
      <p:bldP spid="7373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6804" name="Object 4"/>
          <p:cNvGraphicFramePr>
            <a:graphicFrameLocks noChangeAspect="1"/>
          </p:cNvGraphicFramePr>
          <p:nvPr/>
        </p:nvGraphicFramePr>
        <p:xfrm>
          <a:off x="2384425" y="836613"/>
          <a:ext cx="3843338" cy="698500"/>
        </p:xfrm>
        <a:graphic>
          <a:graphicData uri="http://schemas.openxmlformats.org/presentationml/2006/ole">
            <mc:AlternateContent xmlns:mc="http://schemas.openxmlformats.org/markup-compatibility/2006">
              <mc:Choice xmlns:v="urn:schemas-microsoft-com:vml" Requires="v">
                <p:oleObj name="Equation" r:id="rId2" imgW="1536480" imgH="279360" progId="Equation.DSMT4">
                  <p:embed/>
                </p:oleObj>
              </mc:Choice>
              <mc:Fallback>
                <p:oleObj name="Equation" r:id="rId2" imgW="1536480" imgH="279360" progId="Equation.DSMT4">
                  <p:embed/>
                  <p:pic>
                    <p:nvPicPr>
                      <p:cNvPr id="7680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836613"/>
                        <a:ext cx="3843338"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5" name="Object 5"/>
          <p:cNvGraphicFramePr>
            <a:graphicFrameLocks noChangeAspect="1"/>
          </p:cNvGraphicFramePr>
          <p:nvPr/>
        </p:nvGraphicFramePr>
        <p:xfrm>
          <a:off x="6311900" y="1916113"/>
          <a:ext cx="3911600" cy="863600"/>
        </p:xfrm>
        <a:graphic>
          <a:graphicData uri="http://schemas.openxmlformats.org/presentationml/2006/ole">
            <mc:AlternateContent xmlns:mc="http://schemas.openxmlformats.org/markup-compatibility/2006">
              <mc:Choice xmlns:v="urn:schemas-microsoft-com:vml" Requires="v">
                <p:oleObj name="Equation" r:id="rId4" imgW="1955520" imgH="431640" progId="Equation.DSMT4">
                  <p:embed/>
                </p:oleObj>
              </mc:Choice>
              <mc:Fallback>
                <p:oleObj name="Equation" r:id="rId4" imgW="1955520" imgH="431640" progId="Equation.DSMT4">
                  <p:embed/>
                  <p:pic>
                    <p:nvPicPr>
                      <p:cNvPr id="7680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1916113"/>
                        <a:ext cx="39116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8" name="Object 8"/>
          <p:cNvGraphicFramePr>
            <a:graphicFrameLocks noChangeAspect="1"/>
          </p:cNvGraphicFramePr>
          <p:nvPr/>
        </p:nvGraphicFramePr>
        <p:xfrm>
          <a:off x="3863976" y="4149725"/>
          <a:ext cx="2443163" cy="698500"/>
        </p:xfrm>
        <a:graphic>
          <a:graphicData uri="http://schemas.openxmlformats.org/presentationml/2006/ole">
            <mc:AlternateContent xmlns:mc="http://schemas.openxmlformats.org/markup-compatibility/2006">
              <mc:Choice xmlns:v="urn:schemas-microsoft-com:vml" Requires="v">
                <p:oleObj name="Equation" r:id="rId6" imgW="977760" imgH="279360" progId="Equation.DSMT4">
                  <p:embed/>
                </p:oleObj>
              </mc:Choice>
              <mc:Fallback>
                <p:oleObj name="Equation" r:id="rId6" imgW="977760" imgH="279360" progId="Equation.DSMT4">
                  <p:embed/>
                  <p:pic>
                    <p:nvPicPr>
                      <p:cNvPr id="7680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6" y="4149725"/>
                        <a:ext cx="2443163"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9" name="Object 9"/>
          <p:cNvGraphicFramePr>
            <a:graphicFrameLocks noChangeAspect="1"/>
          </p:cNvGraphicFramePr>
          <p:nvPr/>
        </p:nvGraphicFramePr>
        <p:xfrm>
          <a:off x="3143251" y="5013325"/>
          <a:ext cx="1528763" cy="446088"/>
        </p:xfrm>
        <a:graphic>
          <a:graphicData uri="http://schemas.openxmlformats.org/presentationml/2006/ole">
            <mc:AlternateContent xmlns:mc="http://schemas.openxmlformats.org/markup-compatibility/2006">
              <mc:Choice xmlns:v="urn:schemas-microsoft-com:vml" Requires="v">
                <p:oleObj name="Equation" r:id="rId8" imgW="609480" imgH="177480" progId="Equation.DSMT4">
                  <p:embed/>
                </p:oleObj>
              </mc:Choice>
              <mc:Fallback>
                <p:oleObj name="Equation" r:id="rId8" imgW="609480" imgH="177480" progId="Equation.DSMT4">
                  <p:embed/>
                  <p:pic>
                    <p:nvPicPr>
                      <p:cNvPr id="7680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1" y="5013325"/>
                        <a:ext cx="1528763" cy="44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11" name="Line 11"/>
          <p:cNvSpPr>
            <a:spLocks noChangeShapeType="1"/>
          </p:cNvSpPr>
          <p:nvPr/>
        </p:nvSpPr>
        <p:spPr bwMode="auto">
          <a:xfrm>
            <a:off x="2279651" y="3357563"/>
            <a:ext cx="1655763" cy="647700"/>
          </a:xfrm>
          <a:prstGeom prst="line">
            <a:avLst/>
          </a:prstGeom>
          <a:noFill/>
          <a:ln w="25400">
            <a:solidFill>
              <a:schemeClr val="bg1"/>
            </a:solidFill>
            <a:round/>
            <a:headEnd/>
            <a:tailEnd/>
          </a:ln>
        </p:spPr>
        <p:txBody>
          <a:bodyPr/>
          <a:lstStyle/>
          <a:p>
            <a:endParaRPr lang="fr-CA"/>
          </a:p>
        </p:txBody>
      </p:sp>
      <p:sp>
        <p:nvSpPr>
          <p:cNvPr id="76812" name="Line 12"/>
          <p:cNvSpPr>
            <a:spLocks noChangeShapeType="1"/>
          </p:cNvSpPr>
          <p:nvPr/>
        </p:nvSpPr>
        <p:spPr bwMode="auto">
          <a:xfrm>
            <a:off x="4583114" y="4149725"/>
            <a:ext cx="1800225" cy="719138"/>
          </a:xfrm>
          <a:prstGeom prst="line">
            <a:avLst/>
          </a:prstGeom>
          <a:noFill/>
          <a:ln w="25400">
            <a:solidFill>
              <a:schemeClr val="bg1"/>
            </a:solidFill>
            <a:round/>
            <a:headEnd/>
            <a:tailEnd/>
          </a:ln>
        </p:spPr>
        <p:txBody>
          <a:bodyPr/>
          <a:lstStyle/>
          <a:p>
            <a:endParaRPr lang="fr-CA"/>
          </a:p>
        </p:txBody>
      </p:sp>
      <p:graphicFrame>
        <p:nvGraphicFramePr>
          <p:cNvPr id="76814" name="Object 14"/>
          <p:cNvGraphicFramePr>
            <a:graphicFrameLocks noGrp="1" noChangeAspect="1"/>
          </p:cNvGraphicFramePr>
          <p:nvPr>
            <p:ph/>
          </p:nvPr>
        </p:nvGraphicFramePr>
        <p:xfrm>
          <a:off x="5895976" y="3362326"/>
          <a:ext cx="574675" cy="688975"/>
        </p:xfrm>
        <a:graphic>
          <a:graphicData uri="http://schemas.openxmlformats.org/presentationml/2006/ole">
            <mc:AlternateContent xmlns:mc="http://schemas.openxmlformats.org/markup-compatibility/2006">
              <mc:Choice xmlns:v="urn:schemas-microsoft-com:vml" Requires="v">
                <p:oleObj name="Equation" r:id="rId10" imgW="63360" imgH="75960" progId="Equation.DSMT4">
                  <p:embed/>
                </p:oleObj>
              </mc:Choice>
              <mc:Fallback>
                <p:oleObj name="Equation" r:id="rId10" imgW="63360" imgH="75960" progId="Equation.DSMT4">
                  <p:embed/>
                  <p:pic>
                    <p:nvPicPr>
                      <p:cNvPr id="76814" name="Object 14"/>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95976" y="3362326"/>
                        <a:ext cx="574675" cy="688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15" name="Object 15"/>
          <p:cNvGraphicFramePr>
            <a:graphicFrameLocks noChangeAspect="1"/>
          </p:cNvGraphicFramePr>
          <p:nvPr/>
        </p:nvGraphicFramePr>
        <p:xfrm>
          <a:off x="2351089" y="1989138"/>
          <a:ext cx="2206625" cy="558800"/>
        </p:xfrm>
        <a:graphic>
          <a:graphicData uri="http://schemas.openxmlformats.org/presentationml/2006/ole">
            <mc:AlternateContent xmlns:mc="http://schemas.openxmlformats.org/markup-compatibility/2006">
              <mc:Choice xmlns:v="urn:schemas-microsoft-com:vml" Requires="v">
                <p:oleObj name="Equation" r:id="rId12" imgW="1104840" imgH="279360" progId="Equation.DSMT4">
                  <p:embed/>
                </p:oleObj>
              </mc:Choice>
              <mc:Fallback>
                <p:oleObj name="Equation" r:id="rId12" imgW="1104840" imgH="279360" progId="Equation.DSMT4">
                  <p:embed/>
                  <p:pic>
                    <p:nvPicPr>
                      <p:cNvPr id="76815"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1089" y="1989138"/>
                        <a:ext cx="2206625"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
          <p:cNvGraphicFramePr>
            <a:graphicFrameLocks noChangeAspect="1"/>
          </p:cNvGraphicFramePr>
          <p:nvPr/>
        </p:nvGraphicFramePr>
        <p:xfrm>
          <a:off x="2024035" y="3286124"/>
          <a:ext cx="7773989" cy="698500"/>
        </p:xfrm>
        <a:graphic>
          <a:graphicData uri="http://schemas.openxmlformats.org/presentationml/2006/ole">
            <mc:AlternateContent xmlns:mc="http://schemas.openxmlformats.org/markup-compatibility/2006">
              <mc:Choice xmlns:v="urn:schemas-microsoft-com:vml" Requires="v">
                <p:oleObj name="Equation" r:id="rId14" imgW="3022560" imgH="279360" progId="Equation.DSMT4">
                  <p:embed/>
                </p:oleObj>
              </mc:Choice>
              <mc:Fallback>
                <p:oleObj name="Equation" r:id="rId14" imgW="3022560" imgH="279360" progId="Equation.DSMT4">
                  <p:embed/>
                  <p:pic>
                    <p:nvPicPr>
                      <p:cNvPr id="2"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4035" y="3286124"/>
                        <a:ext cx="7773989"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6812"/>
                                        </p:tgtEl>
                                        <p:attrNameLst>
                                          <p:attrName>style.visibility</p:attrName>
                                        </p:attrNameLst>
                                      </p:cBhvr>
                                      <p:to>
                                        <p:strVal val="visible"/>
                                      </p:to>
                                    </p:set>
                                    <p:animEffect transition="in" filter="strips(downLeft)">
                                      <p:cBhvr>
                                        <p:cTn id="23" dur="500"/>
                                        <p:tgtEl>
                                          <p:spTgt spid="7681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76811"/>
                                        </p:tgtEl>
                                        <p:attrNameLst>
                                          <p:attrName>style.visibility</p:attrName>
                                        </p:attrNameLst>
                                      </p:cBhvr>
                                      <p:to>
                                        <p:strVal val="visible"/>
                                      </p:to>
                                    </p:set>
                                    <p:animEffect transition="in" filter="strips(downLeft)">
                                      <p:cBhvr>
                                        <p:cTn id="26" dur="500"/>
                                        <p:tgtEl>
                                          <p:spTgt spid="768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1" grpId="0" animBg="1"/>
      <p:bldP spid="7681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799856" y="274638"/>
            <a:ext cx="6782544" cy="1143000"/>
          </a:xfrm>
        </p:spPr>
        <p:txBody>
          <a:bodyPr/>
          <a:lstStyle/>
          <a:p>
            <a:pPr algn="l" eaLnBrk="1" hangingPunct="1">
              <a:defRPr/>
            </a:pPr>
            <a:r>
              <a:rPr lang="fr-CA" b="1" dirty="0">
                <a:solidFill>
                  <a:schemeClr val="accent5"/>
                </a:solidFill>
              </a:rPr>
              <a:t>Le coiffeur</a:t>
            </a:r>
            <a:endParaRPr lang="fr-FR" sz="4600" b="1" dirty="0">
              <a:solidFill>
                <a:schemeClr val="accent5"/>
              </a:solidFill>
            </a:endParaRPr>
          </a:p>
        </p:txBody>
      </p:sp>
      <p:sp>
        <p:nvSpPr>
          <p:cNvPr id="12291" name="Rectangle 3"/>
          <p:cNvSpPr>
            <a:spLocks noGrp="1" noChangeArrowheads="1"/>
          </p:cNvSpPr>
          <p:nvPr>
            <p:ph type="body" sz="half" idx="1"/>
          </p:nvPr>
        </p:nvSpPr>
        <p:spPr>
          <a:xfrm>
            <a:off x="5015880" y="1773238"/>
            <a:ext cx="6566520" cy="4525962"/>
          </a:xfrm>
        </p:spPr>
        <p:txBody>
          <a:bodyPr/>
          <a:lstStyle/>
          <a:p>
            <a:pPr eaLnBrk="1" hangingPunct="1"/>
            <a:r>
              <a:rPr lang="fr-CA" sz="2800" dirty="0"/>
              <a:t>Théodore coiffe seulement tous les tamias qui ne se coiffent pas eux-mêmes.</a:t>
            </a:r>
          </a:p>
          <a:p>
            <a:pPr eaLnBrk="1" hangingPunct="1"/>
            <a:r>
              <a:rPr lang="fr-CA" sz="2800" dirty="0"/>
              <a:t>Qui coiffe Théodore ?</a:t>
            </a:r>
            <a:endParaRPr lang="fr-FR" sz="2800" dirty="0"/>
          </a:p>
        </p:txBody>
      </p:sp>
      <p:pic>
        <p:nvPicPr>
          <p:cNvPr id="12292" name="Picture 4"/>
          <p:cNvPicPr>
            <a:picLocks noGrp="1" noChangeAspect="1" noChangeArrowheads="1"/>
          </p:cNvPicPr>
          <p:nvPr>
            <p:ph sz="half" idx="2"/>
          </p:nvPr>
        </p:nvPicPr>
        <p:blipFill>
          <a:blip r:embed="rId3" cstate="print"/>
          <a:srcRect/>
          <a:stretch>
            <a:fillRect/>
          </a:stretch>
        </p:blipFill>
        <p:spPr>
          <a:xfrm>
            <a:off x="335360" y="548680"/>
            <a:ext cx="4019550"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6AFDB-A88D-A6A6-F767-E2111E3869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D028FE-71E2-9E92-29D9-B9996BD7E9C2}"/>
              </a:ext>
            </a:extLst>
          </p:cNvPr>
          <p:cNvSpPr>
            <a:spLocks noGrp="1"/>
          </p:cNvSpPr>
          <p:nvPr>
            <p:ph type="title"/>
          </p:nvPr>
        </p:nvSpPr>
        <p:spPr>
          <a:xfrm>
            <a:off x="609600" y="274638"/>
            <a:ext cx="6998568" cy="1143000"/>
          </a:xfrm>
        </p:spPr>
        <p:txBody>
          <a:bodyPr/>
          <a:lstStyle/>
          <a:p>
            <a:r>
              <a:rPr lang="fr-CA" dirty="0">
                <a:solidFill>
                  <a:srgbClr val="0184D6"/>
                </a:solidFill>
              </a:rPr>
              <a:t>Définition de Simon</a:t>
            </a:r>
          </a:p>
        </p:txBody>
      </p:sp>
      <p:sp>
        <p:nvSpPr>
          <p:cNvPr id="3" name="Espace réservé du texte 2">
            <a:extLst>
              <a:ext uri="{FF2B5EF4-FFF2-40B4-BE49-F238E27FC236}">
                <a16:creationId xmlns:a16="http://schemas.microsoft.com/office/drawing/2014/main" id="{69C589CA-EA36-F1C4-6131-0FD7B78CA206}"/>
              </a:ext>
            </a:extLst>
          </p:cNvPr>
          <p:cNvSpPr>
            <a:spLocks noGrp="1"/>
          </p:cNvSpPr>
          <p:nvPr>
            <p:ph type="body" sz="half" idx="1"/>
          </p:nvPr>
        </p:nvSpPr>
        <p:spPr>
          <a:xfrm>
            <a:off x="609600" y="1484785"/>
            <a:ext cx="5630416" cy="2407880"/>
          </a:xfrm>
        </p:spPr>
        <p:txBody>
          <a:bodyPr/>
          <a:lstStyle/>
          <a:p>
            <a:pPr marL="0" indent="0">
              <a:buNone/>
            </a:pPr>
            <a:r>
              <a:rPr lang="fr-CA" dirty="0"/>
              <a:t>Simon s’intéresse à tous les nombres naturels qui peuvent être définis par une phrase de moins de 1000 caractères.</a:t>
            </a:r>
          </a:p>
        </p:txBody>
      </p:sp>
      <p:sp>
        <p:nvSpPr>
          <p:cNvPr id="5" name="Organigramme : Alternative 4">
            <a:extLst>
              <a:ext uri="{FF2B5EF4-FFF2-40B4-BE49-F238E27FC236}">
                <a16:creationId xmlns:a16="http://schemas.microsoft.com/office/drawing/2014/main" id="{736D99E2-FFDA-17B6-C153-D50593A8CFC5}"/>
              </a:ext>
            </a:extLst>
          </p:cNvPr>
          <p:cNvSpPr/>
          <p:nvPr/>
        </p:nvSpPr>
        <p:spPr>
          <a:xfrm>
            <a:off x="609600" y="3861048"/>
            <a:ext cx="3614192" cy="111173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t>Nombre de jours en janvier.</a:t>
            </a:r>
          </a:p>
        </p:txBody>
      </p:sp>
      <p:sp>
        <p:nvSpPr>
          <p:cNvPr id="7" name="Étiquette 6">
            <a:extLst>
              <a:ext uri="{FF2B5EF4-FFF2-40B4-BE49-F238E27FC236}">
                <a16:creationId xmlns:a16="http://schemas.microsoft.com/office/drawing/2014/main" id="{405CBAD7-0C4C-2573-0924-05B44699E730}"/>
              </a:ext>
            </a:extLst>
          </p:cNvPr>
          <p:cNvSpPr/>
          <p:nvPr/>
        </p:nvSpPr>
        <p:spPr>
          <a:xfrm>
            <a:off x="4072176" y="4167852"/>
            <a:ext cx="2891408" cy="544448"/>
          </a:xfrm>
          <a:prstGeom prst="plaque">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t>Définition de 31.</a:t>
            </a:r>
          </a:p>
        </p:txBody>
      </p:sp>
      <p:sp>
        <p:nvSpPr>
          <p:cNvPr id="8" name="Légende : flèche vers le haut 7">
            <a:extLst>
              <a:ext uri="{FF2B5EF4-FFF2-40B4-BE49-F238E27FC236}">
                <a16:creationId xmlns:a16="http://schemas.microsoft.com/office/drawing/2014/main" id="{93662F50-F018-300B-BA13-D71259420464}"/>
              </a:ext>
            </a:extLst>
          </p:cNvPr>
          <p:cNvSpPr/>
          <p:nvPr/>
        </p:nvSpPr>
        <p:spPr>
          <a:xfrm>
            <a:off x="1084547" y="4746684"/>
            <a:ext cx="2664297" cy="1111736"/>
          </a:xfrm>
          <a:prstGeom prst="upArrow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CA" sz="2400" dirty="0"/>
              <a:t>23 caractères</a:t>
            </a:r>
          </a:p>
        </p:txBody>
      </p:sp>
      <p:pic>
        <p:nvPicPr>
          <p:cNvPr id="1026" name="Picture 2" descr="Simon (@OfficialSimonS) / X">
            <a:extLst>
              <a:ext uri="{FF2B5EF4-FFF2-40B4-BE49-F238E27FC236}">
                <a16:creationId xmlns:a16="http://schemas.microsoft.com/office/drawing/2014/main" id="{8F209EDC-6C3D-6C1E-4431-6F61BC928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217" y="1258034"/>
            <a:ext cx="3714750" cy="3714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0011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5EE55-96E0-184B-1CB8-9A18FA3498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46995A-C07B-F314-B4C4-E1BC580DD72B}"/>
              </a:ext>
            </a:extLst>
          </p:cNvPr>
          <p:cNvSpPr>
            <a:spLocks noGrp="1"/>
          </p:cNvSpPr>
          <p:nvPr>
            <p:ph type="title"/>
          </p:nvPr>
        </p:nvSpPr>
        <p:spPr>
          <a:xfrm>
            <a:off x="609600" y="274638"/>
            <a:ext cx="6998568" cy="1143000"/>
          </a:xfrm>
        </p:spPr>
        <p:txBody>
          <a:bodyPr/>
          <a:lstStyle/>
          <a:p>
            <a:r>
              <a:rPr lang="fr-CA">
                <a:solidFill>
                  <a:srgbClr val="0184D6"/>
                </a:solidFill>
              </a:rPr>
              <a:t>Définition de Simon</a:t>
            </a:r>
          </a:p>
        </p:txBody>
      </p:sp>
      <p:sp>
        <p:nvSpPr>
          <p:cNvPr id="3" name="Espace réservé du texte 2">
            <a:extLst>
              <a:ext uri="{FF2B5EF4-FFF2-40B4-BE49-F238E27FC236}">
                <a16:creationId xmlns:a16="http://schemas.microsoft.com/office/drawing/2014/main" id="{2FA0BCAB-B237-C4C6-D764-CEF053B249DE}"/>
              </a:ext>
            </a:extLst>
          </p:cNvPr>
          <p:cNvSpPr>
            <a:spLocks noGrp="1"/>
          </p:cNvSpPr>
          <p:nvPr>
            <p:ph type="body" sz="half" idx="1"/>
          </p:nvPr>
        </p:nvSpPr>
        <p:spPr>
          <a:xfrm>
            <a:off x="393576" y="1193471"/>
            <a:ext cx="7214592" cy="2623905"/>
          </a:xfrm>
        </p:spPr>
        <p:txBody>
          <a:bodyPr/>
          <a:lstStyle/>
          <a:p>
            <a:r>
              <a:rPr lang="fr-CA" dirty="0"/>
              <a:t>Il y a un nombre infini de naturels.</a:t>
            </a:r>
          </a:p>
          <a:p>
            <a:r>
              <a:rPr lang="fr-CA" dirty="0"/>
              <a:t>Il y a un nombre non infini de de phrases de moins de 1000 caractères.</a:t>
            </a:r>
          </a:p>
          <a:p>
            <a:pPr marL="0" indent="0">
              <a:buNone/>
            </a:pPr>
            <a:endParaRPr lang="fr-CA" b="1" dirty="0"/>
          </a:p>
        </p:txBody>
      </p:sp>
      <p:sp>
        <p:nvSpPr>
          <p:cNvPr id="5" name="Organigramme : Alternative 4">
            <a:extLst>
              <a:ext uri="{FF2B5EF4-FFF2-40B4-BE49-F238E27FC236}">
                <a16:creationId xmlns:a16="http://schemas.microsoft.com/office/drawing/2014/main" id="{0735BD64-756D-BD28-2F5C-A2F6CA74614A}"/>
              </a:ext>
            </a:extLst>
          </p:cNvPr>
          <p:cNvSpPr/>
          <p:nvPr/>
        </p:nvSpPr>
        <p:spPr>
          <a:xfrm>
            <a:off x="609600" y="4149078"/>
            <a:ext cx="4406280" cy="158417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t>Soit p, le plus petit nombre naturel ne pouvant pas être décrit par une définition de moins de 1000 caractères.</a:t>
            </a:r>
          </a:p>
        </p:txBody>
      </p:sp>
      <p:sp>
        <p:nvSpPr>
          <p:cNvPr id="7" name="Étiquette 6">
            <a:extLst>
              <a:ext uri="{FF2B5EF4-FFF2-40B4-BE49-F238E27FC236}">
                <a16:creationId xmlns:a16="http://schemas.microsoft.com/office/drawing/2014/main" id="{F5EB9C6A-4D60-850D-94C7-461CE28072C2}"/>
              </a:ext>
            </a:extLst>
          </p:cNvPr>
          <p:cNvSpPr/>
          <p:nvPr/>
        </p:nvSpPr>
        <p:spPr>
          <a:xfrm>
            <a:off x="4772247" y="4704948"/>
            <a:ext cx="2346672" cy="544448"/>
          </a:xfrm>
          <a:prstGeom prst="plaque">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t>Définition de p.</a:t>
            </a:r>
          </a:p>
        </p:txBody>
      </p:sp>
      <p:sp>
        <p:nvSpPr>
          <p:cNvPr id="8" name="Légende : flèche vers le haut 7">
            <a:extLst>
              <a:ext uri="{FF2B5EF4-FFF2-40B4-BE49-F238E27FC236}">
                <a16:creationId xmlns:a16="http://schemas.microsoft.com/office/drawing/2014/main" id="{68C1C532-5C87-1115-21CA-60F2C8AB7F48}"/>
              </a:ext>
            </a:extLst>
          </p:cNvPr>
          <p:cNvSpPr/>
          <p:nvPr/>
        </p:nvSpPr>
        <p:spPr>
          <a:xfrm>
            <a:off x="926220" y="5564440"/>
            <a:ext cx="2664297" cy="1111736"/>
          </a:xfrm>
          <a:prstGeom prst="upArrow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CA" sz="2400"/>
              <a:t>91 caractères</a:t>
            </a:r>
          </a:p>
        </p:txBody>
      </p:sp>
      <p:sp>
        <p:nvSpPr>
          <p:cNvPr id="6" name="Rectangle : coins arrondis 5">
            <a:extLst>
              <a:ext uri="{FF2B5EF4-FFF2-40B4-BE49-F238E27FC236}">
                <a16:creationId xmlns:a16="http://schemas.microsoft.com/office/drawing/2014/main" id="{A75096D6-CFBB-F3AB-B332-354177A8A863}"/>
              </a:ext>
            </a:extLst>
          </p:cNvPr>
          <p:cNvSpPr/>
          <p:nvPr/>
        </p:nvSpPr>
        <p:spPr>
          <a:xfrm>
            <a:off x="1610592" y="3305885"/>
            <a:ext cx="5384512" cy="69226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fr-CA" sz="2100" b="1" dirty="0">
                <a:solidFill>
                  <a:schemeClr val="accent1"/>
                </a:solidFill>
              </a:rPr>
              <a:t>On ne pas définir tous les nombres ! </a:t>
            </a:r>
          </a:p>
        </p:txBody>
      </p:sp>
      <p:pic>
        <p:nvPicPr>
          <p:cNvPr id="12" name="Picture 2" descr="Simon (@OfficialSimonS) / X">
            <a:extLst>
              <a:ext uri="{FF2B5EF4-FFF2-40B4-BE49-F238E27FC236}">
                <a16:creationId xmlns:a16="http://schemas.microsoft.com/office/drawing/2014/main" id="{5B114BE1-9151-BEF6-59AA-7A9A854EE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519" y="468879"/>
            <a:ext cx="2623905" cy="26239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Éclair 3">
            <a:extLst>
              <a:ext uri="{FF2B5EF4-FFF2-40B4-BE49-F238E27FC236}">
                <a16:creationId xmlns:a16="http://schemas.microsoft.com/office/drawing/2014/main" id="{6343884D-DF2C-C649-1554-4C8D6C744D41}"/>
              </a:ext>
            </a:extLst>
          </p:cNvPr>
          <p:cNvSpPr/>
          <p:nvPr/>
        </p:nvSpPr>
        <p:spPr>
          <a:xfrm flipH="1">
            <a:off x="6676485" y="1268760"/>
            <a:ext cx="2928653" cy="5112568"/>
          </a:xfrm>
          <a:prstGeom prst="lightningBol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108934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animBg="1"/>
      <p:bldP spid="8" grpId="0" animBg="1"/>
      <p:bldP spid="6"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lstStyle/>
          <a:p>
            <a:r>
              <a:rPr lang="fr-CA"/>
              <a:t>Le pari qu’on accepte toujours</a:t>
            </a:r>
          </a:p>
        </p:txBody>
      </p:sp>
      <p:sp>
        <p:nvSpPr>
          <p:cNvPr id="3" name="Espace réservé du texte 2"/>
          <p:cNvSpPr>
            <a:spLocks noGrp="1"/>
          </p:cNvSpPr>
          <p:nvPr>
            <p:ph type="body" sz="half" idx="1"/>
          </p:nvPr>
        </p:nvSpPr>
        <p:spPr>
          <a:xfrm>
            <a:off x="983432" y="3643314"/>
            <a:ext cx="10441160" cy="3000375"/>
          </a:xfrm>
        </p:spPr>
        <p:txBody>
          <a:bodyPr/>
          <a:lstStyle/>
          <a:p>
            <a:pPr marL="0" indent="0">
              <a:buNone/>
              <a:defRPr/>
            </a:pPr>
            <a:r>
              <a:rPr lang="fr-CA"/>
              <a:t>Theodore et Eleanor sont au cinéma.</a:t>
            </a:r>
          </a:p>
          <a:p>
            <a:pPr marL="0" indent="0">
              <a:buNone/>
              <a:defRPr/>
            </a:pPr>
            <a:r>
              <a:rPr lang="fr-CA"/>
              <a:t>Après avoir mangé du popcorn, ils font le pari: </a:t>
            </a:r>
          </a:p>
        </p:txBody>
      </p:sp>
      <p:pic>
        <p:nvPicPr>
          <p:cNvPr id="24580" name="Image 4" descr="alvin_and_the_chipmunks_the_squeakquel_ver10.jpg"/>
          <p:cNvPicPr>
            <a:picLocks noChangeAspect="1"/>
          </p:cNvPicPr>
          <p:nvPr/>
        </p:nvPicPr>
        <p:blipFill>
          <a:blip r:embed="rId2" cstate="print"/>
          <a:srcRect/>
          <a:stretch>
            <a:fillRect/>
          </a:stretch>
        </p:blipFill>
        <p:spPr bwMode="auto">
          <a:xfrm>
            <a:off x="1952626" y="1214439"/>
            <a:ext cx="1463675" cy="2301875"/>
          </a:xfrm>
          <a:prstGeom prst="rect">
            <a:avLst/>
          </a:prstGeom>
          <a:noFill/>
          <a:ln w="9525">
            <a:noFill/>
            <a:miter lim="800000"/>
            <a:headEnd/>
            <a:tailEnd/>
          </a:ln>
        </p:spPr>
      </p:pic>
      <p:pic>
        <p:nvPicPr>
          <p:cNvPr id="24582" name="Image 6" descr="eleanor-poster.jpg"/>
          <p:cNvPicPr>
            <a:picLocks noChangeAspect="1"/>
          </p:cNvPicPr>
          <p:nvPr/>
        </p:nvPicPr>
        <p:blipFill>
          <a:blip r:embed="rId3" cstate="print"/>
          <a:srcRect/>
          <a:stretch>
            <a:fillRect/>
          </a:stretch>
        </p:blipFill>
        <p:spPr bwMode="auto">
          <a:xfrm>
            <a:off x="8810626" y="1214439"/>
            <a:ext cx="1463675" cy="2301875"/>
          </a:xfrm>
          <a:prstGeom prst="rect">
            <a:avLst/>
          </a:prstGeom>
          <a:noFill/>
          <a:ln w="9525">
            <a:noFill/>
            <a:miter lim="800000"/>
            <a:headEnd/>
            <a:tailEnd/>
          </a:ln>
        </p:spPr>
      </p:pic>
      <p:pic>
        <p:nvPicPr>
          <p:cNvPr id="4" name="Image 3" descr="Une image contenant bougie, pop-corn&#10;&#10;Le contenu généré par l’IA peut être incorrect.">
            <a:extLst>
              <a:ext uri="{FF2B5EF4-FFF2-40B4-BE49-F238E27FC236}">
                <a16:creationId xmlns:a16="http://schemas.microsoft.com/office/drawing/2014/main" id="{539C3D52-9A02-D688-DC0A-7BCE2F382113}"/>
              </a:ext>
            </a:extLst>
          </p:cNvPr>
          <p:cNvPicPr>
            <a:picLocks noChangeAspect="1"/>
          </p:cNvPicPr>
          <p:nvPr/>
        </p:nvPicPr>
        <p:blipFill>
          <a:blip r:embed="rId4">
            <a:extLst>
              <a:ext uri="{28A0092B-C50C-407E-A947-70E740481C1C}">
                <a14:useLocalDpi xmlns:a14="http://schemas.microsoft.com/office/drawing/2010/main" val="0"/>
              </a:ext>
            </a:extLst>
          </a:blip>
          <a:srcRect l="-799" r="55335" b="51667"/>
          <a:stretch>
            <a:fillRect/>
          </a:stretch>
        </p:blipFill>
        <p:spPr>
          <a:xfrm>
            <a:off x="3143672" y="1700808"/>
            <a:ext cx="2165226" cy="2301875"/>
          </a:xfrm>
          <a:prstGeom prst="rect">
            <a:avLst/>
          </a:prstGeom>
        </p:spPr>
      </p:pic>
      <p:pic>
        <p:nvPicPr>
          <p:cNvPr id="5" name="Image 4" descr="Une image contenant bougie, pop-corn&#10;&#10;Le contenu généré par l’IA peut être incorrect.">
            <a:extLst>
              <a:ext uri="{FF2B5EF4-FFF2-40B4-BE49-F238E27FC236}">
                <a16:creationId xmlns:a16="http://schemas.microsoft.com/office/drawing/2014/main" id="{EADCD067-9D5F-C9B8-E0C6-4D1827384F79}"/>
              </a:ext>
            </a:extLst>
          </p:cNvPr>
          <p:cNvPicPr>
            <a:picLocks noChangeAspect="1"/>
          </p:cNvPicPr>
          <p:nvPr/>
        </p:nvPicPr>
        <p:blipFill>
          <a:blip r:embed="rId4">
            <a:extLst>
              <a:ext uri="{28A0092B-C50C-407E-A947-70E740481C1C}">
                <a14:useLocalDpi xmlns:a14="http://schemas.microsoft.com/office/drawing/2010/main" val="0"/>
              </a:ext>
            </a:extLst>
          </a:blip>
          <a:srcRect l="-799" r="55335" b="51667"/>
          <a:stretch>
            <a:fillRect/>
          </a:stretch>
        </p:blipFill>
        <p:spPr>
          <a:xfrm>
            <a:off x="7032104" y="1772816"/>
            <a:ext cx="2165226" cy="2301875"/>
          </a:xfrm>
          <a:prstGeom prst="rect">
            <a:avLst/>
          </a:prstGeom>
        </p:spPr>
      </p:pic>
      <p:sp>
        <p:nvSpPr>
          <p:cNvPr id="6" name="Rectangle : coins arrondis 5">
            <a:extLst>
              <a:ext uri="{FF2B5EF4-FFF2-40B4-BE49-F238E27FC236}">
                <a16:creationId xmlns:a16="http://schemas.microsoft.com/office/drawing/2014/main" id="{27885DC8-48CF-8C33-D635-19C16C4BEE1C}"/>
              </a:ext>
            </a:extLst>
          </p:cNvPr>
          <p:cNvSpPr/>
          <p:nvPr/>
        </p:nvSpPr>
        <p:spPr>
          <a:xfrm>
            <a:off x="2684463" y="5229200"/>
            <a:ext cx="7371977" cy="1354162"/>
          </a:xfrm>
          <a:prstGeom prst="roundRect">
            <a:avLst/>
          </a:prstGeom>
          <a:solidFill>
            <a:srgbClr val="FD58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defRPr/>
            </a:pPr>
            <a:r>
              <a:rPr lang="fr-CA" sz="2400" b="1">
                <a:solidFill>
                  <a:schemeClr val="tx1"/>
                </a:solidFill>
              </a:rPr>
              <a:t>Celui qui lui reste le moins de popcorn </a:t>
            </a:r>
          </a:p>
          <a:p>
            <a:pPr marL="0" indent="0" algn="ctr">
              <a:buNone/>
              <a:defRPr/>
            </a:pPr>
            <a:r>
              <a:rPr lang="fr-CA" sz="2400" b="1">
                <a:solidFill>
                  <a:schemeClr val="tx1"/>
                </a:solidFill>
              </a:rPr>
              <a:t>gagne le popcorn de l’autre.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5" descr="fond-popcorn.gif"/>
          <p:cNvPicPr>
            <a:picLocks noChangeAspect="1"/>
          </p:cNvPicPr>
          <p:nvPr/>
        </p:nvPicPr>
        <p:blipFill>
          <a:blip r:embed="rId3" cstate="print"/>
          <a:srcRect/>
          <a:stretch>
            <a:fillRect/>
          </a:stretch>
        </p:blipFill>
        <p:spPr bwMode="auto">
          <a:xfrm>
            <a:off x="0" y="-1146177"/>
            <a:ext cx="12191999" cy="9150353"/>
          </a:xfrm>
          <a:prstGeom prst="rect">
            <a:avLst/>
          </a:prstGeom>
          <a:noFill/>
          <a:ln w="9525">
            <a:noFill/>
            <a:miter lim="800000"/>
            <a:headEnd/>
            <a:tailEnd/>
          </a:ln>
        </p:spPr>
      </p:pic>
      <p:sp>
        <p:nvSpPr>
          <p:cNvPr id="3" name="Espace réservé du texte 2"/>
          <p:cNvSpPr>
            <a:spLocks noGrp="1"/>
          </p:cNvSpPr>
          <p:nvPr>
            <p:ph type="body" sz="half" idx="1"/>
          </p:nvPr>
        </p:nvSpPr>
        <p:spPr>
          <a:xfrm>
            <a:off x="1055440" y="571501"/>
            <a:ext cx="9865095" cy="5643563"/>
          </a:xfrm>
        </p:spPr>
        <p:txBody>
          <a:bodyPr/>
          <a:lstStyle/>
          <a:p>
            <a:pPr marL="0" indent="0">
              <a:buNone/>
              <a:defRPr/>
            </a:pPr>
            <a:r>
              <a:rPr lang="fr-CA" b="1" dirty="0">
                <a:solidFill>
                  <a:schemeClr val="accent6"/>
                </a:solidFill>
              </a:rPr>
              <a:t>Les deux tamias font un calcul d’espérance. </a:t>
            </a:r>
          </a:p>
          <a:p>
            <a:pPr marL="0" indent="0">
              <a:buNone/>
              <a:defRPr/>
            </a:pPr>
            <a:endParaRPr lang="fr-CA" b="1" dirty="0">
              <a:solidFill>
                <a:schemeClr val="accent6"/>
              </a:solidFill>
            </a:endParaRPr>
          </a:p>
          <a:p>
            <a:pPr marL="0" indent="0">
              <a:buNone/>
              <a:defRPr/>
            </a:pPr>
            <a:endParaRPr lang="fr-CA" b="1" dirty="0">
              <a:solidFill>
                <a:schemeClr val="accent6"/>
              </a:solidFill>
            </a:endParaRPr>
          </a:p>
          <a:p>
            <a:pPr marL="0" indent="0">
              <a:buNone/>
              <a:defRPr/>
            </a:pPr>
            <a:endParaRPr lang="fr-CA" b="1" dirty="0">
              <a:solidFill>
                <a:schemeClr val="accent6"/>
              </a:solidFill>
            </a:endParaRPr>
          </a:p>
          <a:p>
            <a:pPr marL="0" indent="0">
              <a:buNone/>
              <a:defRPr/>
            </a:pPr>
            <a:endParaRPr lang="fr-CA" b="1" dirty="0">
              <a:solidFill>
                <a:schemeClr val="accent6"/>
              </a:solidFill>
            </a:endParaRPr>
          </a:p>
          <a:p>
            <a:pPr>
              <a:defRPr/>
            </a:pPr>
            <a:r>
              <a:rPr lang="fr-CA" b="1" dirty="0">
                <a:solidFill>
                  <a:schemeClr val="accent6"/>
                </a:solidFill>
              </a:rPr>
              <a:t>« Une chance sur deux de gagner »</a:t>
            </a:r>
          </a:p>
          <a:p>
            <a:pPr>
              <a:defRPr/>
            </a:pPr>
            <a:r>
              <a:rPr lang="fr-CA" b="1" dirty="0">
                <a:solidFill>
                  <a:schemeClr val="accent6"/>
                </a:solidFill>
              </a:rPr>
              <a:t>« Si je perds, je perds mon popcorn,</a:t>
            </a:r>
          </a:p>
          <a:p>
            <a:pPr marL="0" indent="0">
              <a:buNone/>
              <a:defRPr/>
            </a:pPr>
            <a:r>
              <a:rPr lang="fr-CA" b="1" dirty="0">
                <a:solidFill>
                  <a:schemeClr val="accent6"/>
                </a:solidFill>
              </a:rPr>
              <a:t>Si je gagne, je gagne plus que mon popcorn. »</a:t>
            </a:r>
          </a:p>
          <a:p>
            <a:pPr marL="0" indent="0">
              <a:buNone/>
              <a:defRPr/>
            </a:pPr>
            <a:endParaRPr lang="fr-CA" b="1" dirty="0">
              <a:solidFill>
                <a:schemeClr val="accent6"/>
              </a:solidFill>
            </a:endParaRPr>
          </a:p>
          <a:p>
            <a:pPr marL="0" indent="0">
              <a:buNone/>
              <a:defRPr/>
            </a:pPr>
            <a:r>
              <a:rPr lang="fr-CA" b="1" dirty="0">
                <a:solidFill>
                  <a:schemeClr val="accent6"/>
                </a:solidFill>
              </a:rPr>
              <a:t>Mais est-ce possible qu’un jeu soit profitable pour tous les joueurs?</a:t>
            </a:r>
          </a:p>
        </p:txBody>
      </p:sp>
      <p:pic>
        <p:nvPicPr>
          <p:cNvPr id="4" name="Image 3" descr="Une image contenant bougie, pop-corn&#10;&#10;Le contenu généré par l’IA peut être incorrect.">
            <a:extLst>
              <a:ext uri="{FF2B5EF4-FFF2-40B4-BE49-F238E27FC236}">
                <a16:creationId xmlns:a16="http://schemas.microsoft.com/office/drawing/2014/main" id="{68CB0938-3C2B-F456-F43E-EDDA0B39DDFE}"/>
              </a:ext>
            </a:extLst>
          </p:cNvPr>
          <p:cNvPicPr>
            <a:picLocks noChangeAspect="1"/>
          </p:cNvPicPr>
          <p:nvPr/>
        </p:nvPicPr>
        <p:blipFill>
          <a:blip r:embed="rId4">
            <a:extLst>
              <a:ext uri="{28A0092B-C50C-407E-A947-70E740481C1C}">
                <a14:useLocalDpi xmlns:a14="http://schemas.microsoft.com/office/drawing/2010/main" val="0"/>
              </a:ext>
            </a:extLst>
          </a:blip>
          <a:srcRect t="51407" r="50105"/>
          <a:stretch>
            <a:fillRect/>
          </a:stretch>
        </p:blipFill>
        <p:spPr>
          <a:xfrm>
            <a:off x="407368" y="1340768"/>
            <a:ext cx="2376264" cy="2314228"/>
          </a:xfrm>
          <a:prstGeom prst="rect">
            <a:avLst/>
          </a:prstGeom>
        </p:spPr>
      </p:pic>
      <p:pic>
        <p:nvPicPr>
          <p:cNvPr id="5" name="Image 4" descr="Une image contenant bougie, pop-corn&#10;&#10;Le contenu généré par l’IA peut être incorrect.">
            <a:extLst>
              <a:ext uri="{FF2B5EF4-FFF2-40B4-BE49-F238E27FC236}">
                <a16:creationId xmlns:a16="http://schemas.microsoft.com/office/drawing/2014/main" id="{83F87A61-7892-DF59-A3CC-D9F05F3234BD}"/>
              </a:ext>
            </a:extLst>
          </p:cNvPr>
          <p:cNvPicPr>
            <a:picLocks noChangeAspect="1"/>
          </p:cNvPicPr>
          <p:nvPr/>
        </p:nvPicPr>
        <p:blipFill>
          <a:blip r:embed="rId4">
            <a:extLst>
              <a:ext uri="{28A0092B-C50C-407E-A947-70E740481C1C}">
                <a14:useLocalDpi xmlns:a14="http://schemas.microsoft.com/office/drawing/2010/main" val="0"/>
              </a:ext>
            </a:extLst>
          </a:blip>
          <a:srcRect l="54641" b="51393"/>
          <a:stretch>
            <a:fillRect/>
          </a:stretch>
        </p:blipFill>
        <p:spPr>
          <a:xfrm>
            <a:off x="9048328" y="1058423"/>
            <a:ext cx="2160240" cy="2314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4021726" y="2500306"/>
            <a:ext cx="7693585" cy="4357694"/>
          </a:xfrm>
          <a:prstGeom prst="rect">
            <a:avLst/>
          </a:prstGeom>
          <a:noFill/>
          <a:ln w="9525">
            <a:noFill/>
            <a:miter lim="800000"/>
            <a:headEnd/>
            <a:tailEnd/>
          </a:ln>
          <a:effectLst/>
        </p:spPr>
      </p:pic>
      <p:sp>
        <p:nvSpPr>
          <p:cNvPr id="15362" name="Rectangle 2"/>
          <p:cNvSpPr>
            <a:spLocks noGrp="1" noChangeArrowheads="1"/>
          </p:cNvSpPr>
          <p:nvPr>
            <p:ph type="title" idx="4294967295"/>
          </p:nvPr>
        </p:nvSpPr>
        <p:spPr>
          <a:xfrm>
            <a:off x="2024063" y="0"/>
            <a:ext cx="8229600" cy="1143000"/>
          </a:xfrm>
        </p:spPr>
        <p:txBody>
          <a:bodyPr/>
          <a:lstStyle/>
          <a:p>
            <a:pPr eaLnBrk="1" hangingPunct="1">
              <a:defRPr/>
            </a:pPr>
            <a:r>
              <a:rPr lang="fr-CA" b="1">
                <a:solidFill>
                  <a:schemeClr val="accent5"/>
                </a:solidFill>
              </a:rPr>
              <a:t>L’examen surprise</a:t>
            </a:r>
            <a:endParaRPr lang="fr-FR" b="1">
              <a:solidFill>
                <a:schemeClr val="accent5"/>
              </a:solidFill>
            </a:endParaRPr>
          </a:p>
        </p:txBody>
      </p:sp>
      <p:sp>
        <p:nvSpPr>
          <p:cNvPr id="5" name="Espace réservé du texte 2">
            <a:extLst>
              <a:ext uri="{FF2B5EF4-FFF2-40B4-BE49-F238E27FC236}">
                <a16:creationId xmlns:a16="http://schemas.microsoft.com/office/drawing/2014/main" id="{C92D5048-6EF1-29A2-A1D4-778A34A1262C}"/>
              </a:ext>
            </a:extLst>
          </p:cNvPr>
          <p:cNvSpPr txBox="1">
            <a:spLocks/>
          </p:cNvSpPr>
          <p:nvPr/>
        </p:nvSpPr>
        <p:spPr>
          <a:xfrm>
            <a:off x="609600" y="1268761"/>
            <a:ext cx="7214592" cy="9361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CA" kern="0"/>
              <a:t>Dave dit aux tamias:</a:t>
            </a:r>
          </a:p>
          <a:p>
            <a:endParaRPr lang="fr-CA" b="1" kern="0"/>
          </a:p>
        </p:txBody>
      </p:sp>
      <p:sp>
        <p:nvSpPr>
          <p:cNvPr id="2" name="Bulle narrative : ronde 1">
            <a:extLst>
              <a:ext uri="{FF2B5EF4-FFF2-40B4-BE49-F238E27FC236}">
                <a16:creationId xmlns:a16="http://schemas.microsoft.com/office/drawing/2014/main" id="{D7C01BD8-0253-0174-A77A-6C1C8E320256}"/>
              </a:ext>
            </a:extLst>
          </p:cNvPr>
          <p:cNvSpPr/>
          <p:nvPr/>
        </p:nvSpPr>
        <p:spPr>
          <a:xfrm flipH="1">
            <a:off x="695400" y="1844824"/>
            <a:ext cx="6552728" cy="3600400"/>
          </a:xfrm>
          <a:prstGeom prst="wedgeEllipse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CA" sz="2400" dirty="0">
                <a:solidFill>
                  <a:schemeClr val="bg1"/>
                </a:solidFill>
              </a:rPr>
              <a:t>La semaine prochaine, </a:t>
            </a:r>
            <a:br>
              <a:rPr lang="fr-CA" sz="2400" dirty="0">
                <a:solidFill>
                  <a:schemeClr val="bg1"/>
                </a:solidFill>
              </a:rPr>
            </a:br>
            <a:r>
              <a:rPr lang="fr-CA" sz="2400" dirty="0">
                <a:solidFill>
                  <a:schemeClr val="bg1"/>
                </a:solidFill>
              </a:rPr>
              <a:t>vous irez chez le vétérinaire.</a:t>
            </a:r>
          </a:p>
          <a:p>
            <a:pPr algn="ctr">
              <a:lnSpc>
                <a:spcPct val="150000"/>
              </a:lnSpc>
            </a:pPr>
            <a:r>
              <a:rPr lang="fr-CA" sz="2400" dirty="0">
                <a:solidFill>
                  <a:schemeClr val="bg1"/>
                </a:solidFill>
              </a:rPr>
              <a:t>La </a:t>
            </a:r>
            <a:r>
              <a:rPr lang="fr-CA" sz="2400" dirty="0">
                <a:solidFill>
                  <a:srgbClr val="FF0000"/>
                </a:solidFill>
              </a:rPr>
              <a:t>journée</a:t>
            </a:r>
            <a:r>
              <a:rPr lang="fr-CA" sz="2400" dirty="0">
                <a:solidFill>
                  <a:schemeClr val="bg1"/>
                </a:solidFill>
              </a:rPr>
              <a:t> que vous irez chez le vétérinaire sera une </a:t>
            </a:r>
            <a:r>
              <a:rPr lang="fr-CA" sz="2400" dirty="0">
                <a:solidFill>
                  <a:srgbClr val="FF0000"/>
                </a:solidFill>
              </a:rPr>
              <a:t>surprise</a:t>
            </a:r>
            <a:r>
              <a:rPr lang="fr-CA" sz="2400"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Lst>
  </p:timing>
</p:sld>
</file>

<file path=ppt/theme/theme1.xml><?xml version="1.0" encoding="utf-8"?>
<a:theme xmlns:a="http://schemas.openxmlformats.org/drawingml/2006/main" name="Modèle par défaut">
  <a:themeElements>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5477</TotalTime>
  <Words>1368</Words>
  <Application>Microsoft Office PowerPoint</Application>
  <PresentationFormat>Grand écran</PresentationFormat>
  <Paragraphs>178</Paragraphs>
  <Slides>37</Slides>
  <Notes>25</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2</vt:i4>
      </vt:variant>
      <vt:variant>
        <vt:lpstr>Titres des diapositives</vt:lpstr>
      </vt:variant>
      <vt:variant>
        <vt:i4>37</vt:i4>
      </vt:variant>
    </vt:vector>
  </HeadingPairs>
  <TitlesOfParts>
    <vt:vector size="46" baseType="lpstr">
      <vt:lpstr>Arial</vt:lpstr>
      <vt:lpstr>Arial Black</vt:lpstr>
      <vt:lpstr>Calibri</vt:lpstr>
      <vt:lpstr>Cambria Math</vt:lpstr>
      <vt:lpstr>Times New Roman</vt:lpstr>
      <vt:lpstr>Wingdings</vt:lpstr>
      <vt:lpstr>Modèle par défaut</vt:lpstr>
      <vt:lpstr>Image bitmap</vt:lpstr>
      <vt:lpstr>Equation</vt:lpstr>
      <vt:lpstr>Paradoxes mathématiques</vt:lpstr>
      <vt:lpstr>Trois types de paradoxes</vt:lpstr>
      <vt:lpstr>Les Insolubles</vt:lpstr>
      <vt:lpstr>Le coiffeur</vt:lpstr>
      <vt:lpstr>Définition de Simon</vt:lpstr>
      <vt:lpstr>Définition de Simon</vt:lpstr>
      <vt:lpstr>Le pari qu’on accepte toujours</vt:lpstr>
      <vt:lpstr>Présentation PowerPoint</vt:lpstr>
      <vt:lpstr>L’examen surprise</vt:lpstr>
      <vt:lpstr>Présentation PowerPoint</vt:lpstr>
      <vt:lpstr>Présentation PowerPoint</vt:lpstr>
      <vt:lpstr>Les cordes du cercle </vt:lpstr>
      <vt:lpstr>Alvin</vt:lpstr>
      <vt:lpstr>Simon</vt:lpstr>
      <vt:lpstr>Théodore</vt:lpstr>
      <vt:lpstr>Qui a raison ?</vt:lpstr>
      <vt:lpstr>Les sophismes</vt:lpstr>
      <vt:lpstr>Le fruit</vt:lpstr>
      <vt:lpstr>Présentation PowerPoint</vt:lpstr>
      <vt:lpstr>Le casse-tête</vt:lpstr>
      <vt:lpstr>La racine payante</vt:lpstr>
      <vt:lpstr>Degré 2 et 3 racines</vt:lpstr>
      <vt:lpstr>Présentation PowerPoint</vt:lpstr>
      <vt:lpstr>Les pompiers</vt:lpstr>
      <vt:lpstr>Présentation PowerPoint</vt:lpstr>
      <vt:lpstr>Alvin et la tortue</vt:lpstr>
      <vt:lpstr>7=13</vt:lpstr>
      <vt:lpstr>Présentation PowerPoint</vt:lpstr>
      <vt:lpstr>Théodore et Pythagore </vt:lpstr>
      <vt:lpstr>Les cercles</vt:lpstr>
      <vt:lpstr>Encore des équations</vt:lpstr>
      <vt:lpstr>Tout triangle est isocèle</vt:lpstr>
      <vt:lpstr>Présentation PowerPoint</vt:lpstr>
      <vt:lpstr>Où est l’erreur ?</vt:lpstr>
      <vt:lpstr>Morale</vt:lpstr>
      <vt:lpstr>Présentation PowerPoint</vt:lpstr>
      <vt:lpstr>Présentation PowerPoint</vt:lpstr>
    </vt:vector>
  </TitlesOfParts>
  <Company>Cegep de Sherbrooke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Paradoxes et fausses preuves</dc:title>
  <dc:creator>Invite</dc:creator>
  <cp:lastModifiedBy>Trahan, Anik</cp:lastModifiedBy>
  <cp:revision>99</cp:revision>
  <dcterms:created xsi:type="dcterms:W3CDTF">2008-09-02T17:59:49Z</dcterms:created>
  <dcterms:modified xsi:type="dcterms:W3CDTF">2025-09-04T16:35:07Z</dcterms:modified>
</cp:coreProperties>
</file>